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86" r:id="rId5"/>
    <p:sldId id="334" r:id="rId6"/>
    <p:sldId id="980" r:id="rId7"/>
    <p:sldId id="964" r:id="rId8"/>
    <p:sldId id="966" r:id="rId9"/>
    <p:sldId id="978" r:id="rId10"/>
    <p:sldId id="967" r:id="rId11"/>
    <p:sldId id="979" r:id="rId12"/>
    <p:sldId id="941" r:id="rId13"/>
    <p:sldId id="969" r:id="rId14"/>
    <p:sldId id="970" r:id="rId15"/>
    <p:sldId id="974" r:id="rId16"/>
    <p:sldId id="972" r:id="rId17"/>
    <p:sldId id="973" r:id="rId18"/>
    <p:sldId id="975" r:id="rId19"/>
    <p:sldId id="976" r:id="rId20"/>
    <p:sldId id="951" r:id="rId21"/>
    <p:sldId id="959" r:id="rId22"/>
    <p:sldId id="977" r:id="rId23"/>
    <p:sldId id="981" r:id="rId24"/>
    <p:sldId id="982" r:id="rId25"/>
    <p:sldId id="968" r:id="rId26"/>
    <p:sldId id="983" r:id="rId2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352C6F-CAD9-4FAF-EBF9-AA7696B4B01C}" name="Miss S Moore - BWA Staff" initials="MS" userId="S::smoore@bluecoat.uk.com::a264bf68-5741-41ac-a235-002c83359e2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4F76"/>
    <a:srgbClr val="3584C5"/>
    <a:srgbClr val="AA5A12"/>
    <a:srgbClr val="E88126"/>
    <a:srgbClr val="A2850A"/>
    <a:srgbClr val="DCB50E"/>
    <a:srgbClr val="F0C515"/>
    <a:srgbClr val="9259A3"/>
    <a:srgbClr val="54345E"/>
    <a:srgbClr val="F0AF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BA7F17-99A1-40CF-A6FB-AA75661EC8F6}" v="1" dt="2026-07-16T12:06:32.7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AED4B-E0B3-437B-93B2-BE6C05F42F55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217E0B-9071-4FEB-92FE-1B33B43A03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50906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28E70-43FC-4FBD-BA96-100C8657DD8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46E54-550C-4950-95D4-7D1D78551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35518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Netball Team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552B6-FE8C-415C-B0B4-597755D4CC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701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233B0-7109-3ADA-458D-B6718AB16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E5A57-AFC4-703F-95A9-C2FBBD639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D72F0A-7BF4-1DE0-110F-FD6C36C3E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Use</a:t>
            </a:r>
            <a:r>
              <a:rPr lang="en-GB" baseline="0" dirty="0"/>
              <a:t> “negative 3” instead of “minus 3” – discuss with students how the use of the word minus can be confusing as it has two meanings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CD6A5-8536-ED19-FD8A-D34955F636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468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Use</a:t>
            </a:r>
            <a:r>
              <a:rPr lang="en-GB" baseline="0" dirty="0"/>
              <a:t> “negative 3” instead of “minus 3” – discuss with students how the use of the word minus can be confusing as it has two meanings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EDCD2-601A-461C-9AB5-639C33E3F98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692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17" Type="http://schemas.openxmlformats.org/officeDocument/2006/relationships/image" Target="../media/image10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4.wdp"/><Relationship Id="rId19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6.wdp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17" Type="http://schemas.openxmlformats.org/officeDocument/2006/relationships/image" Target="../media/image10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4.wdp"/><Relationship Id="rId19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6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18" Type="http://schemas.microsoft.com/office/2007/relationships/hdphoto" Target="../media/hdphoto8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5.wdp"/><Relationship Id="rId17" Type="http://schemas.openxmlformats.org/officeDocument/2006/relationships/image" Target="../media/image10.png"/><Relationship Id="rId2" Type="http://schemas.openxmlformats.org/officeDocument/2006/relationships/image" Target="../media/image2.png"/><Relationship Id="rId16" Type="http://schemas.microsoft.com/office/2007/relationships/hdphoto" Target="../media/hdphoto7.wdp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4.wdp"/><Relationship Id="rId19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6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Title - Spaced Retrie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 userDrawn="1"/>
        </p:nvSpPr>
        <p:spPr>
          <a:xfrm>
            <a:off x="304799" y="1229339"/>
            <a:ext cx="3708000" cy="4680000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33" name="TextBox 32"/>
          <p:cNvSpPr txBox="1"/>
          <p:nvPr userDrawn="1"/>
        </p:nvSpPr>
        <p:spPr>
          <a:xfrm>
            <a:off x="4258232" y="1229338"/>
            <a:ext cx="3708000" cy="4680000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34" name="TextBox 33"/>
          <p:cNvSpPr txBox="1"/>
          <p:nvPr userDrawn="1"/>
        </p:nvSpPr>
        <p:spPr>
          <a:xfrm>
            <a:off x="8220631" y="1235971"/>
            <a:ext cx="3708000" cy="4680000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26" name="TextBox 25"/>
          <p:cNvSpPr txBox="1"/>
          <p:nvPr userDrawn="1"/>
        </p:nvSpPr>
        <p:spPr>
          <a:xfrm>
            <a:off x="304799" y="1245664"/>
            <a:ext cx="3708000" cy="41402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GB" sz="2400" baseline="0">
                <a:solidFill>
                  <a:schemeClr val="bg1"/>
                </a:solidFill>
              </a:rPr>
              <a:t>Current Learning from KO</a:t>
            </a:r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4268894" y="1245664"/>
            <a:ext cx="3708000" cy="41293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GB" sz="2400" baseline="0">
                <a:solidFill>
                  <a:schemeClr val="bg1"/>
                </a:solidFill>
              </a:rPr>
              <a:t>Recent Learning</a:t>
            </a:r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8238560" y="1245664"/>
            <a:ext cx="3708000" cy="41402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GB" sz="2400" baseline="0">
                <a:solidFill>
                  <a:schemeClr val="bg1"/>
                </a:solidFill>
              </a:rPr>
              <a:t>Long-term Learning </a:t>
            </a:r>
          </a:p>
        </p:txBody>
      </p:sp>
      <p:sp>
        <p:nvSpPr>
          <p:cNvPr id="50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425020" y="1791632"/>
            <a:ext cx="3474627" cy="40264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2060"/>
                </a:solidFill>
              </a:defRPr>
            </a:lvl1pPr>
            <a:lvl5pPr marL="182874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1" name="Text Placeholder 30"/>
          <p:cNvSpPr>
            <a:spLocks noGrp="1"/>
          </p:cNvSpPr>
          <p:nvPr>
            <p:ph type="body" sz="quarter" idx="12"/>
          </p:nvPr>
        </p:nvSpPr>
        <p:spPr>
          <a:xfrm>
            <a:off x="4374918" y="1790542"/>
            <a:ext cx="3474627" cy="40470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2060"/>
                </a:solidFill>
              </a:defRPr>
            </a:lvl1pPr>
            <a:lvl5pPr marL="182874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2" name="Text Placeholder 30"/>
          <p:cNvSpPr>
            <a:spLocks noGrp="1"/>
          </p:cNvSpPr>
          <p:nvPr>
            <p:ph type="body" sz="quarter" idx="13"/>
          </p:nvPr>
        </p:nvSpPr>
        <p:spPr>
          <a:xfrm>
            <a:off x="8336532" y="1791633"/>
            <a:ext cx="3474627" cy="40539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2060"/>
                </a:solidFill>
              </a:defRPr>
            </a:lvl1pPr>
            <a:lvl5pPr marL="182874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Box 31"/>
          <p:cNvSpPr txBox="1"/>
          <p:nvPr userDrawn="1"/>
        </p:nvSpPr>
        <p:spPr>
          <a:xfrm>
            <a:off x="112111" y="5934641"/>
            <a:ext cx="11945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>
                <a:solidFill>
                  <a:srgbClr val="002060"/>
                </a:solidFill>
              </a:rPr>
              <a:t>Retrieve from memory</a:t>
            </a:r>
            <a:r>
              <a:rPr lang="en-GB" sz="2400" i="1" baseline="0">
                <a:solidFill>
                  <a:srgbClr val="002060"/>
                </a:solidFill>
              </a:rPr>
              <a:t> without </a:t>
            </a:r>
            <a:r>
              <a:rPr lang="en-GB" sz="2400" i="1">
                <a:solidFill>
                  <a:srgbClr val="002060"/>
                </a:solidFill>
              </a:rPr>
              <a:t>prompts or discussion.</a:t>
            </a:r>
            <a:r>
              <a:rPr lang="en-GB" sz="2400" i="1" baseline="0">
                <a:solidFill>
                  <a:srgbClr val="002060"/>
                </a:solidFill>
              </a:rPr>
              <a:t> Y</a:t>
            </a:r>
            <a:r>
              <a:rPr lang="en-GB" sz="2400" i="1">
                <a:solidFill>
                  <a:srgbClr val="002060"/>
                </a:solidFill>
              </a:rPr>
              <a:t>ou must write something for</a:t>
            </a:r>
            <a:r>
              <a:rPr lang="en-GB" sz="2400" i="1" baseline="0">
                <a:solidFill>
                  <a:srgbClr val="002060"/>
                </a:solidFill>
              </a:rPr>
              <a:t> each.</a:t>
            </a:r>
            <a:endParaRPr lang="en-GB" sz="2400" i="1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304799" y="72885"/>
            <a:ext cx="11623832" cy="983979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28" name="Text Placeholder 30"/>
          <p:cNvSpPr>
            <a:spLocks noGrp="1"/>
          </p:cNvSpPr>
          <p:nvPr>
            <p:ph type="body" sz="quarter" idx="10"/>
          </p:nvPr>
        </p:nvSpPr>
        <p:spPr>
          <a:xfrm>
            <a:off x="425020" y="434384"/>
            <a:ext cx="9099550" cy="4889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2060"/>
                </a:solidFill>
              </a:defRPr>
            </a:lvl1pPr>
            <a:lvl5pPr marL="182874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Rectangle 44"/>
          <p:cNvSpPr/>
          <p:nvPr userDrawn="1"/>
        </p:nvSpPr>
        <p:spPr>
          <a:xfrm>
            <a:off x="0" y="6339146"/>
            <a:ext cx="12192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10875132" y="6420115"/>
            <a:ext cx="1316867" cy="394572"/>
          </a:xfrm>
          <a:prstGeom prst="rect">
            <a:avLst/>
          </a:prstGeom>
        </p:spPr>
      </p:pic>
      <p:sp>
        <p:nvSpPr>
          <p:cNvPr id="47" name="Pentagon 46"/>
          <p:cNvSpPr/>
          <p:nvPr userDrawn="1"/>
        </p:nvSpPr>
        <p:spPr>
          <a:xfrm>
            <a:off x="90521" y="6429002"/>
            <a:ext cx="2700000" cy="360000"/>
          </a:xfrm>
          <a:prstGeom prst="homePlate">
            <a:avLst/>
          </a:prstGeom>
          <a:solidFill>
            <a:srgbClr val="9259A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RETRIEVE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48" name="Chevron 47"/>
          <p:cNvSpPr/>
          <p:nvPr userDrawn="1"/>
        </p:nvSpPr>
        <p:spPr>
          <a:xfrm>
            <a:off x="2760836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49" name="Chevron 48"/>
          <p:cNvSpPr/>
          <p:nvPr userDrawn="1"/>
        </p:nvSpPr>
        <p:spPr>
          <a:xfrm>
            <a:off x="5412088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PRACTISE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53" name="Chevron 52"/>
          <p:cNvSpPr/>
          <p:nvPr userDrawn="1"/>
        </p:nvSpPr>
        <p:spPr>
          <a:xfrm>
            <a:off x="8068872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SECURE</a:t>
            </a:r>
            <a:endParaRPr lang="en-GB" sz="16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36238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 Title - Retrieva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 userDrawn="1"/>
        </p:nvSpPr>
        <p:spPr>
          <a:xfrm>
            <a:off x="304799" y="72885"/>
            <a:ext cx="11623832" cy="983979"/>
          </a:xfrm>
          <a:prstGeom prst="rect">
            <a:avLst/>
          </a:prstGeom>
          <a:solidFill>
            <a:schemeClr val="bg1"/>
          </a:solidFill>
          <a:ln w="28575">
            <a:solidFill>
              <a:srgbClr val="0B5196"/>
            </a:solidFill>
          </a:ln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/>
          </p:nvPr>
        </p:nvSpPr>
        <p:spPr>
          <a:xfrm>
            <a:off x="425020" y="320382"/>
            <a:ext cx="9099550" cy="4889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002060"/>
                </a:solidFill>
              </a:defRPr>
            </a:lvl1pPr>
            <a:lvl5pPr marL="1828746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6339146"/>
            <a:ext cx="12192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10875132" y="6420115"/>
            <a:ext cx="1316867" cy="394572"/>
          </a:xfrm>
          <a:prstGeom prst="rect">
            <a:avLst/>
          </a:prstGeom>
        </p:spPr>
      </p:pic>
      <p:sp>
        <p:nvSpPr>
          <p:cNvPr id="25" name="Pentagon 24"/>
          <p:cNvSpPr/>
          <p:nvPr userDrawn="1"/>
        </p:nvSpPr>
        <p:spPr>
          <a:xfrm>
            <a:off x="90521" y="6429002"/>
            <a:ext cx="2700000" cy="360000"/>
          </a:xfrm>
          <a:prstGeom prst="homePlate">
            <a:avLst/>
          </a:prstGeom>
          <a:solidFill>
            <a:srgbClr val="9259A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RETRIEVE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30" name="Chevron 29"/>
          <p:cNvSpPr/>
          <p:nvPr userDrawn="1"/>
        </p:nvSpPr>
        <p:spPr>
          <a:xfrm>
            <a:off x="2760836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32" name="Chevron 31"/>
          <p:cNvSpPr/>
          <p:nvPr userDrawn="1"/>
        </p:nvSpPr>
        <p:spPr>
          <a:xfrm>
            <a:off x="5412088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PRACTISE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33" name="Chevron 32"/>
          <p:cNvSpPr/>
          <p:nvPr userDrawn="1"/>
        </p:nvSpPr>
        <p:spPr>
          <a:xfrm>
            <a:off x="8068872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SECURE</a:t>
            </a:r>
            <a:endParaRPr lang="en-GB" sz="16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528419"/>
      </p:ext>
    </p:extLst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Instruc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339146"/>
            <a:ext cx="12192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10875132" y="6420115"/>
            <a:ext cx="1316867" cy="394572"/>
          </a:xfrm>
          <a:prstGeom prst="rect">
            <a:avLst/>
          </a:prstGeom>
        </p:spPr>
      </p:pic>
      <p:sp>
        <p:nvSpPr>
          <p:cNvPr id="13" name="Pentagon 12"/>
          <p:cNvSpPr/>
          <p:nvPr userDrawn="1"/>
        </p:nvSpPr>
        <p:spPr>
          <a:xfrm>
            <a:off x="90521" y="6429002"/>
            <a:ext cx="2700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RETRIEVE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14" name="Chevron 13"/>
          <p:cNvSpPr/>
          <p:nvPr userDrawn="1"/>
        </p:nvSpPr>
        <p:spPr>
          <a:xfrm>
            <a:off x="2760836" y="6429002"/>
            <a:ext cx="2700000" cy="360000"/>
          </a:xfrm>
          <a:prstGeom prst="chevron">
            <a:avLst/>
          </a:prstGeom>
          <a:solidFill>
            <a:srgbClr val="DCB50E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15" name="Chevron 14"/>
          <p:cNvSpPr/>
          <p:nvPr userDrawn="1"/>
        </p:nvSpPr>
        <p:spPr>
          <a:xfrm>
            <a:off x="5412088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PRACTISE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16" name="Chevron 15"/>
          <p:cNvSpPr/>
          <p:nvPr userDrawn="1"/>
        </p:nvSpPr>
        <p:spPr>
          <a:xfrm>
            <a:off x="8068872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SECURE</a:t>
            </a:r>
            <a:endParaRPr lang="en-GB" sz="16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719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Instruct - Ru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 userDrawn="1"/>
        </p:nvSpPr>
        <p:spPr>
          <a:xfrm>
            <a:off x="11498874" y="-12902"/>
            <a:ext cx="696730" cy="650592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n-lt"/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88586650"/>
              </p:ext>
            </p:extLst>
          </p:nvPr>
        </p:nvGraphicFramePr>
        <p:xfrm>
          <a:off x="11559521" y="529722"/>
          <a:ext cx="612157" cy="558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157">
                  <a:extLst>
                    <a:ext uri="{9D8B030D-6E8A-4147-A177-3AD203B41FA5}">
                      <a16:colId xmlns:a16="http://schemas.microsoft.com/office/drawing/2014/main" val="1173439250"/>
                    </a:ext>
                  </a:extLst>
                </a:gridCol>
              </a:tblGrid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RETRIEVE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570316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DECODE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255851"/>
                  </a:ext>
                </a:extLst>
              </a:tr>
              <a:tr h="80495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</a:rPr>
                        <a:t>CONNECT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917632"/>
                  </a:ext>
                </a:extLst>
              </a:tr>
              <a:tr h="67529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VISUALISE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984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SUMMARISE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290061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INFER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69001"/>
                  </a:ext>
                </a:extLst>
              </a:tr>
              <a:tr h="747106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PREDICT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8290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EXAMINE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804185"/>
                  </a:ext>
                </a:extLst>
              </a:tr>
            </a:tbl>
          </a:graphicData>
        </a:graphic>
      </p:graphicFrame>
      <p:grpSp>
        <p:nvGrpSpPr>
          <p:cNvPr id="42" name="Group 41"/>
          <p:cNvGrpSpPr/>
          <p:nvPr userDrawn="1"/>
        </p:nvGrpSpPr>
        <p:grpSpPr>
          <a:xfrm>
            <a:off x="11629923" y="2865412"/>
            <a:ext cx="386112" cy="318172"/>
            <a:chOff x="3206569" y="2423806"/>
            <a:chExt cx="752955" cy="707366"/>
          </a:xfrm>
        </p:grpSpPr>
        <p:pic>
          <p:nvPicPr>
            <p:cNvPr id="43" name="Picture 2" descr="Image result for imagine icon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6569" y="2423806"/>
              <a:ext cx="752955" cy="707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" descr="Image result for picture icon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75469">
              <a:off x="3330060" y="2576503"/>
              <a:ext cx="178047" cy="157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168" y="4247201"/>
            <a:ext cx="267421" cy="314182"/>
          </a:xfrm>
          <a:prstGeom prst="rect">
            <a:avLst/>
          </a:prstGeom>
        </p:spPr>
      </p:pic>
      <p:pic>
        <p:nvPicPr>
          <p:cNvPr id="46" name="Picture 4" descr="Image result for writing list icon"/>
          <p:cNvPicPr>
            <a:picLocks noChangeAspect="1" noChangeArrowheads="1"/>
          </p:cNvPicPr>
          <p:nvPr userDrawn="1"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486" y="3561335"/>
            <a:ext cx="206961" cy="29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190" y="2166177"/>
            <a:ext cx="377815" cy="36161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r="5491" b="17816"/>
          <a:stretch/>
        </p:blipFill>
        <p:spPr>
          <a:xfrm>
            <a:off x="11625043" y="1378197"/>
            <a:ext cx="416216" cy="36193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19186"/>
          <a:stretch/>
        </p:blipFill>
        <p:spPr>
          <a:xfrm>
            <a:off x="11631028" y="733844"/>
            <a:ext cx="397619" cy="321332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 rotWithShape="1"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9752" t="14781" r="9444" b="31513"/>
          <a:stretch/>
        </p:blipFill>
        <p:spPr>
          <a:xfrm>
            <a:off x="11646190" y="5004136"/>
            <a:ext cx="393846" cy="29110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 rotWithShape="1"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19250" r="21985" b="21255"/>
          <a:stretch/>
        </p:blipFill>
        <p:spPr>
          <a:xfrm>
            <a:off x="11736533" y="5610059"/>
            <a:ext cx="237138" cy="317761"/>
          </a:xfrm>
          <a:prstGeom prst="rect">
            <a:avLst/>
          </a:prstGeom>
        </p:spPr>
      </p:pic>
      <p:sp>
        <p:nvSpPr>
          <p:cNvPr id="52" name="Pentagon 51"/>
          <p:cNvSpPr/>
          <p:nvPr userDrawn="1"/>
        </p:nvSpPr>
        <p:spPr>
          <a:xfrm rot="5400000">
            <a:off x="11561796" y="3400"/>
            <a:ext cx="552955" cy="602231"/>
          </a:xfrm>
          <a:prstGeom prst="homePlate">
            <a:avLst>
              <a:gd name="adj" fmla="val 192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 userDrawn="1"/>
        </p:nvSpPr>
        <p:spPr>
          <a:xfrm>
            <a:off x="11489909" y="-6595"/>
            <a:ext cx="70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i="0">
                <a:solidFill>
                  <a:srgbClr val="0B5196"/>
                </a:solidFill>
                <a:latin typeface="+mn-lt"/>
              </a:rPr>
              <a:t>EVERY CHILD A READER</a:t>
            </a:r>
          </a:p>
          <a:p>
            <a:pPr algn="ctr"/>
            <a:endParaRPr lang="en-GB" sz="200" b="0" i="1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4" name="Rectangle 53"/>
          <p:cNvSpPr/>
          <p:nvPr userDrawn="1"/>
        </p:nvSpPr>
        <p:spPr>
          <a:xfrm>
            <a:off x="0" y="6339146"/>
            <a:ext cx="12192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5" name="Picture 54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10875132" y="6420115"/>
            <a:ext cx="1316867" cy="394572"/>
          </a:xfrm>
          <a:prstGeom prst="rect">
            <a:avLst/>
          </a:prstGeom>
        </p:spPr>
      </p:pic>
      <p:sp>
        <p:nvSpPr>
          <p:cNvPr id="56" name="Pentagon 55"/>
          <p:cNvSpPr/>
          <p:nvPr userDrawn="1"/>
        </p:nvSpPr>
        <p:spPr>
          <a:xfrm>
            <a:off x="90521" y="6429002"/>
            <a:ext cx="2700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RETRIEVE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57" name="Chevron 56"/>
          <p:cNvSpPr/>
          <p:nvPr userDrawn="1"/>
        </p:nvSpPr>
        <p:spPr>
          <a:xfrm>
            <a:off x="2760836" y="6429002"/>
            <a:ext cx="2700000" cy="360000"/>
          </a:xfrm>
          <a:prstGeom prst="chevron">
            <a:avLst/>
          </a:prstGeom>
          <a:solidFill>
            <a:srgbClr val="DCB50E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58" name="Chevron 57"/>
          <p:cNvSpPr/>
          <p:nvPr userDrawn="1"/>
        </p:nvSpPr>
        <p:spPr>
          <a:xfrm>
            <a:off x="5412088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PRACTISE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59" name="Chevron 58"/>
          <p:cNvSpPr/>
          <p:nvPr userDrawn="1"/>
        </p:nvSpPr>
        <p:spPr>
          <a:xfrm>
            <a:off x="8068872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SECURE</a:t>
            </a:r>
            <a:endParaRPr lang="en-GB" sz="16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88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Pract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339146"/>
            <a:ext cx="12192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10875132" y="6420115"/>
            <a:ext cx="1316867" cy="394572"/>
          </a:xfrm>
          <a:prstGeom prst="rect">
            <a:avLst/>
          </a:prstGeom>
        </p:spPr>
      </p:pic>
      <p:sp>
        <p:nvSpPr>
          <p:cNvPr id="13" name="Pentagon 12"/>
          <p:cNvSpPr/>
          <p:nvPr userDrawn="1"/>
        </p:nvSpPr>
        <p:spPr>
          <a:xfrm>
            <a:off x="90521" y="6429002"/>
            <a:ext cx="2700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RETRIEVE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14" name="Chevron 13"/>
          <p:cNvSpPr/>
          <p:nvPr userDrawn="1"/>
        </p:nvSpPr>
        <p:spPr>
          <a:xfrm>
            <a:off x="2760836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22" name="Chevron 21"/>
          <p:cNvSpPr/>
          <p:nvPr userDrawn="1"/>
        </p:nvSpPr>
        <p:spPr>
          <a:xfrm>
            <a:off x="5412088" y="6429002"/>
            <a:ext cx="2700000" cy="360000"/>
          </a:xfrm>
          <a:prstGeom prst="chevron">
            <a:avLst/>
          </a:prstGeom>
          <a:solidFill>
            <a:srgbClr val="E8812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PRACTISE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23" name="Chevron 22"/>
          <p:cNvSpPr/>
          <p:nvPr userDrawn="1"/>
        </p:nvSpPr>
        <p:spPr>
          <a:xfrm>
            <a:off x="8068872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SECURE</a:t>
            </a:r>
            <a:endParaRPr lang="en-GB" sz="16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48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Practise - Ru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 userDrawn="1"/>
        </p:nvSpPr>
        <p:spPr>
          <a:xfrm>
            <a:off x="11498874" y="-12902"/>
            <a:ext cx="696730" cy="650592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n-lt"/>
            </a:endParaRPr>
          </a:p>
        </p:txBody>
      </p:sp>
      <p:graphicFrame>
        <p:nvGraphicFramePr>
          <p:cNvPr id="41" name="Table 40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88586650"/>
              </p:ext>
            </p:extLst>
          </p:nvPr>
        </p:nvGraphicFramePr>
        <p:xfrm>
          <a:off x="11559521" y="529722"/>
          <a:ext cx="612157" cy="558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157">
                  <a:extLst>
                    <a:ext uri="{9D8B030D-6E8A-4147-A177-3AD203B41FA5}">
                      <a16:colId xmlns:a16="http://schemas.microsoft.com/office/drawing/2014/main" val="1173439250"/>
                    </a:ext>
                  </a:extLst>
                </a:gridCol>
              </a:tblGrid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RETRIEVE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570316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DECODE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255851"/>
                  </a:ext>
                </a:extLst>
              </a:tr>
              <a:tr h="80495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</a:rPr>
                        <a:t>CONNECT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917632"/>
                  </a:ext>
                </a:extLst>
              </a:tr>
              <a:tr h="67529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VISUALISE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984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SUMMARISE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290061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INFER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69001"/>
                  </a:ext>
                </a:extLst>
              </a:tr>
              <a:tr h="747106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PREDICT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8290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EXAMINE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804185"/>
                  </a:ext>
                </a:extLst>
              </a:tr>
            </a:tbl>
          </a:graphicData>
        </a:graphic>
      </p:graphicFrame>
      <p:grpSp>
        <p:nvGrpSpPr>
          <p:cNvPr id="42" name="Group 41"/>
          <p:cNvGrpSpPr/>
          <p:nvPr userDrawn="1"/>
        </p:nvGrpSpPr>
        <p:grpSpPr>
          <a:xfrm>
            <a:off x="11629923" y="2865412"/>
            <a:ext cx="386112" cy="318172"/>
            <a:chOff x="3206569" y="2423806"/>
            <a:chExt cx="752955" cy="707366"/>
          </a:xfrm>
        </p:grpSpPr>
        <p:pic>
          <p:nvPicPr>
            <p:cNvPr id="43" name="Picture 2" descr="Image result for imagine icon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6569" y="2423806"/>
              <a:ext cx="752955" cy="707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" descr="Image result for picture icon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75469">
              <a:off x="3330060" y="2576503"/>
              <a:ext cx="178047" cy="157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" name="Picture 44"/>
          <p:cNvPicPr>
            <a:picLocks noChangeAspect="1"/>
          </p:cNvPicPr>
          <p:nvPr userDrawn="1"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168" y="4247201"/>
            <a:ext cx="267421" cy="314182"/>
          </a:xfrm>
          <a:prstGeom prst="rect">
            <a:avLst/>
          </a:prstGeom>
        </p:spPr>
      </p:pic>
      <p:pic>
        <p:nvPicPr>
          <p:cNvPr id="46" name="Picture 4" descr="Image result for writing list icon"/>
          <p:cNvPicPr>
            <a:picLocks noChangeAspect="1" noChangeArrowheads="1"/>
          </p:cNvPicPr>
          <p:nvPr userDrawn="1"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486" y="3561335"/>
            <a:ext cx="206961" cy="29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190" y="2166177"/>
            <a:ext cx="377815" cy="36161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 userDrawn="1"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r="5491" b="17816"/>
          <a:stretch/>
        </p:blipFill>
        <p:spPr>
          <a:xfrm>
            <a:off x="11625043" y="1378197"/>
            <a:ext cx="416216" cy="36193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19186"/>
          <a:stretch/>
        </p:blipFill>
        <p:spPr>
          <a:xfrm>
            <a:off x="11631028" y="733844"/>
            <a:ext cx="397619" cy="321332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 userDrawn="1"/>
        </p:nvPicPr>
        <p:blipFill rotWithShape="1"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9752" t="14781" r="9444" b="31513"/>
          <a:stretch/>
        </p:blipFill>
        <p:spPr>
          <a:xfrm>
            <a:off x="11646190" y="5004136"/>
            <a:ext cx="393846" cy="29110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 rotWithShape="1"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19250" r="21985" b="21255"/>
          <a:stretch/>
        </p:blipFill>
        <p:spPr>
          <a:xfrm>
            <a:off x="11736533" y="5610059"/>
            <a:ext cx="237138" cy="317761"/>
          </a:xfrm>
          <a:prstGeom prst="rect">
            <a:avLst/>
          </a:prstGeom>
        </p:spPr>
      </p:pic>
      <p:sp>
        <p:nvSpPr>
          <p:cNvPr id="52" name="Pentagon 51"/>
          <p:cNvSpPr/>
          <p:nvPr userDrawn="1"/>
        </p:nvSpPr>
        <p:spPr>
          <a:xfrm rot="5400000">
            <a:off x="11561796" y="3400"/>
            <a:ext cx="552955" cy="602231"/>
          </a:xfrm>
          <a:prstGeom prst="homePlate">
            <a:avLst>
              <a:gd name="adj" fmla="val 192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 userDrawn="1"/>
        </p:nvSpPr>
        <p:spPr>
          <a:xfrm>
            <a:off x="11489909" y="-6595"/>
            <a:ext cx="70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i="0">
                <a:solidFill>
                  <a:srgbClr val="0B5196"/>
                </a:solidFill>
                <a:latin typeface="+mn-lt"/>
              </a:rPr>
              <a:t>EVERY CHILD A READER</a:t>
            </a:r>
          </a:p>
          <a:p>
            <a:pPr algn="ctr"/>
            <a:endParaRPr lang="en-GB" sz="200" b="0" i="1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4" name="Rectangle 53"/>
          <p:cNvSpPr/>
          <p:nvPr userDrawn="1"/>
        </p:nvSpPr>
        <p:spPr>
          <a:xfrm>
            <a:off x="0" y="6339146"/>
            <a:ext cx="12192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5" name="Picture 54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10875132" y="6420115"/>
            <a:ext cx="1316867" cy="394572"/>
          </a:xfrm>
          <a:prstGeom prst="rect">
            <a:avLst/>
          </a:prstGeom>
        </p:spPr>
      </p:pic>
      <p:sp>
        <p:nvSpPr>
          <p:cNvPr id="56" name="Pentagon 55"/>
          <p:cNvSpPr/>
          <p:nvPr userDrawn="1"/>
        </p:nvSpPr>
        <p:spPr>
          <a:xfrm>
            <a:off x="90521" y="6429002"/>
            <a:ext cx="2700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RETRIEVE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57" name="Chevron 56"/>
          <p:cNvSpPr/>
          <p:nvPr userDrawn="1"/>
        </p:nvSpPr>
        <p:spPr>
          <a:xfrm>
            <a:off x="2760836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58" name="Chevron 57"/>
          <p:cNvSpPr/>
          <p:nvPr userDrawn="1"/>
        </p:nvSpPr>
        <p:spPr>
          <a:xfrm>
            <a:off x="5412088" y="6429002"/>
            <a:ext cx="2700000" cy="360000"/>
          </a:xfrm>
          <a:prstGeom prst="chevron">
            <a:avLst/>
          </a:prstGeom>
          <a:solidFill>
            <a:srgbClr val="E8812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PRACTISE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59" name="Chevron 58"/>
          <p:cNvSpPr/>
          <p:nvPr userDrawn="1"/>
        </p:nvSpPr>
        <p:spPr>
          <a:xfrm>
            <a:off x="8068872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SECURE</a:t>
            </a:r>
            <a:endParaRPr lang="en-GB" sz="16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77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ec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339146"/>
            <a:ext cx="12192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10875132" y="6420115"/>
            <a:ext cx="1316867" cy="394572"/>
          </a:xfrm>
          <a:prstGeom prst="rect">
            <a:avLst/>
          </a:prstGeom>
        </p:spPr>
      </p:pic>
      <p:sp>
        <p:nvSpPr>
          <p:cNvPr id="13" name="Pentagon 12"/>
          <p:cNvSpPr/>
          <p:nvPr userDrawn="1"/>
        </p:nvSpPr>
        <p:spPr>
          <a:xfrm>
            <a:off x="90521" y="6429002"/>
            <a:ext cx="2700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RETRIEVE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14" name="Chevron 13"/>
          <p:cNvSpPr/>
          <p:nvPr userDrawn="1"/>
        </p:nvSpPr>
        <p:spPr>
          <a:xfrm>
            <a:off x="2760836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22" name="Chevron 21"/>
          <p:cNvSpPr/>
          <p:nvPr userDrawn="1"/>
        </p:nvSpPr>
        <p:spPr>
          <a:xfrm>
            <a:off x="5412088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PRACTISE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23" name="Chevron 22"/>
          <p:cNvSpPr/>
          <p:nvPr userDrawn="1"/>
        </p:nvSpPr>
        <p:spPr>
          <a:xfrm>
            <a:off x="8068872" y="6429002"/>
            <a:ext cx="2700000" cy="360000"/>
          </a:xfrm>
          <a:prstGeom prst="chevron">
            <a:avLst/>
          </a:prstGeom>
          <a:solidFill>
            <a:srgbClr val="3584C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SECURE</a:t>
            </a:r>
            <a:endParaRPr lang="en-GB" sz="16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01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ecure - Ru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 userDrawn="1"/>
        </p:nvSpPr>
        <p:spPr>
          <a:xfrm>
            <a:off x="11498874" y="-12902"/>
            <a:ext cx="696730" cy="650592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+mn-lt"/>
            </a:endParaRPr>
          </a:p>
        </p:txBody>
      </p:sp>
      <p:graphicFrame>
        <p:nvGraphicFramePr>
          <p:cNvPr id="45" name="Table 4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88586650"/>
              </p:ext>
            </p:extLst>
          </p:nvPr>
        </p:nvGraphicFramePr>
        <p:xfrm>
          <a:off x="11559521" y="529722"/>
          <a:ext cx="612157" cy="558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157">
                  <a:extLst>
                    <a:ext uri="{9D8B030D-6E8A-4147-A177-3AD203B41FA5}">
                      <a16:colId xmlns:a16="http://schemas.microsoft.com/office/drawing/2014/main" val="1173439250"/>
                    </a:ext>
                  </a:extLst>
                </a:gridCol>
              </a:tblGrid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RETRIEVE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570316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DECODE</a:t>
                      </a:r>
                      <a:r>
                        <a:rPr lang="en-GB" sz="6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9255851"/>
                  </a:ext>
                </a:extLst>
              </a:tr>
              <a:tr h="80495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effectLst/>
                          <a:latin typeface="Lato" panose="020F0502020204030203" pitchFamily="34" charset="0"/>
                        </a:rPr>
                        <a:t>CONNECT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917632"/>
                  </a:ext>
                </a:extLst>
              </a:tr>
              <a:tr h="675292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VISUALISE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1984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SUMMARISE</a:t>
                      </a:r>
                      <a:r>
                        <a:rPr lang="en-GB" sz="600" b="0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1290061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INFER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069001"/>
                  </a:ext>
                </a:extLst>
              </a:tr>
              <a:tr h="747106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PREDICT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082905"/>
                  </a:ext>
                </a:extLst>
              </a:tr>
              <a:tr h="670794">
                <a:tc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solidFill>
                            <a:schemeClr val="bg1"/>
                          </a:solidFill>
                          <a:latin typeface="Lato" panose="020F0502020204030203" pitchFamily="34" charset="0"/>
                        </a:rPr>
                        <a:t>EXAMINE</a:t>
                      </a:r>
                      <a:endParaRPr lang="en-GB" sz="600" b="1">
                        <a:solidFill>
                          <a:schemeClr val="bg1"/>
                        </a:solidFill>
                        <a:latin typeface="Lato" panose="020F0502020204030203" pitchFamily="34" charset="0"/>
                      </a:endParaRP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804185"/>
                  </a:ext>
                </a:extLst>
              </a:tr>
            </a:tbl>
          </a:graphicData>
        </a:graphic>
      </p:graphicFrame>
      <p:grpSp>
        <p:nvGrpSpPr>
          <p:cNvPr id="46" name="Group 45"/>
          <p:cNvGrpSpPr/>
          <p:nvPr userDrawn="1"/>
        </p:nvGrpSpPr>
        <p:grpSpPr>
          <a:xfrm>
            <a:off x="11629923" y="2865412"/>
            <a:ext cx="386112" cy="318172"/>
            <a:chOff x="3206569" y="2423806"/>
            <a:chExt cx="752955" cy="707366"/>
          </a:xfrm>
        </p:grpSpPr>
        <p:pic>
          <p:nvPicPr>
            <p:cNvPr id="47" name="Picture 2" descr="Image result for imagine icon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6569" y="2423806"/>
              <a:ext cx="752955" cy="707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Image result for picture icon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75469">
              <a:off x="3330060" y="2576503"/>
              <a:ext cx="178047" cy="157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9" name="Picture 48"/>
          <p:cNvPicPr>
            <a:picLocks noChangeAspect="1"/>
          </p:cNvPicPr>
          <p:nvPr userDrawn="1"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168" y="4247201"/>
            <a:ext cx="267421" cy="314182"/>
          </a:xfrm>
          <a:prstGeom prst="rect">
            <a:avLst/>
          </a:prstGeom>
        </p:spPr>
      </p:pic>
      <p:pic>
        <p:nvPicPr>
          <p:cNvPr id="50" name="Picture 4" descr="Image result for writing list icon"/>
          <p:cNvPicPr>
            <a:picLocks noChangeAspect="1" noChangeArrowheads="1"/>
          </p:cNvPicPr>
          <p:nvPr userDrawn="1"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486" y="3561335"/>
            <a:ext cx="206961" cy="29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/>
          <p:cNvPicPr>
            <a:picLocks noChangeAspect="1"/>
          </p:cNvPicPr>
          <p:nvPr userDrawn="1"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190" y="2166177"/>
            <a:ext cx="377815" cy="36161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 userDrawn="1"/>
        </p:nvPicPr>
        <p:blipFill rotWithShape="1"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r="5491" b="17816"/>
          <a:stretch/>
        </p:blipFill>
        <p:spPr>
          <a:xfrm>
            <a:off x="11625043" y="1378197"/>
            <a:ext cx="416216" cy="36193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 userDrawn="1"/>
        </p:nvPicPr>
        <p:blipFill rotWithShape="1"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b="19186"/>
          <a:stretch/>
        </p:blipFill>
        <p:spPr>
          <a:xfrm>
            <a:off x="11631028" y="733844"/>
            <a:ext cx="397619" cy="321332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 userDrawn="1"/>
        </p:nvPicPr>
        <p:blipFill rotWithShape="1"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9752" t="14781" r="9444" b="31513"/>
          <a:stretch/>
        </p:blipFill>
        <p:spPr>
          <a:xfrm>
            <a:off x="11646190" y="5004136"/>
            <a:ext cx="393846" cy="291102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 userDrawn="1"/>
        </p:nvPicPr>
        <p:blipFill rotWithShape="1"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19250" r="21985" b="21255"/>
          <a:stretch/>
        </p:blipFill>
        <p:spPr>
          <a:xfrm>
            <a:off x="11736533" y="5610059"/>
            <a:ext cx="237138" cy="317761"/>
          </a:xfrm>
          <a:prstGeom prst="rect">
            <a:avLst/>
          </a:prstGeom>
        </p:spPr>
      </p:pic>
      <p:sp>
        <p:nvSpPr>
          <p:cNvPr id="56" name="Pentagon 55"/>
          <p:cNvSpPr/>
          <p:nvPr userDrawn="1"/>
        </p:nvSpPr>
        <p:spPr>
          <a:xfrm rot="5400000">
            <a:off x="11561796" y="3400"/>
            <a:ext cx="552955" cy="602231"/>
          </a:xfrm>
          <a:prstGeom prst="homePlate">
            <a:avLst>
              <a:gd name="adj" fmla="val 192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 userDrawn="1"/>
        </p:nvSpPr>
        <p:spPr>
          <a:xfrm>
            <a:off x="11489909" y="-6595"/>
            <a:ext cx="70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i="0">
                <a:solidFill>
                  <a:srgbClr val="0B5196"/>
                </a:solidFill>
                <a:latin typeface="+mn-lt"/>
              </a:rPr>
              <a:t>EVERY CHILD A READER</a:t>
            </a:r>
          </a:p>
          <a:p>
            <a:pPr algn="ctr"/>
            <a:endParaRPr lang="en-GB" sz="200" b="0" i="1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8" name="Rectangle 57"/>
          <p:cNvSpPr/>
          <p:nvPr userDrawn="1"/>
        </p:nvSpPr>
        <p:spPr>
          <a:xfrm>
            <a:off x="0" y="6339146"/>
            <a:ext cx="12192000" cy="51885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9" name="Picture 58"/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6700" b="2639"/>
          <a:stretch/>
        </p:blipFill>
        <p:spPr>
          <a:xfrm>
            <a:off x="10875132" y="6420115"/>
            <a:ext cx="1316867" cy="394572"/>
          </a:xfrm>
          <a:prstGeom prst="rect">
            <a:avLst/>
          </a:prstGeom>
        </p:spPr>
      </p:pic>
      <p:sp>
        <p:nvSpPr>
          <p:cNvPr id="60" name="Pentagon 59"/>
          <p:cNvSpPr/>
          <p:nvPr userDrawn="1"/>
        </p:nvSpPr>
        <p:spPr>
          <a:xfrm>
            <a:off x="90521" y="6429002"/>
            <a:ext cx="2700000" cy="360000"/>
          </a:xfrm>
          <a:prstGeom prst="homePlate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RETRIEVE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61" name="Chevron 60"/>
          <p:cNvSpPr/>
          <p:nvPr userDrawn="1"/>
        </p:nvSpPr>
        <p:spPr>
          <a:xfrm>
            <a:off x="2760836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INSTRUCT</a:t>
            </a:r>
          </a:p>
        </p:txBody>
      </p:sp>
      <p:sp>
        <p:nvSpPr>
          <p:cNvPr id="62" name="Chevron 61"/>
          <p:cNvSpPr/>
          <p:nvPr userDrawn="1"/>
        </p:nvSpPr>
        <p:spPr>
          <a:xfrm>
            <a:off x="5412088" y="6429002"/>
            <a:ext cx="2700000" cy="360000"/>
          </a:xfrm>
          <a:prstGeom prst="chevron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PRACTISE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63" name="Chevron 62"/>
          <p:cNvSpPr/>
          <p:nvPr userDrawn="1"/>
        </p:nvSpPr>
        <p:spPr>
          <a:xfrm>
            <a:off x="8068872" y="6429002"/>
            <a:ext cx="2700000" cy="360000"/>
          </a:xfrm>
          <a:prstGeom prst="chevron">
            <a:avLst/>
          </a:prstGeom>
          <a:solidFill>
            <a:srgbClr val="3584C5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0">
                <a:solidFill>
                  <a:schemeClr val="bg1"/>
                </a:solidFill>
              </a:rPr>
              <a:t>SECURE</a:t>
            </a:r>
            <a:endParaRPr lang="en-GB" sz="1600" b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410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58B5EA-6C48-449E-938C-48D3777E6206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7F384-CA92-446D-99E2-DF82E8D23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17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FE01F9-CA91-4546-BC57-25FDD0F16D4F}" type="datetimeFigureOut">
              <a:rPr lang="en-GB" smtClean="0">
                <a:solidFill>
                  <a:srgbClr val="000000"/>
                </a:solidFill>
              </a:rPr>
              <a:pPr/>
              <a:t>06/09/2026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C2F13-D128-4A27-A76D-B80831D5F7CE}" type="slidenum">
              <a:rPr lang="en-GB" smtClean="0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815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956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4870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tivity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B39D9A-8B44-421F-82E0-5688E36905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6DDFB95C-28E3-4DE0-996C-426F201DD65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" y="360000"/>
            <a:ext cx="12192000" cy="594000"/>
          </a:xfrm>
          <a:prstGeom prst="rect">
            <a:avLst/>
          </a:prstGeom>
          <a:solidFill>
            <a:srgbClr val="347574"/>
          </a:solidFill>
          <a:ln>
            <a:noFill/>
          </a:ln>
        </p:spPr>
        <p:txBody>
          <a:bodyPr vert="horz" wrap="square" lIns="146250" tIns="37148" rIns="146250" bIns="37148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marL="0" indent="0" algn="ctr" eaLnBrk="0" hangingPunct="0">
              <a:buClr>
                <a:schemeClr val="tx2"/>
              </a:buClr>
              <a:defRPr sz="2400">
                <a:solidFill>
                  <a:srgbClr val="585858"/>
                </a:solidFill>
                <a:latin typeface="+mj-lt"/>
                <a:ea typeface="Myriad Pro" charset="0"/>
                <a:cs typeface="Myriad Pro" charset="0"/>
              </a:defRPr>
            </a:lvl1pPr>
            <a:lvl2pPr marL="557199" indent="-214308" eaLnBrk="0" hangingPunct="0">
              <a:defRPr sz="2100">
                <a:solidFill>
                  <a:srgbClr val="585858"/>
                </a:solidFill>
                <a:latin typeface="+mn-lt"/>
              </a:defRPr>
            </a:lvl2pPr>
            <a:lvl3pPr marL="857228" indent="-171446" eaLnBrk="0" hangingPunct="0">
              <a:buChar char="–"/>
              <a:defRPr sz="1800">
                <a:solidFill>
                  <a:srgbClr val="585858"/>
                </a:solidFill>
                <a:latin typeface="+mn-lt"/>
              </a:defRPr>
            </a:lvl3pPr>
            <a:lvl4pPr marL="1200120" indent="-171446" eaLnBrk="0" hangingPunct="0">
              <a:buClr>
                <a:schemeClr val="accent2"/>
              </a:buClr>
              <a:defRPr sz="1425">
                <a:latin typeface="+mn-lt"/>
              </a:defRPr>
            </a:lvl4pPr>
            <a:lvl5pPr marL="1543012" indent="-171446" eaLnBrk="0" hangingPunct="0">
              <a:buClr>
                <a:schemeClr val="tx2"/>
              </a:buClr>
              <a:defRPr sz="1425">
                <a:latin typeface="+mn-lt"/>
              </a:defRPr>
            </a:lvl5pPr>
            <a:lvl6pPr marL="1885903" indent="-171446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425">
                <a:latin typeface="+mn-lt"/>
              </a:defRPr>
            </a:lvl6pPr>
            <a:lvl7pPr marL="2228795" indent="-171446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425">
                <a:latin typeface="+mn-lt"/>
              </a:defRPr>
            </a:lvl7pPr>
            <a:lvl8pPr marL="2571686" indent="-171446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425">
                <a:latin typeface="+mn-lt"/>
              </a:defRPr>
            </a:lvl8pPr>
            <a:lvl9pPr marL="2914577" indent="-171446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●"/>
              <a:defRPr sz="1425">
                <a:latin typeface="+mn-lt"/>
              </a:defRPr>
            </a:lvl9pPr>
          </a:lstStyle>
          <a:p>
            <a:pPr>
              <a:buNone/>
            </a:pPr>
            <a:endParaRPr lang="en-GB" sz="195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862F8-17F7-4181-8B9F-10A4713466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288" y="1124746"/>
            <a:ext cx="11717238" cy="4464495"/>
          </a:xfrm>
        </p:spPr>
        <p:txBody>
          <a:bodyPr>
            <a:normAutofit/>
          </a:bodyPr>
          <a:lstStyle>
            <a:lvl1pPr marL="0" indent="0">
              <a:buClr>
                <a:srgbClr val="00628C"/>
              </a:buClr>
              <a:buNone/>
              <a:defRPr sz="2275"/>
            </a:lvl1pPr>
            <a:lvl2pPr>
              <a:buClr>
                <a:srgbClr val="00628C"/>
              </a:buClr>
              <a:defRPr sz="1950"/>
            </a:lvl2pPr>
            <a:lvl3pPr>
              <a:buClr>
                <a:srgbClr val="00628C"/>
              </a:buClr>
              <a:defRPr sz="1625"/>
            </a:lvl3pPr>
            <a:lvl4pPr>
              <a:buClr>
                <a:srgbClr val="00628C"/>
              </a:buClr>
              <a:defRPr sz="1463"/>
            </a:lvl4pPr>
            <a:lvl5pPr>
              <a:buClr>
                <a:srgbClr val="00628C"/>
              </a:buClr>
              <a:defRPr sz="146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15A1A0B-3104-451B-BE70-D5BF5A932F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5680" y="441100"/>
            <a:ext cx="11926985" cy="4318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4019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CC7D63C-E7F9-0F76-343A-2440593D2970}"/>
              </a:ext>
            </a:extLst>
          </p:cNvPr>
          <p:cNvSpPr/>
          <p:nvPr userDrawn="1"/>
        </p:nvSpPr>
        <p:spPr>
          <a:xfrm>
            <a:off x="361951" y="5458735"/>
            <a:ext cx="11423648" cy="100133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01768EB-F049-510B-0513-1F28DD2BE6EB}"/>
              </a:ext>
            </a:extLst>
          </p:cNvPr>
          <p:cNvSpPr/>
          <p:nvPr userDrawn="1"/>
        </p:nvSpPr>
        <p:spPr>
          <a:xfrm>
            <a:off x="421218" y="5525774"/>
            <a:ext cx="1983315" cy="8510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120BE04-E974-C01D-4D3C-152ABA7BC224}"/>
              </a:ext>
            </a:extLst>
          </p:cNvPr>
          <p:cNvSpPr/>
          <p:nvPr userDrawn="1"/>
        </p:nvSpPr>
        <p:spPr>
          <a:xfrm>
            <a:off x="4368800" y="965200"/>
            <a:ext cx="3454400" cy="432324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892EC6-3F79-1104-DB35-3C4DDA47B543}"/>
              </a:ext>
            </a:extLst>
          </p:cNvPr>
          <p:cNvSpPr/>
          <p:nvPr userDrawn="1"/>
        </p:nvSpPr>
        <p:spPr>
          <a:xfrm>
            <a:off x="361951" y="941631"/>
            <a:ext cx="3454400" cy="434681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6CCD52-E29D-32BC-1629-27FCF6ECED4D}"/>
              </a:ext>
            </a:extLst>
          </p:cNvPr>
          <p:cNvSpPr/>
          <p:nvPr userDrawn="1"/>
        </p:nvSpPr>
        <p:spPr>
          <a:xfrm>
            <a:off x="8331200" y="973668"/>
            <a:ext cx="3454400" cy="432324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1B7BAB8-631D-8A79-A519-CAEFCC2ADF9F}"/>
              </a:ext>
            </a:extLst>
          </p:cNvPr>
          <p:cNvSpPr/>
          <p:nvPr userDrawn="1"/>
        </p:nvSpPr>
        <p:spPr>
          <a:xfrm>
            <a:off x="421217" y="1033762"/>
            <a:ext cx="3348856" cy="29871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1A2A216-C44D-30FF-B511-2B57F8008A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8036" y="1397530"/>
            <a:ext cx="2651125" cy="232129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292BDF-D3C2-3439-5D56-345A596B67D4}"/>
              </a:ext>
            </a:extLst>
          </p:cNvPr>
          <p:cNvSpPr/>
          <p:nvPr userDrawn="1"/>
        </p:nvSpPr>
        <p:spPr>
          <a:xfrm>
            <a:off x="4440768" y="1033762"/>
            <a:ext cx="3324754" cy="4191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32D75EA-3EC4-839C-A911-35977254A2CB}"/>
              </a:ext>
            </a:extLst>
          </p:cNvPr>
          <p:cNvSpPr/>
          <p:nvPr userDrawn="1"/>
        </p:nvSpPr>
        <p:spPr>
          <a:xfrm>
            <a:off x="406399" y="177800"/>
            <a:ext cx="11379200" cy="5842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9CAC6CD-3D64-C5ED-6D1A-22E06AA17A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5138" y="195263"/>
            <a:ext cx="11236325" cy="550116"/>
          </a:xfrm>
          <a:prstGeom prst="rect">
            <a:avLst/>
          </a:prstGeo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Comic Sans MS" panose="030F0702030302020204" pitchFamily="66" charset="0"/>
              </a:defRPr>
            </a:lvl1pPr>
          </a:lstStyle>
          <a:p>
            <a:pPr lvl="0"/>
            <a:r>
              <a:rPr lang="en-GB"/>
              <a:t>Click to enter Career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6EF73D4-89F9-F4D5-CC5E-E24C8C6BB01A}"/>
              </a:ext>
            </a:extLst>
          </p:cNvPr>
          <p:cNvSpPr/>
          <p:nvPr userDrawn="1"/>
        </p:nvSpPr>
        <p:spPr>
          <a:xfrm>
            <a:off x="8397874" y="1033762"/>
            <a:ext cx="3303590" cy="4191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46152E-FCD3-1FA9-7447-7BC37B1B711A}"/>
              </a:ext>
            </a:extLst>
          </p:cNvPr>
          <p:cNvSpPr txBox="1"/>
          <p:nvPr userDrawn="1"/>
        </p:nvSpPr>
        <p:spPr>
          <a:xfrm>
            <a:off x="9000066" y="1368199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2060"/>
                </a:solidFill>
                <a:latin typeface="Comic Sans MS" panose="030F0702030302020204" pitchFamily="66" charset="0"/>
              </a:rPr>
              <a:t>Maths Used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4431CA26-63B2-0BF1-EEC5-D511017459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89432" y="1974864"/>
            <a:ext cx="2937933" cy="442912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1600">
                <a:solidFill>
                  <a:srgbClr val="002060"/>
                </a:solidFill>
                <a:latin typeface="Comic Sans MS" panose="030F0702030302020204" pitchFamily="66" charset="0"/>
              </a:defRPr>
            </a:lvl1pPr>
          </a:lstStyle>
          <a:p>
            <a:pPr lvl="0"/>
            <a:r>
              <a:rPr lang="en-GB"/>
              <a:t>Click to add bullet points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252F1DF-DC99-BDFE-9BDD-15E7E81000D6}"/>
              </a:ext>
            </a:extLst>
          </p:cNvPr>
          <p:cNvSpPr/>
          <p:nvPr userDrawn="1"/>
        </p:nvSpPr>
        <p:spPr>
          <a:xfrm>
            <a:off x="465139" y="4082588"/>
            <a:ext cx="3229406" cy="1134961"/>
          </a:xfrm>
          <a:prstGeom prst="roundRect">
            <a:avLst>
              <a:gd name="adj" fmla="val 4307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20E568-93FA-915C-BBE2-8D3D2C5D27BC}"/>
              </a:ext>
            </a:extLst>
          </p:cNvPr>
          <p:cNvSpPr txBox="1"/>
          <p:nvPr userDrawn="1"/>
        </p:nvSpPr>
        <p:spPr>
          <a:xfrm>
            <a:off x="5015441" y="1397531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2060"/>
                </a:solidFill>
                <a:latin typeface="Comic Sans MS" panose="030F0702030302020204" pitchFamily="66" charset="0"/>
              </a:rPr>
              <a:t>Highlights</a:t>
            </a:r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65806C46-79E5-18E0-46A1-54BC54AB92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41848" y="2011313"/>
            <a:ext cx="2937933" cy="442912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1600">
                <a:solidFill>
                  <a:srgbClr val="002060"/>
                </a:solidFill>
                <a:latin typeface="Comic Sans MS" panose="030F0702030302020204" pitchFamily="66" charset="0"/>
              </a:defRPr>
            </a:lvl1pPr>
          </a:lstStyle>
          <a:p>
            <a:pPr lvl="0"/>
            <a:r>
              <a:rPr lang="en-GB"/>
              <a:t>Click to add bullet points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FE6FAA-80A6-9314-7457-E0098041B15F}"/>
              </a:ext>
            </a:extLst>
          </p:cNvPr>
          <p:cNvSpPr txBox="1"/>
          <p:nvPr userDrawn="1"/>
        </p:nvSpPr>
        <p:spPr>
          <a:xfrm>
            <a:off x="421217" y="5730498"/>
            <a:ext cx="184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2060"/>
                </a:solidFill>
                <a:latin typeface="Comic Sans MS" panose="030F0702030302020204" pitchFamily="66" charset="0"/>
              </a:rPr>
              <a:t>Career Path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3257776-B47A-C6CA-C312-80F6FB68F786}"/>
              </a:ext>
            </a:extLst>
          </p:cNvPr>
          <p:cNvSpPr txBox="1"/>
          <p:nvPr userDrawn="1"/>
        </p:nvSpPr>
        <p:spPr>
          <a:xfrm>
            <a:off x="1010709" y="4159619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2060"/>
                </a:solidFill>
                <a:latin typeface="Comic Sans MS" panose="030F0702030302020204" pitchFamily="66" charset="0"/>
              </a:rPr>
              <a:t>Average Salary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6CC3A3AC-827F-91D2-A57D-E5D6D0DAE7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6678" y="4604845"/>
            <a:ext cx="2937933" cy="442912"/>
          </a:xfrm>
          <a:prstGeom prst="rect">
            <a:avLst/>
          </a:prstGeom>
        </p:spPr>
        <p:txBody>
          <a:bodyPr/>
          <a:lstStyle>
            <a:lvl1pPr algn="ctr">
              <a:buFont typeface="Arial" panose="020B0604020202020204" pitchFamily="34" charset="0"/>
              <a:buNone/>
              <a:defRPr sz="1600">
                <a:solidFill>
                  <a:srgbClr val="002060"/>
                </a:solidFill>
                <a:latin typeface="Comic Sans MS" panose="030F0702030302020204" pitchFamily="66" charset="0"/>
              </a:defRPr>
            </a:lvl1pPr>
          </a:lstStyle>
          <a:p>
            <a:pPr lvl="0"/>
            <a:r>
              <a:rPr lang="en-GB"/>
              <a:t>Click to add salary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5C11AA6-7CD9-74D5-2499-E00BF8393066}"/>
              </a:ext>
            </a:extLst>
          </p:cNvPr>
          <p:cNvSpPr/>
          <p:nvPr userDrawn="1"/>
        </p:nvSpPr>
        <p:spPr>
          <a:xfrm>
            <a:off x="2467503" y="5537804"/>
            <a:ext cx="9233960" cy="8510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375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40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92" r:id="rId2"/>
    <p:sldLayoutId id="2147483693" r:id="rId3"/>
    <p:sldLayoutId id="2147483686" r:id="rId4"/>
    <p:sldLayoutId id="2147483666" r:id="rId5"/>
    <p:sldLayoutId id="2147483660" r:id="rId6"/>
    <p:sldLayoutId id="2147483667" r:id="rId7"/>
    <p:sldLayoutId id="2147483661" r:id="rId8"/>
    <p:sldLayoutId id="2147483694" r:id="rId9"/>
    <p:sldLayoutId id="2147483695" r:id="rId10"/>
    <p:sldLayoutId id="2147483697" r:id="rId11"/>
    <p:sldLayoutId id="2147483699" r:id="rId12"/>
    <p:sldLayoutId id="2147483700" r:id="rId13"/>
    <p:sldLayoutId id="2147483701" r:id="rId14"/>
  </p:sldLayoutIdLst>
  <p:txStyles>
    <p:titleStyle>
      <a:lvl1pPr algn="l" defTabSz="91437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7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1" indent="-228595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67" indent="-228595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54" indent="-228595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1" indent="-228595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526" indent="-228595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714" indent="-228595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900" indent="-228595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086" indent="-228595" algn="l" defTabSz="914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87" algn="l" defTabSz="91437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73" algn="l" defTabSz="91437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0" algn="l" defTabSz="91437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46" algn="l" defTabSz="91437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33" algn="l" defTabSz="91437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119" algn="l" defTabSz="91437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306" algn="l" defTabSz="91437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493" algn="l" defTabSz="91437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21" y="1225979"/>
            <a:ext cx="9260627" cy="39871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525" y="5629723"/>
            <a:ext cx="5194242" cy="7498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6200" y="1365167"/>
            <a:ext cx="1560711" cy="74987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795" y="2711062"/>
            <a:ext cx="1560711" cy="75597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614" y="3506094"/>
            <a:ext cx="1560711" cy="74987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5299" y="4565121"/>
            <a:ext cx="2493480" cy="524301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EE3840-2CA6-60CC-9FB3-8A4B3CCF0B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Which is Larger?</a:t>
            </a:r>
          </a:p>
        </p:txBody>
      </p:sp>
    </p:spTree>
    <p:extLst>
      <p:ext uri="{BB962C8B-B14F-4D97-AF65-F5344CB8AC3E}">
        <p14:creationId xmlns:p14="http://schemas.microsoft.com/office/powerpoint/2010/main" val="161778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718915-142C-216D-112E-21ABF97280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pPr marL="227965" indent="-227965"/>
            <a:r>
              <a:rPr lang="en-GB">
                <a:latin typeface="Comic Sans MS"/>
              </a:rPr>
              <a:t>Primary School Teacher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345E7-39D7-8133-8567-A63E87DFCF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lIns="91440" tIns="45720" rIns="91440" bIns="45720" anchor="t"/>
          <a:lstStyle/>
          <a:p>
            <a:pPr marL="227965" indent="-227965"/>
            <a:r>
              <a:rPr lang="en-GB">
                <a:latin typeface="Comic Sans MS"/>
              </a:rPr>
              <a:t>Manipulatives (counters, 100 squares, place value counters)</a:t>
            </a:r>
          </a:p>
          <a:p>
            <a:pPr marL="227965" indent="-227965"/>
            <a:r>
              <a:rPr lang="en-GB">
                <a:latin typeface="Comic Sans MS"/>
              </a:rPr>
              <a:t>Telling the time</a:t>
            </a:r>
          </a:p>
          <a:p>
            <a:pPr marL="227965" indent="-227965"/>
            <a:r>
              <a:rPr lang="en-GB">
                <a:latin typeface="Comic Sans MS"/>
              </a:rPr>
              <a:t>Money</a:t>
            </a:r>
          </a:p>
          <a:p>
            <a:pPr marL="227965" indent="-227965"/>
            <a:r>
              <a:rPr lang="en-GB">
                <a:latin typeface="Comic Sans MS"/>
              </a:rPr>
              <a:t>Data tracking</a:t>
            </a:r>
          </a:p>
          <a:p>
            <a:pPr marL="0" indent="0">
              <a:buNone/>
            </a:pP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329CBF-F28D-0B3A-3CC6-49876F00B65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lIns="91440" tIns="45720" rIns="91440" bIns="45720" anchor="t"/>
          <a:lstStyle/>
          <a:p>
            <a:pPr marL="227965" indent="-227965"/>
            <a:r>
              <a:rPr lang="en-GB" dirty="0">
                <a:latin typeface="Comic Sans MS"/>
              </a:rPr>
              <a:t>Children make your day happy and fun</a:t>
            </a:r>
          </a:p>
          <a:p>
            <a:pPr marL="227965" indent="-227965"/>
            <a:r>
              <a:rPr lang="en-GB" dirty="0">
                <a:latin typeface="Comic Sans MS"/>
              </a:rPr>
              <a:t>Amazing to see their progress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F58A4B-2CD7-9C11-0157-6DD3D438606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40811" y="5813482"/>
            <a:ext cx="818350" cy="34947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GCSE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9D88DB-F952-0604-B0B4-B3BAC36B0B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098143" y="5830338"/>
            <a:ext cx="1887522" cy="34947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Alevels</a:t>
            </a:r>
            <a:endParaRPr lang="en-GB" sz="18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C2C397-3010-A848-069F-9011CC9D5D0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835959" y="5647293"/>
            <a:ext cx="2753473" cy="84943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Undergraduate degree in early years education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1D854F-CDC8-7361-EF0B-1203FEB3025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508611" y="5647293"/>
            <a:ext cx="2459015" cy="84943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PGCE in Primary Education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D3D8C9F-442A-9456-F7CE-E0ED821D40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£34, 500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64A962-A564-9CDC-2458-70CAC54C64E1}"/>
              </a:ext>
            </a:extLst>
          </p:cNvPr>
          <p:cNvCxnSpPr>
            <a:cxnSpLocks/>
          </p:cNvCxnSpPr>
          <p:nvPr/>
        </p:nvCxnSpPr>
        <p:spPr>
          <a:xfrm>
            <a:off x="3564611" y="5983808"/>
            <a:ext cx="458261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525F871-A424-A1F5-ABB7-F061F8902BEA}"/>
              </a:ext>
            </a:extLst>
          </p:cNvPr>
          <p:cNvCxnSpPr>
            <a:cxnSpLocks/>
          </p:cNvCxnSpPr>
          <p:nvPr/>
        </p:nvCxnSpPr>
        <p:spPr>
          <a:xfrm>
            <a:off x="5233633" y="5983808"/>
            <a:ext cx="458261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0519EAD-1B7B-D94D-5263-B1804F095F03}"/>
              </a:ext>
            </a:extLst>
          </p:cNvPr>
          <p:cNvCxnSpPr>
            <a:cxnSpLocks/>
          </p:cNvCxnSpPr>
          <p:nvPr/>
        </p:nvCxnSpPr>
        <p:spPr>
          <a:xfrm>
            <a:off x="8770186" y="6005073"/>
            <a:ext cx="458261" cy="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E7388D6D-C683-9F1E-04E0-D78F6CA5BE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97" r="14482"/>
          <a:stretch>
            <a:fillRect/>
          </a:stretch>
        </p:blipFill>
        <p:spPr>
          <a:xfrm>
            <a:off x="514755" y="1105154"/>
            <a:ext cx="3161777" cy="288364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48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8C5E7-FE0D-443C-AE60-70A6830CB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C9D4280-E89F-4089-DE04-854D26ACE3B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5032" y="112078"/>
            <a:ext cx="1276709" cy="594157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C7A6334-8EC5-EA7C-AC6D-CE57944119CB}"/>
              </a:ext>
            </a:extLst>
          </p:cNvPr>
          <p:cNvGrpSpPr/>
          <p:nvPr/>
        </p:nvGrpSpPr>
        <p:grpSpPr>
          <a:xfrm>
            <a:off x="2453838" y="4180838"/>
            <a:ext cx="9223130" cy="816377"/>
            <a:chOff x="290147" y="2279981"/>
            <a:chExt cx="9223130" cy="816377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A6618349-158A-E52C-FF88-3DF3FE61AE1D}"/>
                </a:ext>
              </a:extLst>
            </p:cNvPr>
            <p:cNvCxnSpPr>
              <a:cxnSpLocks/>
            </p:cNvCxnSpPr>
            <p:nvPr/>
          </p:nvCxnSpPr>
          <p:spPr>
            <a:xfrm>
              <a:off x="290147" y="3094893"/>
              <a:ext cx="9223130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2CDE291-8963-615F-C1A1-FB1259293B2E}"/>
                </a:ext>
              </a:extLst>
            </p:cNvPr>
            <p:cNvSpPr txBox="1"/>
            <p:nvPr/>
          </p:nvSpPr>
          <p:spPr>
            <a:xfrm>
              <a:off x="473685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0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1AA23BE-8364-EFEF-78C1-5CDEA85642DA}"/>
                </a:ext>
              </a:extLst>
            </p:cNvPr>
            <p:cNvSpPr txBox="1"/>
            <p:nvPr/>
          </p:nvSpPr>
          <p:spPr>
            <a:xfrm>
              <a:off x="73870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5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82045A7-65B9-B2F6-3521-4319D846727D}"/>
                </a:ext>
              </a:extLst>
            </p:cNvPr>
            <p:cNvSpPr txBox="1"/>
            <p:nvPr/>
          </p:nvSpPr>
          <p:spPr>
            <a:xfrm>
              <a:off x="89767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8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D3C738-CF62-81CA-809C-C114D20E1899}"/>
                </a:ext>
              </a:extLst>
            </p:cNvPr>
            <p:cNvSpPr txBox="1"/>
            <p:nvPr/>
          </p:nvSpPr>
          <p:spPr>
            <a:xfrm>
              <a:off x="3594872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-2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68169C-C891-A37A-7695-E297DF641738}"/>
                </a:ext>
              </a:extLst>
            </p:cNvPr>
            <p:cNvSpPr txBox="1"/>
            <p:nvPr/>
          </p:nvSpPr>
          <p:spPr>
            <a:xfrm>
              <a:off x="364916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-8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CF78481-8FDB-88DC-5277-7E72807CFC4B}"/>
                </a:ext>
              </a:extLst>
            </p:cNvPr>
            <p:cNvGrpSpPr/>
            <p:nvPr/>
          </p:nvGrpSpPr>
          <p:grpSpPr>
            <a:xfrm>
              <a:off x="718626" y="2867758"/>
              <a:ext cx="8458199" cy="228600"/>
              <a:chOff x="718626" y="2831123"/>
              <a:chExt cx="8458199" cy="388327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8F88A255-6D93-EAD7-6539-E24069FA3A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62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FDF78BDA-1EF5-F8C5-6563-901F9E7133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4726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96B4BEDA-6355-CE33-79B7-A513DB9292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590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58610967-85FF-12A6-5606-22E32134D44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453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15290EED-5375-21CE-8B76-33EB015AA7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317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4779DEFC-EB9D-8BD3-E6AA-5D7BB143546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81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CF3A92E6-3217-C1F2-A66F-D5E6390ACF9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90448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BDFAC692-F850-6324-6224-EFE1A09B68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08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55261209-C986-8D5F-568F-2BAB5776FE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7722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99376924-F07B-B2C2-F5E6-359B398141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6359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F3BD185B-27AB-6F2C-CD6A-1D3BCE1C31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499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F19DAE24-8E2E-698D-4151-07D5DBA1D3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363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57C50953-C584-CC50-39F6-71ECF39F02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227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B585044E-11A5-F54A-F7EC-508596DC45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090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121850DC-8502-23B9-BC2E-4EE8E4A185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1954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4A2A7140-EE9F-65E6-A3D7-2CE57EF1F1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818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A43827C5-E270-F251-C130-915F1AECC1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682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B4418B-1E24-B37C-B4E2-65BFEEB0C95E}"/>
                </a:ext>
              </a:extLst>
            </p:cNvPr>
            <p:cNvSpPr txBox="1"/>
            <p:nvPr/>
          </p:nvSpPr>
          <p:spPr>
            <a:xfrm>
              <a:off x="6857182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2C0D45-340B-9428-D988-BECDA3FDD458}"/>
                </a:ext>
              </a:extLst>
            </p:cNvPr>
            <p:cNvSpPr txBox="1"/>
            <p:nvPr/>
          </p:nvSpPr>
          <p:spPr>
            <a:xfrm>
              <a:off x="844687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7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BA80658-BA1E-E6FC-AA85-B9BC11A946C8}"/>
                </a:ext>
              </a:extLst>
            </p:cNvPr>
            <p:cNvSpPr txBox="1"/>
            <p:nvPr/>
          </p:nvSpPr>
          <p:spPr>
            <a:xfrm>
              <a:off x="6327283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D91C94-0FA0-6C26-F29F-0415D40903F4}"/>
                </a:ext>
              </a:extLst>
            </p:cNvPr>
            <p:cNvSpPr txBox="1"/>
            <p:nvPr/>
          </p:nvSpPr>
          <p:spPr>
            <a:xfrm>
              <a:off x="7916980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6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7AC58F-D75B-50C8-52DB-6B3A60AE5DE2}"/>
                </a:ext>
              </a:extLst>
            </p:cNvPr>
            <p:cNvSpPr txBox="1"/>
            <p:nvPr/>
          </p:nvSpPr>
          <p:spPr>
            <a:xfrm>
              <a:off x="5797384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D6DF76E-B834-37D6-7F8A-FCFB65A2CA70}"/>
                </a:ext>
              </a:extLst>
            </p:cNvPr>
            <p:cNvSpPr txBox="1"/>
            <p:nvPr/>
          </p:nvSpPr>
          <p:spPr>
            <a:xfrm>
              <a:off x="5267485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100D1F5-A52D-E614-0B5D-EDFB0DD6A8D9}"/>
                </a:ext>
              </a:extLst>
            </p:cNvPr>
            <p:cNvSpPr txBox="1"/>
            <p:nvPr/>
          </p:nvSpPr>
          <p:spPr>
            <a:xfrm>
              <a:off x="3054641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BFCD0D-3A47-6461-A881-EF3B6CE48CF6}"/>
                </a:ext>
              </a:extLst>
            </p:cNvPr>
            <p:cNvSpPr txBox="1"/>
            <p:nvPr/>
          </p:nvSpPr>
          <p:spPr>
            <a:xfrm>
              <a:off x="2472500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526086-4EDE-5147-D7BE-49C87EDA9CAC}"/>
                </a:ext>
              </a:extLst>
            </p:cNvPr>
            <p:cNvSpPr txBox="1"/>
            <p:nvPr/>
          </p:nvSpPr>
          <p:spPr>
            <a:xfrm>
              <a:off x="947057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-7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8863C6A-5858-8F95-C461-300676D7CD4A}"/>
                </a:ext>
              </a:extLst>
            </p:cNvPr>
            <p:cNvSpPr txBox="1"/>
            <p:nvPr/>
          </p:nvSpPr>
          <p:spPr>
            <a:xfrm>
              <a:off x="1449188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-6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A3DD25-4289-B030-AC6F-326CE43CBCB7}"/>
                </a:ext>
              </a:extLst>
            </p:cNvPr>
            <p:cNvSpPr txBox="1"/>
            <p:nvPr/>
          </p:nvSpPr>
          <p:spPr>
            <a:xfrm>
              <a:off x="1985609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E5F593A-0D53-EA51-4C03-65DFBD645DB4}"/>
                </a:ext>
              </a:extLst>
            </p:cNvPr>
            <p:cNvSpPr txBox="1"/>
            <p:nvPr/>
          </p:nvSpPr>
          <p:spPr>
            <a:xfrm>
              <a:off x="4108433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-1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4C42044-44EA-DFB8-F73E-568DB9FC1BA2}"/>
              </a:ext>
            </a:extLst>
          </p:cNvPr>
          <p:cNvSpPr txBox="1"/>
          <p:nvPr/>
        </p:nvSpPr>
        <p:spPr>
          <a:xfrm>
            <a:off x="2395280" y="565914"/>
            <a:ext cx="7778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What is this diagram showing?</a:t>
            </a:r>
          </a:p>
          <a:p>
            <a:r>
              <a:rPr lang="en-GB" sz="3200" dirty="0"/>
              <a:t>What can you tell me about number lines?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3598BF9-5983-D1FD-B800-D606D29E2293}"/>
              </a:ext>
            </a:extLst>
          </p:cNvPr>
          <p:cNvSpPr txBox="1"/>
          <p:nvPr/>
        </p:nvSpPr>
        <p:spPr>
          <a:xfrm>
            <a:off x="2395280" y="2138553"/>
            <a:ext cx="7778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What is different about this number line? What is the same?</a:t>
            </a:r>
          </a:p>
        </p:txBody>
      </p:sp>
    </p:spTree>
    <p:extLst>
      <p:ext uri="{BB962C8B-B14F-4D97-AF65-F5344CB8AC3E}">
        <p14:creationId xmlns:p14="http://schemas.microsoft.com/office/powerpoint/2010/main" val="179152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78971" y="424716"/>
            <a:ext cx="1276709" cy="59415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2912" y="862831"/>
            <a:ext cx="74295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71475">
              <a:defRPr/>
            </a:pPr>
            <a:r>
              <a:rPr lang="en-GB" sz="4400" dirty="0">
                <a:solidFill>
                  <a:srgbClr val="000000"/>
                </a:solidFill>
                <a:latin typeface="Arial"/>
                <a:cs typeface="Arial"/>
              </a:rPr>
              <a:t>Which is larger 3 or 5?</a:t>
            </a:r>
          </a:p>
          <a:p>
            <a:pPr algn="ctr" defTabSz="371475">
              <a:defRPr/>
            </a:pPr>
            <a:endParaRPr lang="en-GB" sz="44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defTabSz="371475">
              <a:defRPr/>
            </a:pPr>
            <a:r>
              <a:rPr lang="en-GB" sz="4400" dirty="0">
                <a:solidFill>
                  <a:srgbClr val="000000"/>
                </a:solidFill>
                <a:latin typeface="Arial"/>
                <a:cs typeface="Arial"/>
              </a:rPr>
              <a:t>Which is larger </a:t>
            </a:r>
            <a:r>
              <a:rPr lang="en-GB" sz="4400" baseline="56000" dirty="0">
                <a:solidFill>
                  <a:srgbClr val="000000"/>
                </a:solidFill>
                <a:latin typeface="Arial"/>
                <a:cs typeface="Arial"/>
              </a:rPr>
              <a:t>_</a:t>
            </a:r>
            <a:r>
              <a:rPr lang="en-GB" sz="4400" dirty="0">
                <a:solidFill>
                  <a:srgbClr val="000000"/>
                </a:solidFill>
                <a:latin typeface="Arial"/>
                <a:cs typeface="Arial"/>
              </a:rPr>
              <a:t>3 or </a:t>
            </a:r>
            <a:r>
              <a:rPr lang="en-GB" sz="4400" baseline="54000" dirty="0">
                <a:solidFill>
                  <a:srgbClr val="000000"/>
                </a:solidFill>
                <a:latin typeface="Arial"/>
                <a:cs typeface="Arial"/>
              </a:rPr>
              <a:t>_</a:t>
            </a:r>
            <a:r>
              <a:rPr lang="en-GB" sz="4400" dirty="0">
                <a:solidFill>
                  <a:srgbClr val="000000"/>
                </a:solidFill>
                <a:latin typeface="Arial"/>
                <a:cs typeface="Arial"/>
              </a:rPr>
              <a:t>5?</a:t>
            </a:r>
          </a:p>
          <a:p>
            <a:pPr algn="ctr" defTabSz="371475">
              <a:defRPr/>
            </a:pPr>
            <a:endParaRPr lang="en-GB" sz="44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defTabSz="371475">
              <a:defRPr/>
            </a:pPr>
            <a:r>
              <a:rPr lang="en-GB" sz="4400" dirty="0">
                <a:solidFill>
                  <a:srgbClr val="000000"/>
                </a:solidFill>
                <a:latin typeface="Arial"/>
                <a:cs typeface="Arial"/>
              </a:rPr>
              <a:t>How do you know?  </a:t>
            </a:r>
          </a:p>
        </p:txBody>
      </p:sp>
    </p:spTree>
    <p:extLst>
      <p:ext uri="{BB962C8B-B14F-4D97-AF65-F5344CB8AC3E}">
        <p14:creationId xmlns:p14="http://schemas.microsoft.com/office/powerpoint/2010/main" val="181738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8" dur="2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7A816-249D-484C-855E-218BA33FC323}"/>
              </a:ext>
            </a:extLst>
          </p:cNvPr>
          <p:cNvGrpSpPr/>
          <p:nvPr/>
        </p:nvGrpSpPr>
        <p:grpSpPr>
          <a:xfrm>
            <a:off x="1433147" y="2279982"/>
            <a:ext cx="9223130" cy="816377"/>
            <a:chOff x="290147" y="2279981"/>
            <a:chExt cx="9223130" cy="816377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0BC0839-0D20-4271-99F5-71B7B760695C}"/>
                </a:ext>
              </a:extLst>
            </p:cNvPr>
            <p:cNvCxnSpPr>
              <a:cxnSpLocks/>
            </p:cNvCxnSpPr>
            <p:nvPr/>
          </p:nvCxnSpPr>
          <p:spPr>
            <a:xfrm>
              <a:off x="290147" y="3094893"/>
              <a:ext cx="9223130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08DC0B-D55C-4E4F-A3C9-78E664FA7AFA}"/>
                </a:ext>
              </a:extLst>
            </p:cNvPr>
            <p:cNvSpPr txBox="1"/>
            <p:nvPr/>
          </p:nvSpPr>
          <p:spPr>
            <a:xfrm>
              <a:off x="473685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DB0475-CE98-432D-9CEF-E1D51762F912}"/>
                </a:ext>
              </a:extLst>
            </p:cNvPr>
            <p:cNvSpPr txBox="1"/>
            <p:nvPr/>
          </p:nvSpPr>
          <p:spPr>
            <a:xfrm>
              <a:off x="73870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BA622C-73D9-4F4F-8676-1A7816EDF9AE}"/>
                </a:ext>
              </a:extLst>
            </p:cNvPr>
            <p:cNvSpPr txBox="1"/>
            <p:nvPr/>
          </p:nvSpPr>
          <p:spPr>
            <a:xfrm>
              <a:off x="89767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464AF0-AAA4-4606-A093-C28AF50868CC}"/>
                </a:ext>
              </a:extLst>
            </p:cNvPr>
            <p:cNvSpPr txBox="1"/>
            <p:nvPr/>
          </p:nvSpPr>
          <p:spPr>
            <a:xfrm>
              <a:off x="3594872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374659-EAAD-444E-B49A-C8902E43F5EF}"/>
                </a:ext>
              </a:extLst>
            </p:cNvPr>
            <p:cNvSpPr txBox="1"/>
            <p:nvPr/>
          </p:nvSpPr>
          <p:spPr>
            <a:xfrm>
              <a:off x="364916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-8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2E8411B-784A-4FD9-9661-5E91A84ADB03}"/>
                </a:ext>
              </a:extLst>
            </p:cNvPr>
            <p:cNvGrpSpPr/>
            <p:nvPr/>
          </p:nvGrpSpPr>
          <p:grpSpPr>
            <a:xfrm>
              <a:off x="718626" y="2867758"/>
              <a:ext cx="8458199" cy="228600"/>
              <a:chOff x="718626" y="2831123"/>
              <a:chExt cx="8458199" cy="388327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5AAE264F-7F23-40B5-A029-9E8C90FE47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62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5B25A57-9328-43F4-A4C8-128CD90EBE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4726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76D9ABDE-A530-4177-9A07-6E064865D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590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0E0E007E-B9E8-495E-A065-C0F54BBB4E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453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B19DF3E-22D7-4BB9-9EEC-09D1EF6E7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317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3C046B8-60AE-4B9C-859F-514D8D9CB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81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BBAC81C1-F04B-457B-8BEB-42057006A0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90448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9E91892-DF6A-4E5F-8B1F-AE1093CD69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08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5F5353E-51F1-414C-9DA5-B961D08FAD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7722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6CBE5A9-4C99-42AB-B934-9701D5F323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6359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4B8901E-68D5-405E-BB57-27205DBA9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499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3B79AF4D-2AF2-49A5-B1F1-2DAF21A28A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363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F0C64AE7-BA00-40C5-8470-1E8D14DD21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227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BDA0D96-6212-4FA2-92B2-9B5B174C2A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090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F5745853-D4BD-4C7D-A7BA-03D0A2FC04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1954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3C1A0872-A712-491F-8171-42BC9DEBF1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818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13886C9-742A-4C41-ABC2-EFFF5A59E1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682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F1D6FE-7464-4CF5-8E6B-A5A08A5931B0}"/>
                </a:ext>
              </a:extLst>
            </p:cNvPr>
            <p:cNvSpPr txBox="1"/>
            <p:nvPr/>
          </p:nvSpPr>
          <p:spPr>
            <a:xfrm>
              <a:off x="6857182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7EBCE6-6BE5-4A61-9CEF-528EDFBB4AE6}"/>
                </a:ext>
              </a:extLst>
            </p:cNvPr>
            <p:cNvSpPr txBox="1"/>
            <p:nvPr/>
          </p:nvSpPr>
          <p:spPr>
            <a:xfrm>
              <a:off x="844687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F73CB2-D61B-41DA-9309-89BFF6D2839A}"/>
                </a:ext>
              </a:extLst>
            </p:cNvPr>
            <p:cNvSpPr txBox="1"/>
            <p:nvPr/>
          </p:nvSpPr>
          <p:spPr>
            <a:xfrm>
              <a:off x="6327283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25E221-369F-4679-A00D-6973B7E33A55}"/>
                </a:ext>
              </a:extLst>
            </p:cNvPr>
            <p:cNvSpPr txBox="1"/>
            <p:nvPr/>
          </p:nvSpPr>
          <p:spPr>
            <a:xfrm>
              <a:off x="7916980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124F923-6424-4230-8C8E-AA96D0B46A3A}"/>
                </a:ext>
              </a:extLst>
            </p:cNvPr>
            <p:cNvSpPr txBox="1"/>
            <p:nvPr/>
          </p:nvSpPr>
          <p:spPr>
            <a:xfrm>
              <a:off x="5797384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68A2D2-5C29-45EF-8203-C9870DFCD787}"/>
                </a:ext>
              </a:extLst>
            </p:cNvPr>
            <p:cNvSpPr txBox="1"/>
            <p:nvPr/>
          </p:nvSpPr>
          <p:spPr>
            <a:xfrm>
              <a:off x="5267485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07FCD4-C8BD-41F4-B47F-50D5595BED77}"/>
                </a:ext>
              </a:extLst>
            </p:cNvPr>
            <p:cNvSpPr txBox="1"/>
            <p:nvPr/>
          </p:nvSpPr>
          <p:spPr>
            <a:xfrm>
              <a:off x="3054641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72C9B8-F9CB-444D-A716-AC60AF7DF7F5}"/>
                </a:ext>
              </a:extLst>
            </p:cNvPr>
            <p:cNvSpPr txBox="1"/>
            <p:nvPr/>
          </p:nvSpPr>
          <p:spPr>
            <a:xfrm>
              <a:off x="2472500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C8E562-31D8-4A75-8AC5-2D1C4ECBC0DA}"/>
                </a:ext>
              </a:extLst>
            </p:cNvPr>
            <p:cNvSpPr txBox="1"/>
            <p:nvPr/>
          </p:nvSpPr>
          <p:spPr>
            <a:xfrm>
              <a:off x="947057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CC5BC3-FF7F-483E-BB7C-5E087187F387}"/>
                </a:ext>
              </a:extLst>
            </p:cNvPr>
            <p:cNvSpPr txBox="1"/>
            <p:nvPr/>
          </p:nvSpPr>
          <p:spPr>
            <a:xfrm>
              <a:off x="1449188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CDE005-72B7-47ED-B1F0-0058616BE75D}"/>
                </a:ext>
              </a:extLst>
            </p:cNvPr>
            <p:cNvSpPr txBox="1"/>
            <p:nvPr/>
          </p:nvSpPr>
          <p:spPr>
            <a:xfrm>
              <a:off x="1985609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4334E8-6B56-4C20-ACFB-67AAA7433092}"/>
                </a:ext>
              </a:extLst>
            </p:cNvPr>
            <p:cNvSpPr txBox="1"/>
            <p:nvPr/>
          </p:nvSpPr>
          <p:spPr>
            <a:xfrm>
              <a:off x="4108433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-1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01879EC-2F57-4629-99A6-C13938AE1587}"/>
              </a:ext>
            </a:extLst>
          </p:cNvPr>
          <p:cNvSpPr txBox="1"/>
          <p:nvPr/>
        </p:nvSpPr>
        <p:spPr>
          <a:xfrm>
            <a:off x="3901975" y="3952420"/>
            <a:ext cx="4388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Which is the bigger number?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F44ED1-3C91-4F9F-98D5-7C6BA8C90795}"/>
              </a:ext>
            </a:extLst>
          </p:cNvPr>
          <p:cNvSpPr txBox="1"/>
          <p:nvPr/>
        </p:nvSpPr>
        <p:spPr>
          <a:xfrm>
            <a:off x="5071561" y="5000375"/>
            <a:ext cx="20489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5 or −2?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439F17-F6C4-49D0-B9C6-D00B2F3F436A}"/>
              </a:ext>
            </a:extLst>
          </p:cNvPr>
          <p:cNvSpPr/>
          <p:nvPr/>
        </p:nvSpPr>
        <p:spPr>
          <a:xfrm>
            <a:off x="4730524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33CCFD7-8F56-4F06-B027-8658AB7BD07E}"/>
              </a:ext>
            </a:extLst>
          </p:cNvPr>
          <p:cNvSpPr/>
          <p:nvPr/>
        </p:nvSpPr>
        <p:spPr>
          <a:xfrm>
            <a:off x="8445567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2385EA00-3FFF-4571-A04C-80746D968AF3}"/>
              </a:ext>
            </a:extLst>
          </p:cNvPr>
          <p:cNvSpPr/>
          <p:nvPr/>
        </p:nvSpPr>
        <p:spPr>
          <a:xfrm>
            <a:off x="4986989" y="5752619"/>
            <a:ext cx="682906" cy="682906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0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A9B8-A2DE-8501-1DCD-0CE755BA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662F3D-2555-5C04-31E3-5E339D73C25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286" y="152494"/>
            <a:ext cx="1276709" cy="594157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E12220F-2CAD-D20C-0312-F6C0FBF7197A}"/>
              </a:ext>
            </a:extLst>
          </p:cNvPr>
          <p:cNvSpPr txBox="1"/>
          <p:nvPr/>
        </p:nvSpPr>
        <p:spPr>
          <a:xfrm>
            <a:off x="3901975" y="3952420"/>
            <a:ext cx="4388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Which is the bigger number?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ABC3719-B3C6-7D08-2B56-5AD82E989148}"/>
              </a:ext>
            </a:extLst>
          </p:cNvPr>
          <p:cNvSpPr txBox="1"/>
          <p:nvPr/>
        </p:nvSpPr>
        <p:spPr>
          <a:xfrm>
            <a:off x="5071561" y="5000375"/>
            <a:ext cx="20489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5 or −2?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FBF5B48-9D7B-3AF9-4CCE-01B87730D0C4}"/>
              </a:ext>
            </a:extLst>
          </p:cNvPr>
          <p:cNvSpPr/>
          <p:nvPr/>
        </p:nvSpPr>
        <p:spPr>
          <a:xfrm>
            <a:off x="1674855" y="1582047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2EC3025-4379-511A-E699-466C3DB39366}"/>
              </a:ext>
            </a:extLst>
          </p:cNvPr>
          <p:cNvSpPr/>
          <p:nvPr/>
        </p:nvSpPr>
        <p:spPr>
          <a:xfrm>
            <a:off x="1653835" y="3442911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3FE8E275-D6D1-3287-8197-E22CDB850AE1}"/>
              </a:ext>
            </a:extLst>
          </p:cNvPr>
          <p:cNvSpPr/>
          <p:nvPr/>
        </p:nvSpPr>
        <p:spPr>
          <a:xfrm>
            <a:off x="4986989" y="5752619"/>
            <a:ext cx="682906" cy="682906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7A816-249D-484C-855E-218BA33FC323}"/>
              </a:ext>
            </a:extLst>
          </p:cNvPr>
          <p:cNvGrpSpPr/>
          <p:nvPr/>
        </p:nvGrpSpPr>
        <p:grpSpPr>
          <a:xfrm>
            <a:off x="1433147" y="2279982"/>
            <a:ext cx="9223130" cy="816377"/>
            <a:chOff x="290147" y="2279981"/>
            <a:chExt cx="9223130" cy="816377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0BC0839-0D20-4271-99F5-71B7B760695C}"/>
                </a:ext>
              </a:extLst>
            </p:cNvPr>
            <p:cNvCxnSpPr>
              <a:cxnSpLocks/>
            </p:cNvCxnSpPr>
            <p:nvPr/>
          </p:nvCxnSpPr>
          <p:spPr>
            <a:xfrm>
              <a:off x="290147" y="3094893"/>
              <a:ext cx="9223130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08DC0B-D55C-4E4F-A3C9-78E664FA7AFA}"/>
                </a:ext>
              </a:extLst>
            </p:cNvPr>
            <p:cNvSpPr txBox="1"/>
            <p:nvPr/>
          </p:nvSpPr>
          <p:spPr>
            <a:xfrm>
              <a:off x="473685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DB0475-CE98-432D-9CEF-E1D51762F912}"/>
                </a:ext>
              </a:extLst>
            </p:cNvPr>
            <p:cNvSpPr txBox="1"/>
            <p:nvPr/>
          </p:nvSpPr>
          <p:spPr>
            <a:xfrm>
              <a:off x="73870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BA622C-73D9-4F4F-8676-1A7816EDF9AE}"/>
                </a:ext>
              </a:extLst>
            </p:cNvPr>
            <p:cNvSpPr txBox="1"/>
            <p:nvPr/>
          </p:nvSpPr>
          <p:spPr>
            <a:xfrm>
              <a:off x="89767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464AF0-AAA4-4606-A093-C28AF50868CC}"/>
                </a:ext>
              </a:extLst>
            </p:cNvPr>
            <p:cNvSpPr txBox="1"/>
            <p:nvPr/>
          </p:nvSpPr>
          <p:spPr>
            <a:xfrm>
              <a:off x="3594872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374659-EAAD-444E-B49A-C8902E43F5EF}"/>
                </a:ext>
              </a:extLst>
            </p:cNvPr>
            <p:cNvSpPr txBox="1"/>
            <p:nvPr/>
          </p:nvSpPr>
          <p:spPr>
            <a:xfrm>
              <a:off x="364916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-8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2E8411B-784A-4FD9-9661-5E91A84ADB03}"/>
                </a:ext>
              </a:extLst>
            </p:cNvPr>
            <p:cNvGrpSpPr/>
            <p:nvPr/>
          </p:nvGrpSpPr>
          <p:grpSpPr>
            <a:xfrm>
              <a:off x="718626" y="2867758"/>
              <a:ext cx="8458199" cy="228600"/>
              <a:chOff x="718626" y="2831123"/>
              <a:chExt cx="8458199" cy="388327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5AAE264F-7F23-40B5-A029-9E8C90FE47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62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5B25A57-9328-43F4-A4C8-128CD90EBE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4726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76D9ABDE-A530-4177-9A07-6E064865D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590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0E0E007E-B9E8-495E-A065-C0F54BBB4E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453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B19DF3E-22D7-4BB9-9EEC-09D1EF6E7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317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3C046B8-60AE-4B9C-859F-514D8D9CB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81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BBAC81C1-F04B-457B-8BEB-42057006A0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90448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9E91892-DF6A-4E5F-8B1F-AE1093CD69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08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5F5353E-51F1-414C-9DA5-B961D08FAD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7722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6CBE5A9-4C99-42AB-B934-9701D5F323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6359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4B8901E-68D5-405E-BB57-27205DBA9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499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3B79AF4D-2AF2-49A5-B1F1-2DAF21A28A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363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F0C64AE7-BA00-40C5-8470-1E8D14DD21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227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BDA0D96-6212-4FA2-92B2-9B5B174C2A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090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F5745853-D4BD-4C7D-A7BA-03D0A2FC04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1954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3C1A0872-A712-491F-8171-42BC9DEBF1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818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13886C9-742A-4C41-ABC2-EFFF5A59E1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682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F1D6FE-7464-4CF5-8E6B-A5A08A5931B0}"/>
                </a:ext>
              </a:extLst>
            </p:cNvPr>
            <p:cNvSpPr txBox="1"/>
            <p:nvPr/>
          </p:nvSpPr>
          <p:spPr>
            <a:xfrm>
              <a:off x="6857182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7EBCE6-6BE5-4A61-9CEF-528EDFBB4AE6}"/>
                </a:ext>
              </a:extLst>
            </p:cNvPr>
            <p:cNvSpPr txBox="1"/>
            <p:nvPr/>
          </p:nvSpPr>
          <p:spPr>
            <a:xfrm>
              <a:off x="844687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F73CB2-D61B-41DA-9309-89BFF6D2839A}"/>
                </a:ext>
              </a:extLst>
            </p:cNvPr>
            <p:cNvSpPr txBox="1"/>
            <p:nvPr/>
          </p:nvSpPr>
          <p:spPr>
            <a:xfrm>
              <a:off x="6327283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25E221-369F-4679-A00D-6973B7E33A55}"/>
                </a:ext>
              </a:extLst>
            </p:cNvPr>
            <p:cNvSpPr txBox="1"/>
            <p:nvPr/>
          </p:nvSpPr>
          <p:spPr>
            <a:xfrm>
              <a:off x="7916980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124F923-6424-4230-8C8E-AA96D0B46A3A}"/>
                </a:ext>
              </a:extLst>
            </p:cNvPr>
            <p:cNvSpPr txBox="1"/>
            <p:nvPr/>
          </p:nvSpPr>
          <p:spPr>
            <a:xfrm>
              <a:off x="5797384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68A2D2-5C29-45EF-8203-C9870DFCD787}"/>
                </a:ext>
              </a:extLst>
            </p:cNvPr>
            <p:cNvSpPr txBox="1"/>
            <p:nvPr/>
          </p:nvSpPr>
          <p:spPr>
            <a:xfrm>
              <a:off x="5267485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07FCD4-C8BD-41F4-B47F-50D5595BED77}"/>
                </a:ext>
              </a:extLst>
            </p:cNvPr>
            <p:cNvSpPr txBox="1"/>
            <p:nvPr/>
          </p:nvSpPr>
          <p:spPr>
            <a:xfrm>
              <a:off x="3054641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72C9B8-F9CB-444D-A716-AC60AF7DF7F5}"/>
                </a:ext>
              </a:extLst>
            </p:cNvPr>
            <p:cNvSpPr txBox="1"/>
            <p:nvPr/>
          </p:nvSpPr>
          <p:spPr>
            <a:xfrm>
              <a:off x="2472500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C8E562-31D8-4A75-8AC5-2D1C4ECBC0DA}"/>
                </a:ext>
              </a:extLst>
            </p:cNvPr>
            <p:cNvSpPr txBox="1"/>
            <p:nvPr/>
          </p:nvSpPr>
          <p:spPr>
            <a:xfrm>
              <a:off x="947057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CC5BC3-FF7F-483E-BB7C-5E087187F387}"/>
                </a:ext>
              </a:extLst>
            </p:cNvPr>
            <p:cNvSpPr txBox="1"/>
            <p:nvPr/>
          </p:nvSpPr>
          <p:spPr>
            <a:xfrm>
              <a:off x="1449188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CDE005-72B7-47ED-B1F0-0058616BE75D}"/>
                </a:ext>
              </a:extLst>
            </p:cNvPr>
            <p:cNvSpPr txBox="1"/>
            <p:nvPr/>
          </p:nvSpPr>
          <p:spPr>
            <a:xfrm>
              <a:off x="1985609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4334E8-6B56-4C20-ACFB-67AAA7433092}"/>
                </a:ext>
              </a:extLst>
            </p:cNvPr>
            <p:cNvSpPr txBox="1"/>
            <p:nvPr/>
          </p:nvSpPr>
          <p:spPr>
            <a:xfrm>
              <a:off x="4108433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-1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01879EC-2F57-4629-99A6-C13938AE1587}"/>
              </a:ext>
            </a:extLst>
          </p:cNvPr>
          <p:cNvSpPr txBox="1"/>
          <p:nvPr/>
        </p:nvSpPr>
        <p:spPr>
          <a:xfrm>
            <a:off x="3901975" y="3952420"/>
            <a:ext cx="4388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Which is the bigger number?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F44ED1-3C91-4F9F-98D5-7C6BA8C90795}"/>
              </a:ext>
            </a:extLst>
          </p:cNvPr>
          <p:cNvSpPr txBox="1"/>
          <p:nvPr/>
        </p:nvSpPr>
        <p:spPr>
          <a:xfrm>
            <a:off x="4931297" y="5000375"/>
            <a:ext cx="2329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−5 or −2?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439F17-F6C4-49D0-B9C6-D00B2F3F436A}"/>
              </a:ext>
            </a:extLst>
          </p:cNvPr>
          <p:cNvSpPr/>
          <p:nvPr/>
        </p:nvSpPr>
        <p:spPr>
          <a:xfrm>
            <a:off x="4730524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33CCFD7-8F56-4F06-B027-8658AB7BD07E}"/>
              </a:ext>
            </a:extLst>
          </p:cNvPr>
          <p:cNvSpPr/>
          <p:nvPr/>
        </p:nvSpPr>
        <p:spPr>
          <a:xfrm>
            <a:off x="3135951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2385EA00-3FFF-4571-A04C-80746D968AF3}"/>
              </a:ext>
            </a:extLst>
          </p:cNvPr>
          <p:cNvSpPr/>
          <p:nvPr/>
        </p:nvSpPr>
        <p:spPr>
          <a:xfrm>
            <a:off x="6393699" y="5729469"/>
            <a:ext cx="682906" cy="682906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36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0B5AF-53AE-6232-D653-59C392452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10765C-E74D-7CCE-83B3-190BB2718B8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4286" y="152494"/>
            <a:ext cx="1276709" cy="594157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1E033CE4-214D-F663-8F2D-B608C9937EA4}"/>
              </a:ext>
            </a:extLst>
          </p:cNvPr>
          <p:cNvSpPr txBox="1"/>
          <p:nvPr/>
        </p:nvSpPr>
        <p:spPr>
          <a:xfrm>
            <a:off x="3901975" y="3952420"/>
            <a:ext cx="4388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Which is the bigger number?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D0A15C9-550B-31C9-70D6-8335CF93D050}"/>
              </a:ext>
            </a:extLst>
          </p:cNvPr>
          <p:cNvSpPr txBox="1"/>
          <p:nvPr/>
        </p:nvSpPr>
        <p:spPr>
          <a:xfrm>
            <a:off x="4867179" y="5000375"/>
            <a:ext cx="24577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−5  or −2?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491454F-A3DD-FC8D-7ABF-6DFF0C52B04B}"/>
              </a:ext>
            </a:extLst>
          </p:cNvPr>
          <p:cNvSpPr/>
          <p:nvPr/>
        </p:nvSpPr>
        <p:spPr>
          <a:xfrm>
            <a:off x="1653835" y="4214030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45F5F32-FE7D-124A-90CB-8977BA56CE3F}"/>
              </a:ext>
            </a:extLst>
          </p:cNvPr>
          <p:cNvSpPr/>
          <p:nvPr/>
        </p:nvSpPr>
        <p:spPr>
          <a:xfrm>
            <a:off x="1653835" y="3442911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786E2CB0-A57C-BD16-A928-E93049F04526}"/>
              </a:ext>
            </a:extLst>
          </p:cNvPr>
          <p:cNvSpPr/>
          <p:nvPr/>
        </p:nvSpPr>
        <p:spPr>
          <a:xfrm>
            <a:off x="6405885" y="5668538"/>
            <a:ext cx="682906" cy="682906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76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7A816-249D-484C-855E-218BA33FC323}"/>
              </a:ext>
            </a:extLst>
          </p:cNvPr>
          <p:cNvGrpSpPr/>
          <p:nvPr/>
        </p:nvGrpSpPr>
        <p:grpSpPr>
          <a:xfrm>
            <a:off x="1979684" y="2279982"/>
            <a:ext cx="9223130" cy="816377"/>
            <a:chOff x="290147" y="2279981"/>
            <a:chExt cx="9223130" cy="816377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0BC0839-0D20-4271-99F5-71B7B760695C}"/>
                </a:ext>
              </a:extLst>
            </p:cNvPr>
            <p:cNvCxnSpPr>
              <a:cxnSpLocks/>
            </p:cNvCxnSpPr>
            <p:nvPr/>
          </p:nvCxnSpPr>
          <p:spPr>
            <a:xfrm>
              <a:off x="290147" y="3094893"/>
              <a:ext cx="9223130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08DC0B-D55C-4E4F-A3C9-78E664FA7AFA}"/>
                </a:ext>
              </a:extLst>
            </p:cNvPr>
            <p:cNvSpPr txBox="1"/>
            <p:nvPr/>
          </p:nvSpPr>
          <p:spPr>
            <a:xfrm>
              <a:off x="473685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DB0475-CE98-432D-9CEF-E1D51762F912}"/>
                </a:ext>
              </a:extLst>
            </p:cNvPr>
            <p:cNvSpPr txBox="1"/>
            <p:nvPr/>
          </p:nvSpPr>
          <p:spPr>
            <a:xfrm>
              <a:off x="73870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BA622C-73D9-4F4F-8676-1A7816EDF9AE}"/>
                </a:ext>
              </a:extLst>
            </p:cNvPr>
            <p:cNvSpPr txBox="1"/>
            <p:nvPr/>
          </p:nvSpPr>
          <p:spPr>
            <a:xfrm>
              <a:off x="89767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464AF0-AAA4-4606-A093-C28AF50868CC}"/>
                </a:ext>
              </a:extLst>
            </p:cNvPr>
            <p:cNvSpPr txBox="1"/>
            <p:nvPr/>
          </p:nvSpPr>
          <p:spPr>
            <a:xfrm>
              <a:off x="3594872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374659-EAAD-444E-B49A-C8902E43F5EF}"/>
                </a:ext>
              </a:extLst>
            </p:cNvPr>
            <p:cNvSpPr txBox="1"/>
            <p:nvPr/>
          </p:nvSpPr>
          <p:spPr>
            <a:xfrm>
              <a:off x="364916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-8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2E8411B-784A-4FD9-9661-5E91A84ADB03}"/>
                </a:ext>
              </a:extLst>
            </p:cNvPr>
            <p:cNvGrpSpPr/>
            <p:nvPr/>
          </p:nvGrpSpPr>
          <p:grpSpPr>
            <a:xfrm>
              <a:off x="718626" y="2867758"/>
              <a:ext cx="8458199" cy="228600"/>
              <a:chOff x="718626" y="2831123"/>
              <a:chExt cx="8458199" cy="388327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5AAE264F-7F23-40B5-A029-9E8C90FE47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62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5B25A57-9328-43F4-A4C8-128CD90EBE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4726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76D9ABDE-A530-4177-9A07-6E064865D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590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0E0E007E-B9E8-495E-A065-C0F54BBB4E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453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B19DF3E-22D7-4BB9-9EEC-09D1EF6E7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317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3C046B8-60AE-4B9C-859F-514D8D9CB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81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BBAC81C1-F04B-457B-8BEB-42057006A0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90448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9E91892-DF6A-4E5F-8B1F-AE1093CD69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08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5F5353E-51F1-414C-9DA5-B961D08FAD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7722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6CBE5A9-4C99-42AB-B934-9701D5F323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6359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4B8901E-68D5-405E-BB57-27205DBA9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499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3B79AF4D-2AF2-49A5-B1F1-2DAF21A28A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363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F0C64AE7-BA00-40C5-8470-1E8D14DD21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227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BDA0D96-6212-4FA2-92B2-9B5B174C2A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090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F5745853-D4BD-4C7D-A7BA-03D0A2FC04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1954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3C1A0872-A712-491F-8171-42BC9DEBF1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818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13886C9-742A-4C41-ABC2-EFFF5A59E1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682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F1D6FE-7464-4CF5-8E6B-A5A08A5931B0}"/>
                </a:ext>
              </a:extLst>
            </p:cNvPr>
            <p:cNvSpPr txBox="1"/>
            <p:nvPr/>
          </p:nvSpPr>
          <p:spPr>
            <a:xfrm>
              <a:off x="6857182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7EBCE6-6BE5-4A61-9CEF-528EDFBB4AE6}"/>
                </a:ext>
              </a:extLst>
            </p:cNvPr>
            <p:cNvSpPr txBox="1"/>
            <p:nvPr/>
          </p:nvSpPr>
          <p:spPr>
            <a:xfrm>
              <a:off x="844687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F73CB2-D61B-41DA-9309-89BFF6D2839A}"/>
                </a:ext>
              </a:extLst>
            </p:cNvPr>
            <p:cNvSpPr txBox="1"/>
            <p:nvPr/>
          </p:nvSpPr>
          <p:spPr>
            <a:xfrm>
              <a:off x="6327283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25E221-369F-4679-A00D-6973B7E33A55}"/>
                </a:ext>
              </a:extLst>
            </p:cNvPr>
            <p:cNvSpPr txBox="1"/>
            <p:nvPr/>
          </p:nvSpPr>
          <p:spPr>
            <a:xfrm>
              <a:off x="7916980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124F923-6424-4230-8C8E-AA96D0B46A3A}"/>
                </a:ext>
              </a:extLst>
            </p:cNvPr>
            <p:cNvSpPr txBox="1"/>
            <p:nvPr/>
          </p:nvSpPr>
          <p:spPr>
            <a:xfrm>
              <a:off x="5797384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68A2D2-5C29-45EF-8203-C9870DFCD787}"/>
                </a:ext>
              </a:extLst>
            </p:cNvPr>
            <p:cNvSpPr txBox="1"/>
            <p:nvPr/>
          </p:nvSpPr>
          <p:spPr>
            <a:xfrm>
              <a:off x="5267485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07FCD4-C8BD-41F4-B47F-50D5595BED77}"/>
                </a:ext>
              </a:extLst>
            </p:cNvPr>
            <p:cNvSpPr txBox="1"/>
            <p:nvPr/>
          </p:nvSpPr>
          <p:spPr>
            <a:xfrm>
              <a:off x="3054641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72C9B8-F9CB-444D-A716-AC60AF7DF7F5}"/>
                </a:ext>
              </a:extLst>
            </p:cNvPr>
            <p:cNvSpPr txBox="1"/>
            <p:nvPr/>
          </p:nvSpPr>
          <p:spPr>
            <a:xfrm>
              <a:off x="2472500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C8E562-31D8-4A75-8AC5-2D1C4ECBC0DA}"/>
                </a:ext>
              </a:extLst>
            </p:cNvPr>
            <p:cNvSpPr txBox="1"/>
            <p:nvPr/>
          </p:nvSpPr>
          <p:spPr>
            <a:xfrm>
              <a:off x="947057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CC5BC3-FF7F-483E-BB7C-5E087187F387}"/>
                </a:ext>
              </a:extLst>
            </p:cNvPr>
            <p:cNvSpPr txBox="1"/>
            <p:nvPr/>
          </p:nvSpPr>
          <p:spPr>
            <a:xfrm>
              <a:off x="1449188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CDE005-72B7-47ED-B1F0-0058616BE75D}"/>
                </a:ext>
              </a:extLst>
            </p:cNvPr>
            <p:cNvSpPr txBox="1"/>
            <p:nvPr/>
          </p:nvSpPr>
          <p:spPr>
            <a:xfrm>
              <a:off x="1985609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4334E8-6B56-4C20-ACFB-67AAA7433092}"/>
                </a:ext>
              </a:extLst>
            </p:cNvPr>
            <p:cNvSpPr txBox="1"/>
            <p:nvPr/>
          </p:nvSpPr>
          <p:spPr>
            <a:xfrm>
              <a:off x="4108433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-1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01879EC-2F57-4629-99A6-C13938AE1587}"/>
              </a:ext>
            </a:extLst>
          </p:cNvPr>
          <p:cNvSpPr txBox="1"/>
          <p:nvPr/>
        </p:nvSpPr>
        <p:spPr>
          <a:xfrm>
            <a:off x="3901975" y="3952420"/>
            <a:ext cx="4388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Which is the bigger number?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F44ED1-3C91-4F9F-98D5-7C6BA8C90795}"/>
              </a:ext>
            </a:extLst>
          </p:cNvPr>
          <p:cNvSpPr txBox="1"/>
          <p:nvPr/>
        </p:nvSpPr>
        <p:spPr>
          <a:xfrm>
            <a:off x="4931298" y="5000375"/>
            <a:ext cx="2329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−7 or −1?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439F17-F6C4-49D0-B9C6-D00B2F3F436A}"/>
              </a:ext>
            </a:extLst>
          </p:cNvPr>
          <p:cNvSpPr/>
          <p:nvPr/>
        </p:nvSpPr>
        <p:spPr>
          <a:xfrm>
            <a:off x="2640541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33CCFD7-8F56-4F06-B027-8658AB7BD07E}"/>
              </a:ext>
            </a:extLst>
          </p:cNvPr>
          <p:cNvSpPr/>
          <p:nvPr/>
        </p:nvSpPr>
        <p:spPr>
          <a:xfrm>
            <a:off x="5814564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0" name="Star: 5 Points 49">
            <a:extLst>
              <a:ext uri="{FF2B5EF4-FFF2-40B4-BE49-F238E27FC236}">
                <a16:creationId xmlns:a16="http://schemas.microsoft.com/office/drawing/2014/main" id="{7DFF9B02-4758-4F15-A373-8CDE39A9AD7D}"/>
              </a:ext>
            </a:extLst>
          </p:cNvPr>
          <p:cNvSpPr/>
          <p:nvPr/>
        </p:nvSpPr>
        <p:spPr>
          <a:xfrm>
            <a:off x="6485139" y="5744709"/>
            <a:ext cx="682906" cy="682906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1BF68-67C3-8DA2-D1FE-A1E1BF7209E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818" y="124105"/>
            <a:ext cx="1276709" cy="594157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B8C9AC2-722C-2517-E1D0-2CB55085C94D}"/>
              </a:ext>
            </a:extLst>
          </p:cNvPr>
          <p:cNvSpPr/>
          <p:nvPr/>
        </p:nvSpPr>
        <p:spPr>
          <a:xfrm>
            <a:off x="991683" y="4639546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E4ED5D-B085-8157-F593-1385D123DD60}"/>
              </a:ext>
            </a:extLst>
          </p:cNvPr>
          <p:cNvSpPr/>
          <p:nvPr/>
        </p:nvSpPr>
        <p:spPr>
          <a:xfrm>
            <a:off x="991683" y="3181301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83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50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7A816-249D-484C-855E-218BA33FC323}"/>
              </a:ext>
            </a:extLst>
          </p:cNvPr>
          <p:cNvGrpSpPr/>
          <p:nvPr/>
        </p:nvGrpSpPr>
        <p:grpSpPr>
          <a:xfrm>
            <a:off x="2599796" y="2227430"/>
            <a:ext cx="9223130" cy="816377"/>
            <a:chOff x="290147" y="2279981"/>
            <a:chExt cx="9223130" cy="816377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0BC0839-0D20-4271-99F5-71B7B760695C}"/>
                </a:ext>
              </a:extLst>
            </p:cNvPr>
            <p:cNvCxnSpPr>
              <a:cxnSpLocks/>
            </p:cNvCxnSpPr>
            <p:nvPr/>
          </p:nvCxnSpPr>
          <p:spPr>
            <a:xfrm>
              <a:off x="290147" y="3094893"/>
              <a:ext cx="9223130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08DC0B-D55C-4E4F-A3C9-78E664FA7AFA}"/>
                </a:ext>
              </a:extLst>
            </p:cNvPr>
            <p:cNvSpPr txBox="1"/>
            <p:nvPr/>
          </p:nvSpPr>
          <p:spPr>
            <a:xfrm>
              <a:off x="473685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DB0475-CE98-432D-9CEF-E1D51762F912}"/>
                </a:ext>
              </a:extLst>
            </p:cNvPr>
            <p:cNvSpPr txBox="1"/>
            <p:nvPr/>
          </p:nvSpPr>
          <p:spPr>
            <a:xfrm>
              <a:off x="73870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BA622C-73D9-4F4F-8676-1A7816EDF9AE}"/>
                </a:ext>
              </a:extLst>
            </p:cNvPr>
            <p:cNvSpPr txBox="1"/>
            <p:nvPr/>
          </p:nvSpPr>
          <p:spPr>
            <a:xfrm>
              <a:off x="89767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464AF0-AAA4-4606-A093-C28AF50868CC}"/>
                </a:ext>
              </a:extLst>
            </p:cNvPr>
            <p:cNvSpPr txBox="1"/>
            <p:nvPr/>
          </p:nvSpPr>
          <p:spPr>
            <a:xfrm>
              <a:off x="3594872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374659-EAAD-444E-B49A-C8902E43F5EF}"/>
                </a:ext>
              </a:extLst>
            </p:cNvPr>
            <p:cNvSpPr txBox="1"/>
            <p:nvPr/>
          </p:nvSpPr>
          <p:spPr>
            <a:xfrm>
              <a:off x="364916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-8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2E8411B-784A-4FD9-9661-5E91A84ADB03}"/>
                </a:ext>
              </a:extLst>
            </p:cNvPr>
            <p:cNvGrpSpPr/>
            <p:nvPr/>
          </p:nvGrpSpPr>
          <p:grpSpPr>
            <a:xfrm>
              <a:off x="718626" y="2867758"/>
              <a:ext cx="8458199" cy="228600"/>
              <a:chOff x="718626" y="2831123"/>
              <a:chExt cx="8458199" cy="388327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5AAE264F-7F23-40B5-A029-9E8C90FE47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62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5B25A57-9328-43F4-A4C8-128CD90EBE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4726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76D9ABDE-A530-4177-9A07-6E064865D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590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0E0E007E-B9E8-495E-A065-C0F54BBB4E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453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B19DF3E-22D7-4BB9-9EEC-09D1EF6E7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317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3C046B8-60AE-4B9C-859F-514D8D9CB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81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BBAC81C1-F04B-457B-8BEB-42057006A0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90448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9E91892-DF6A-4E5F-8B1F-AE1093CD69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08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5F5353E-51F1-414C-9DA5-B961D08FAD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7722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6CBE5A9-4C99-42AB-B934-9701D5F323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6359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4B8901E-68D5-405E-BB57-27205DBA9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499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3B79AF4D-2AF2-49A5-B1F1-2DAF21A28A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363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F0C64AE7-BA00-40C5-8470-1E8D14DD21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227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BDA0D96-6212-4FA2-92B2-9B5B174C2A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090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F5745853-D4BD-4C7D-A7BA-03D0A2FC04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1954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3C1A0872-A712-491F-8171-42BC9DEBF1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818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13886C9-742A-4C41-ABC2-EFFF5A59E1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682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F1D6FE-7464-4CF5-8E6B-A5A08A5931B0}"/>
                </a:ext>
              </a:extLst>
            </p:cNvPr>
            <p:cNvSpPr txBox="1"/>
            <p:nvPr/>
          </p:nvSpPr>
          <p:spPr>
            <a:xfrm>
              <a:off x="6857182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7EBCE6-6BE5-4A61-9CEF-528EDFBB4AE6}"/>
                </a:ext>
              </a:extLst>
            </p:cNvPr>
            <p:cNvSpPr txBox="1"/>
            <p:nvPr/>
          </p:nvSpPr>
          <p:spPr>
            <a:xfrm>
              <a:off x="844687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F73CB2-D61B-41DA-9309-89BFF6D2839A}"/>
                </a:ext>
              </a:extLst>
            </p:cNvPr>
            <p:cNvSpPr txBox="1"/>
            <p:nvPr/>
          </p:nvSpPr>
          <p:spPr>
            <a:xfrm>
              <a:off x="6327283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25E221-369F-4679-A00D-6973B7E33A55}"/>
                </a:ext>
              </a:extLst>
            </p:cNvPr>
            <p:cNvSpPr txBox="1"/>
            <p:nvPr/>
          </p:nvSpPr>
          <p:spPr>
            <a:xfrm>
              <a:off x="7916980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124F923-6424-4230-8C8E-AA96D0B46A3A}"/>
                </a:ext>
              </a:extLst>
            </p:cNvPr>
            <p:cNvSpPr txBox="1"/>
            <p:nvPr/>
          </p:nvSpPr>
          <p:spPr>
            <a:xfrm>
              <a:off x="5797384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68A2D2-5C29-45EF-8203-C9870DFCD787}"/>
                </a:ext>
              </a:extLst>
            </p:cNvPr>
            <p:cNvSpPr txBox="1"/>
            <p:nvPr/>
          </p:nvSpPr>
          <p:spPr>
            <a:xfrm>
              <a:off x="5267485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07FCD4-C8BD-41F4-B47F-50D5595BED77}"/>
                </a:ext>
              </a:extLst>
            </p:cNvPr>
            <p:cNvSpPr txBox="1"/>
            <p:nvPr/>
          </p:nvSpPr>
          <p:spPr>
            <a:xfrm>
              <a:off x="3054641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72C9B8-F9CB-444D-A716-AC60AF7DF7F5}"/>
                </a:ext>
              </a:extLst>
            </p:cNvPr>
            <p:cNvSpPr txBox="1"/>
            <p:nvPr/>
          </p:nvSpPr>
          <p:spPr>
            <a:xfrm>
              <a:off x="2472500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C8E562-31D8-4A75-8AC5-2D1C4ECBC0DA}"/>
                </a:ext>
              </a:extLst>
            </p:cNvPr>
            <p:cNvSpPr txBox="1"/>
            <p:nvPr/>
          </p:nvSpPr>
          <p:spPr>
            <a:xfrm>
              <a:off x="947057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CC5BC3-FF7F-483E-BB7C-5E087187F387}"/>
                </a:ext>
              </a:extLst>
            </p:cNvPr>
            <p:cNvSpPr txBox="1"/>
            <p:nvPr/>
          </p:nvSpPr>
          <p:spPr>
            <a:xfrm>
              <a:off x="1449188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CDE005-72B7-47ED-B1F0-0058616BE75D}"/>
                </a:ext>
              </a:extLst>
            </p:cNvPr>
            <p:cNvSpPr txBox="1"/>
            <p:nvPr/>
          </p:nvSpPr>
          <p:spPr>
            <a:xfrm>
              <a:off x="1985609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4334E8-6B56-4C20-ACFB-67AAA7433092}"/>
                </a:ext>
              </a:extLst>
            </p:cNvPr>
            <p:cNvSpPr txBox="1"/>
            <p:nvPr/>
          </p:nvSpPr>
          <p:spPr>
            <a:xfrm>
              <a:off x="4108433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-1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01879EC-2F57-4629-99A6-C13938AE1587}"/>
              </a:ext>
            </a:extLst>
          </p:cNvPr>
          <p:cNvSpPr txBox="1"/>
          <p:nvPr/>
        </p:nvSpPr>
        <p:spPr>
          <a:xfrm>
            <a:off x="3901975" y="3952420"/>
            <a:ext cx="4388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Which is the bigger number?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F44ED1-3C91-4F9F-98D5-7C6BA8C90795}"/>
              </a:ext>
            </a:extLst>
          </p:cNvPr>
          <p:cNvSpPr txBox="1"/>
          <p:nvPr/>
        </p:nvSpPr>
        <p:spPr>
          <a:xfrm>
            <a:off x="5071560" y="5000375"/>
            <a:ext cx="20489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0 or −6?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439F17-F6C4-49D0-B9C6-D00B2F3F436A}"/>
              </a:ext>
            </a:extLst>
          </p:cNvPr>
          <p:cNvSpPr/>
          <p:nvPr/>
        </p:nvSpPr>
        <p:spPr>
          <a:xfrm>
            <a:off x="3800149" y="2233689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33CCFD7-8F56-4F06-B027-8658AB7BD07E}"/>
              </a:ext>
            </a:extLst>
          </p:cNvPr>
          <p:cNvSpPr/>
          <p:nvPr/>
        </p:nvSpPr>
        <p:spPr>
          <a:xfrm>
            <a:off x="6966552" y="2233689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2385EA00-3FFF-4571-A04C-80746D968AF3}"/>
              </a:ext>
            </a:extLst>
          </p:cNvPr>
          <p:cNvSpPr/>
          <p:nvPr/>
        </p:nvSpPr>
        <p:spPr>
          <a:xfrm>
            <a:off x="4869699" y="5648189"/>
            <a:ext cx="682906" cy="682906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4D92A8-A130-358B-126C-996E191F236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818" y="124105"/>
            <a:ext cx="1276709" cy="594157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73502FF-8A4D-131E-C15A-5BB48F06F9C3}"/>
              </a:ext>
            </a:extLst>
          </p:cNvPr>
          <p:cNvSpPr/>
          <p:nvPr/>
        </p:nvSpPr>
        <p:spPr>
          <a:xfrm>
            <a:off x="1011820" y="4475640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5D2868F-CE6A-5E90-13B9-193F20312618}"/>
              </a:ext>
            </a:extLst>
          </p:cNvPr>
          <p:cNvSpPr/>
          <p:nvPr/>
        </p:nvSpPr>
        <p:spPr>
          <a:xfrm>
            <a:off x="1013879" y="2824373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78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3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7A816-249D-484C-855E-218BA33FC323}"/>
              </a:ext>
            </a:extLst>
          </p:cNvPr>
          <p:cNvGrpSpPr/>
          <p:nvPr/>
        </p:nvGrpSpPr>
        <p:grpSpPr>
          <a:xfrm>
            <a:off x="2767961" y="2279982"/>
            <a:ext cx="9223130" cy="816377"/>
            <a:chOff x="290147" y="2279981"/>
            <a:chExt cx="9223130" cy="816377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0BC0839-0D20-4271-99F5-71B7B760695C}"/>
                </a:ext>
              </a:extLst>
            </p:cNvPr>
            <p:cNvCxnSpPr>
              <a:cxnSpLocks/>
            </p:cNvCxnSpPr>
            <p:nvPr/>
          </p:nvCxnSpPr>
          <p:spPr>
            <a:xfrm>
              <a:off x="290147" y="3094893"/>
              <a:ext cx="9223130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08DC0B-D55C-4E4F-A3C9-78E664FA7AFA}"/>
                </a:ext>
              </a:extLst>
            </p:cNvPr>
            <p:cNvSpPr txBox="1"/>
            <p:nvPr/>
          </p:nvSpPr>
          <p:spPr>
            <a:xfrm>
              <a:off x="473685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DB0475-CE98-432D-9CEF-E1D51762F912}"/>
                </a:ext>
              </a:extLst>
            </p:cNvPr>
            <p:cNvSpPr txBox="1"/>
            <p:nvPr/>
          </p:nvSpPr>
          <p:spPr>
            <a:xfrm>
              <a:off x="73870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BA622C-73D9-4F4F-8676-1A7816EDF9AE}"/>
                </a:ext>
              </a:extLst>
            </p:cNvPr>
            <p:cNvSpPr txBox="1"/>
            <p:nvPr/>
          </p:nvSpPr>
          <p:spPr>
            <a:xfrm>
              <a:off x="89767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464AF0-AAA4-4606-A093-C28AF50868CC}"/>
                </a:ext>
              </a:extLst>
            </p:cNvPr>
            <p:cNvSpPr txBox="1"/>
            <p:nvPr/>
          </p:nvSpPr>
          <p:spPr>
            <a:xfrm>
              <a:off x="3594872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374659-EAAD-444E-B49A-C8902E43F5EF}"/>
                </a:ext>
              </a:extLst>
            </p:cNvPr>
            <p:cNvSpPr txBox="1"/>
            <p:nvPr/>
          </p:nvSpPr>
          <p:spPr>
            <a:xfrm>
              <a:off x="364916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-8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2E8411B-784A-4FD9-9661-5E91A84ADB03}"/>
                </a:ext>
              </a:extLst>
            </p:cNvPr>
            <p:cNvGrpSpPr/>
            <p:nvPr/>
          </p:nvGrpSpPr>
          <p:grpSpPr>
            <a:xfrm>
              <a:off x="718626" y="2867758"/>
              <a:ext cx="8458199" cy="228600"/>
              <a:chOff x="718626" y="2831123"/>
              <a:chExt cx="8458199" cy="388327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5AAE264F-7F23-40B5-A029-9E8C90FE47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62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5B25A57-9328-43F4-A4C8-128CD90EBE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4726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76D9ABDE-A530-4177-9A07-6E064865D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590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0E0E007E-B9E8-495E-A065-C0F54BBB4E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453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B19DF3E-22D7-4BB9-9EEC-09D1EF6E7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317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3C046B8-60AE-4B9C-859F-514D8D9CB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81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BBAC81C1-F04B-457B-8BEB-42057006A0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90448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9E91892-DF6A-4E5F-8B1F-AE1093CD69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08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5F5353E-51F1-414C-9DA5-B961D08FAD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7722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6CBE5A9-4C99-42AB-B934-9701D5F323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6359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4B8901E-68D5-405E-BB57-27205DBA9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499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3B79AF4D-2AF2-49A5-B1F1-2DAF21A28A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363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F0C64AE7-BA00-40C5-8470-1E8D14DD21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227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BDA0D96-6212-4FA2-92B2-9B5B174C2A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090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F5745853-D4BD-4C7D-A7BA-03D0A2FC04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1954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3C1A0872-A712-491F-8171-42BC9DEBF1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818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13886C9-742A-4C41-ABC2-EFFF5A59E1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682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F1D6FE-7464-4CF5-8E6B-A5A08A5931B0}"/>
                </a:ext>
              </a:extLst>
            </p:cNvPr>
            <p:cNvSpPr txBox="1"/>
            <p:nvPr/>
          </p:nvSpPr>
          <p:spPr>
            <a:xfrm>
              <a:off x="6857182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7EBCE6-6BE5-4A61-9CEF-528EDFBB4AE6}"/>
                </a:ext>
              </a:extLst>
            </p:cNvPr>
            <p:cNvSpPr txBox="1"/>
            <p:nvPr/>
          </p:nvSpPr>
          <p:spPr>
            <a:xfrm>
              <a:off x="844687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F73CB2-D61B-41DA-9309-89BFF6D2839A}"/>
                </a:ext>
              </a:extLst>
            </p:cNvPr>
            <p:cNvSpPr txBox="1"/>
            <p:nvPr/>
          </p:nvSpPr>
          <p:spPr>
            <a:xfrm>
              <a:off x="6327283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25E221-369F-4679-A00D-6973B7E33A55}"/>
                </a:ext>
              </a:extLst>
            </p:cNvPr>
            <p:cNvSpPr txBox="1"/>
            <p:nvPr/>
          </p:nvSpPr>
          <p:spPr>
            <a:xfrm>
              <a:off x="7916980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124F923-6424-4230-8C8E-AA96D0B46A3A}"/>
                </a:ext>
              </a:extLst>
            </p:cNvPr>
            <p:cNvSpPr txBox="1"/>
            <p:nvPr/>
          </p:nvSpPr>
          <p:spPr>
            <a:xfrm>
              <a:off x="5797384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68A2D2-5C29-45EF-8203-C9870DFCD787}"/>
                </a:ext>
              </a:extLst>
            </p:cNvPr>
            <p:cNvSpPr txBox="1"/>
            <p:nvPr/>
          </p:nvSpPr>
          <p:spPr>
            <a:xfrm>
              <a:off x="5267485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07FCD4-C8BD-41F4-B47F-50D5595BED77}"/>
                </a:ext>
              </a:extLst>
            </p:cNvPr>
            <p:cNvSpPr txBox="1"/>
            <p:nvPr/>
          </p:nvSpPr>
          <p:spPr>
            <a:xfrm>
              <a:off x="3054641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72C9B8-F9CB-444D-A716-AC60AF7DF7F5}"/>
                </a:ext>
              </a:extLst>
            </p:cNvPr>
            <p:cNvSpPr txBox="1"/>
            <p:nvPr/>
          </p:nvSpPr>
          <p:spPr>
            <a:xfrm>
              <a:off x="2472500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C8E562-31D8-4A75-8AC5-2D1C4ECBC0DA}"/>
                </a:ext>
              </a:extLst>
            </p:cNvPr>
            <p:cNvSpPr txBox="1"/>
            <p:nvPr/>
          </p:nvSpPr>
          <p:spPr>
            <a:xfrm>
              <a:off x="947057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CC5BC3-FF7F-483E-BB7C-5E087187F387}"/>
                </a:ext>
              </a:extLst>
            </p:cNvPr>
            <p:cNvSpPr txBox="1"/>
            <p:nvPr/>
          </p:nvSpPr>
          <p:spPr>
            <a:xfrm>
              <a:off x="1449188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CDE005-72B7-47ED-B1F0-0058616BE75D}"/>
                </a:ext>
              </a:extLst>
            </p:cNvPr>
            <p:cNvSpPr txBox="1"/>
            <p:nvPr/>
          </p:nvSpPr>
          <p:spPr>
            <a:xfrm>
              <a:off x="1985609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4334E8-6B56-4C20-ACFB-67AAA7433092}"/>
                </a:ext>
              </a:extLst>
            </p:cNvPr>
            <p:cNvSpPr txBox="1"/>
            <p:nvPr/>
          </p:nvSpPr>
          <p:spPr>
            <a:xfrm>
              <a:off x="4108433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-1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01879EC-2F57-4629-99A6-C13938AE1587}"/>
              </a:ext>
            </a:extLst>
          </p:cNvPr>
          <p:cNvSpPr txBox="1"/>
          <p:nvPr/>
        </p:nvSpPr>
        <p:spPr>
          <a:xfrm>
            <a:off x="3901975" y="3952420"/>
            <a:ext cx="4388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Which is the bigger number?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F44ED1-3C91-4F9F-98D5-7C6BA8C90795}"/>
              </a:ext>
            </a:extLst>
          </p:cNvPr>
          <p:cNvSpPr txBox="1"/>
          <p:nvPr/>
        </p:nvSpPr>
        <p:spPr>
          <a:xfrm>
            <a:off x="4931297" y="5000375"/>
            <a:ext cx="2329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−3 or −4?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439F17-F6C4-49D0-B9C6-D00B2F3F436A}"/>
              </a:ext>
            </a:extLst>
          </p:cNvPr>
          <p:cNvSpPr/>
          <p:nvPr/>
        </p:nvSpPr>
        <p:spPr>
          <a:xfrm>
            <a:off x="5554798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33CCFD7-8F56-4F06-B027-8658AB7BD07E}"/>
              </a:ext>
            </a:extLst>
          </p:cNvPr>
          <p:cNvSpPr/>
          <p:nvPr/>
        </p:nvSpPr>
        <p:spPr>
          <a:xfrm>
            <a:off x="4987401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2385EA00-3FFF-4571-A04C-80746D968AF3}"/>
              </a:ext>
            </a:extLst>
          </p:cNvPr>
          <p:cNvSpPr/>
          <p:nvPr/>
        </p:nvSpPr>
        <p:spPr>
          <a:xfrm>
            <a:off x="5072899" y="5780269"/>
            <a:ext cx="682906" cy="682906"/>
          </a:xfrm>
          <a:prstGeom prst="star5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63FDF3-9784-70C4-F76E-665BE9CF388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818" y="124105"/>
            <a:ext cx="1276709" cy="594157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C6A68AD-B212-AB59-39E3-E5E053DD82A9}"/>
              </a:ext>
            </a:extLst>
          </p:cNvPr>
          <p:cNvSpPr/>
          <p:nvPr/>
        </p:nvSpPr>
        <p:spPr>
          <a:xfrm>
            <a:off x="1100253" y="4032734"/>
            <a:ext cx="297626" cy="280017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BA1581A-567E-595E-68BA-AF9216D06D53}"/>
              </a:ext>
            </a:extLst>
          </p:cNvPr>
          <p:cNvSpPr/>
          <p:nvPr/>
        </p:nvSpPr>
        <p:spPr>
          <a:xfrm>
            <a:off x="1089743" y="3703933"/>
            <a:ext cx="308136" cy="280017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57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3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7A816-249D-484C-855E-218BA33FC323}"/>
              </a:ext>
            </a:extLst>
          </p:cNvPr>
          <p:cNvGrpSpPr/>
          <p:nvPr/>
        </p:nvGrpSpPr>
        <p:grpSpPr>
          <a:xfrm>
            <a:off x="2431627" y="2279982"/>
            <a:ext cx="9223130" cy="816377"/>
            <a:chOff x="290147" y="2279981"/>
            <a:chExt cx="9223130" cy="816377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0BC0839-0D20-4271-99F5-71B7B760695C}"/>
                </a:ext>
              </a:extLst>
            </p:cNvPr>
            <p:cNvCxnSpPr>
              <a:cxnSpLocks/>
            </p:cNvCxnSpPr>
            <p:nvPr/>
          </p:nvCxnSpPr>
          <p:spPr>
            <a:xfrm>
              <a:off x="290147" y="3094893"/>
              <a:ext cx="9223130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08DC0B-D55C-4E4F-A3C9-78E664FA7AFA}"/>
                </a:ext>
              </a:extLst>
            </p:cNvPr>
            <p:cNvSpPr txBox="1"/>
            <p:nvPr/>
          </p:nvSpPr>
          <p:spPr>
            <a:xfrm>
              <a:off x="473685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DB0475-CE98-432D-9CEF-E1D51762F912}"/>
                </a:ext>
              </a:extLst>
            </p:cNvPr>
            <p:cNvSpPr txBox="1"/>
            <p:nvPr/>
          </p:nvSpPr>
          <p:spPr>
            <a:xfrm>
              <a:off x="73870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BA622C-73D9-4F4F-8676-1A7816EDF9AE}"/>
                </a:ext>
              </a:extLst>
            </p:cNvPr>
            <p:cNvSpPr txBox="1"/>
            <p:nvPr/>
          </p:nvSpPr>
          <p:spPr>
            <a:xfrm>
              <a:off x="89767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464AF0-AAA4-4606-A093-C28AF50868CC}"/>
                </a:ext>
              </a:extLst>
            </p:cNvPr>
            <p:cNvSpPr txBox="1"/>
            <p:nvPr/>
          </p:nvSpPr>
          <p:spPr>
            <a:xfrm>
              <a:off x="3594872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374659-EAAD-444E-B49A-C8902E43F5EF}"/>
                </a:ext>
              </a:extLst>
            </p:cNvPr>
            <p:cNvSpPr txBox="1"/>
            <p:nvPr/>
          </p:nvSpPr>
          <p:spPr>
            <a:xfrm>
              <a:off x="364916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-8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2E8411B-784A-4FD9-9661-5E91A84ADB03}"/>
                </a:ext>
              </a:extLst>
            </p:cNvPr>
            <p:cNvGrpSpPr/>
            <p:nvPr/>
          </p:nvGrpSpPr>
          <p:grpSpPr>
            <a:xfrm>
              <a:off x="718626" y="2867758"/>
              <a:ext cx="8458199" cy="228600"/>
              <a:chOff x="718626" y="2831123"/>
              <a:chExt cx="8458199" cy="388327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5AAE264F-7F23-40B5-A029-9E8C90FE47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62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5B25A57-9328-43F4-A4C8-128CD90EBE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4726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76D9ABDE-A530-4177-9A07-6E064865D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590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0E0E007E-B9E8-495E-A065-C0F54BBB4E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453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B19DF3E-22D7-4BB9-9EEC-09D1EF6E7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317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3C046B8-60AE-4B9C-859F-514D8D9CB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81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BBAC81C1-F04B-457B-8BEB-42057006A0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90448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9E91892-DF6A-4E5F-8B1F-AE1093CD69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08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5F5353E-51F1-414C-9DA5-B961D08FAD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7722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6CBE5A9-4C99-42AB-B934-9701D5F323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6359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4B8901E-68D5-405E-BB57-27205DBA9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499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3B79AF4D-2AF2-49A5-B1F1-2DAF21A28A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363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F0C64AE7-BA00-40C5-8470-1E8D14DD21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227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BDA0D96-6212-4FA2-92B2-9B5B174C2A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090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F5745853-D4BD-4C7D-A7BA-03D0A2FC04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1954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3C1A0872-A712-491F-8171-42BC9DEBF1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818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13886C9-742A-4C41-ABC2-EFFF5A59E1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682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F1D6FE-7464-4CF5-8E6B-A5A08A5931B0}"/>
                </a:ext>
              </a:extLst>
            </p:cNvPr>
            <p:cNvSpPr txBox="1"/>
            <p:nvPr/>
          </p:nvSpPr>
          <p:spPr>
            <a:xfrm>
              <a:off x="6857182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7EBCE6-6BE5-4A61-9CEF-528EDFBB4AE6}"/>
                </a:ext>
              </a:extLst>
            </p:cNvPr>
            <p:cNvSpPr txBox="1"/>
            <p:nvPr/>
          </p:nvSpPr>
          <p:spPr>
            <a:xfrm>
              <a:off x="844687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F73CB2-D61B-41DA-9309-89BFF6D2839A}"/>
                </a:ext>
              </a:extLst>
            </p:cNvPr>
            <p:cNvSpPr txBox="1"/>
            <p:nvPr/>
          </p:nvSpPr>
          <p:spPr>
            <a:xfrm>
              <a:off x="6327283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25E221-369F-4679-A00D-6973B7E33A55}"/>
                </a:ext>
              </a:extLst>
            </p:cNvPr>
            <p:cNvSpPr txBox="1"/>
            <p:nvPr/>
          </p:nvSpPr>
          <p:spPr>
            <a:xfrm>
              <a:off x="7916980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124F923-6424-4230-8C8E-AA96D0B46A3A}"/>
                </a:ext>
              </a:extLst>
            </p:cNvPr>
            <p:cNvSpPr txBox="1"/>
            <p:nvPr/>
          </p:nvSpPr>
          <p:spPr>
            <a:xfrm>
              <a:off x="5797384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68A2D2-5C29-45EF-8203-C9870DFCD787}"/>
                </a:ext>
              </a:extLst>
            </p:cNvPr>
            <p:cNvSpPr txBox="1"/>
            <p:nvPr/>
          </p:nvSpPr>
          <p:spPr>
            <a:xfrm>
              <a:off x="5267485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07FCD4-C8BD-41F4-B47F-50D5595BED77}"/>
                </a:ext>
              </a:extLst>
            </p:cNvPr>
            <p:cNvSpPr txBox="1"/>
            <p:nvPr/>
          </p:nvSpPr>
          <p:spPr>
            <a:xfrm>
              <a:off x="3054641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72C9B8-F9CB-444D-A716-AC60AF7DF7F5}"/>
                </a:ext>
              </a:extLst>
            </p:cNvPr>
            <p:cNvSpPr txBox="1"/>
            <p:nvPr/>
          </p:nvSpPr>
          <p:spPr>
            <a:xfrm>
              <a:off x="2472500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C8E562-31D8-4A75-8AC5-2D1C4ECBC0DA}"/>
                </a:ext>
              </a:extLst>
            </p:cNvPr>
            <p:cNvSpPr txBox="1"/>
            <p:nvPr/>
          </p:nvSpPr>
          <p:spPr>
            <a:xfrm>
              <a:off x="947057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CC5BC3-FF7F-483E-BB7C-5E087187F387}"/>
                </a:ext>
              </a:extLst>
            </p:cNvPr>
            <p:cNvSpPr txBox="1"/>
            <p:nvPr/>
          </p:nvSpPr>
          <p:spPr>
            <a:xfrm>
              <a:off x="1449188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CDE005-72B7-47ED-B1F0-0058616BE75D}"/>
                </a:ext>
              </a:extLst>
            </p:cNvPr>
            <p:cNvSpPr txBox="1"/>
            <p:nvPr/>
          </p:nvSpPr>
          <p:spPr>
            <a:xfrm>
              <a:off x="1985609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4334E8-6B56-4C20-ACFB-67AAA7433092}"/>
                </a:ext>
              </a:extLst>
            </p:cNvPr>
            <p:cNvSpPr txBox="1"/>
            <p:nvPr/>
          </p:nvSpPr>
          <p:spPr>
            <a:xfrm>
              <a:off x="4108433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-1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01879EC-2F57-4629-99A6-C13938AE1587}"/>
              </a:ext>
            </a:extLst>
          </p:cNvPr>
          <p:cNvSpPr txBox="1"/>
          <p:nvPr/>
        </p:nvSpPr>
        <p:spPr>
          <a:xfrm>
            <a:off x="2612978" y="3815787"/>
            <a:ext cx="6966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Order these numbers from smallest to biggest.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F44ED1-3C91-4F9F-98D5-7C6BA8C90795}"/>
              </a:ext>
            </a:extLst>
          </p:cNvPr>
          <p:cNvSpPr txBox="1"/>
          <p:nvPr/>
        </p:nvSpPr>
        <p:spPr>
          <a:xfrm>
            <a:off x="5166137" y="4457342"/>
            <a:ext cx="18598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0, −6, 7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439F17-F6C4-49D0-B9C6-D00B2F3F436A}"/>
              </a:ext>
            </a:extLst>
          </p:cNvPr>
          <p:cNvSpPr/>
          <p:nvPr/>
        </p:nvSpPr>
        <p:spPr>
          <a:xfrm>
            <a:off x="6772944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33CCFD7-8F56-4F06-B027-8658AB7BD07E}"/>
              </a:ext>
            </a:extLst>
          </p:cNvPr>
          <p:cNvSpPr/>
          <p:nvPr/>
        </p:nvSpPr>
        <p:spPr>
          <a:xfrm>
            <a:off x="3604587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9CCA7FF-512C-44C8-99A0-FF258FB2CF0F}"/>
              </a:ext>
            </a:extLst>
          </p:cNvPr>
          <p:cNvSpPr txBox="1"/>
          <p:nvPr/>
        </p:nvSpPr>
        <p:spPr>
          <a:xfrm>
            <a:off x="5166138" y="5534302"/>
            <a:ext cx="18598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−6, 0, 7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10E6F94-8A62-467F-B3D8-373ADB59C37D}"/>
              </a:ext>
            </a:extLst>
          </p:cNvPr>
          <p:cNvSpPr/>
          <p:nvPr/>
        </p:nvSpPr>
        <p:spPr>
          <a:xfrm>
            <a:off x="10491504" y="22862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82DBA-4255-5965-D74A-D0198C340C2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818" y="124105"/>
            <a:ext cx="1276709" cy="594157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53394D1-F151-359F-9C58-3ADF91A68683}"/>
              </a:ext>
            </a:extLst>
          </p:cNvPr>
          <p:cNvSpPr/>
          <p:nvPr/>
        </p:nvSpPr>
        <p:spPr>
          <a:xfrm>
            <a:off x="1045449" y="4421577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BC785AB-D7D2-8DFC-EB9B-D1D75FC94EF1}"/>
              </a:ext>
            </a:extLst>
          </p:cNvPr>
          <p:cNvSpPr/>
          <p:nvPr/>
        </p:nvSpPr>
        <p:spPr>
          <a:xfrm>
            <a:off x="1045449" y="2819171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107B8E0-C28E-683B-8311-E7DDF9FB9669}"/>
              </a:ext>
            </a:extLst>
          </p:cNvPr>
          <p:cNvSpPr/>
          <p:nvPr/>
        </p:nvSpPr>
        <p:spPr>
          <a:xfrm>
            <a:off x="991683" y="998796"/>
            <a:ext cx="448234" cy="435938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00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50" grpId="0"/>
      <p:bldP spid="51" grpId="0" animBg="1"/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7A816-249D-484C-855E-218BA33FC323}"/>
              </a:ext>
            </a:extLst>
          </p:cNvPr>
          <p:cNvGrpSpPr/>
          <p:nvPr/>
        </p:nvGrpSpPr>
        <p:grpSpPr>
          <a:xfrm>
            <a:off x="2578773" y="2279982"/>
            <a:ext cx="9223130" cy="816377"/>
            <a:chOff x="290147" y="2279981"/>
            <a:chExt cx="9223130" cy="816377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0BC0839-0D20-4271-99F5-71B7B760695C}"/>
                </a:ext>
              </a:extLst>
            </p:cNvPr>
            <p:cNvCxnSpPr>
              <a:cxnSpLocks/>
            </p:cNvCxnSpPr>
            <p:nvPr/>
          </p:nvCxnSpPr>
          <p:spPr>
            <a:xfrm>
              <a:off x="290147" y="3094893"/>
              <a:ext cx="9223130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08DC0B-D55C-4E4F-A3C9-78E664FA7AFA}"/>
                </a:ext>
              </a:extLst>
            </p:cNvPr>
            <p:cNvSpPr txBox="1"/>
            <p:nvPr/>
          </p:nvSpPr>
          <p:spPr>
            <a:xfrm>
              <a:off x="473685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2DB0475-CE98-432D-9CEF-E1D51762F912}"/>
                </a:ext>
              </a:extLst>
            </p:cNvPr>
            <p:cNvSpPr txBox="1"/>
            <p:nvPr/>
          </p:nvSpPr>
          <p:spPr>
            <a:xfrm>
              <a:off x="73870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BA622C-73D9-4F4F-8676-1A7816EDF9AE}"/>
                </a:ext>
              </a:extLst>
            </p:cNvPr>
            <p:cNvSpPr txBox="1"/>
            <p:nvPr/>
          </p:nvSpPr>
          <p:spPr>
            <a:xfrm>
              <a:off x="8976781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464AF0-AAA4-4606-A093-C28AF50868CC}"/>
                </a:ext>
              </a:extLst>
            </p:cNvPr>
            <p:cNvSpPr txBox="1"/>
            <p:nvPr/>
          </p:nvSpPr>
          <p:spPr>
            <a:xfrm>
              <a:off x="3594872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374659-EAAD-444E-B49A-C8902E43F5EF}"/>
                </a:ext>
              </a:extLst>
            </p:cNvPr>
            <p:cNvSpPr txBox="1"/>
            <p:nvPr/>
          </p:nvSpPr>
          <p:spPr>
            <a:xfrm>
              <a:off x="364916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-8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2E8411B-784A-4FD9-9661-5E91A84ADB03}"/>
                </a:ext>
              </a:extLst>
            </p:cNvPr>
            <p:cNvGrpSpPr/>
            <p:nvPr/>
          </p:nvGrpSpPr>
          <p:grpSpPr>
            <a:xfrm>
              <a:off x="718626" y="2867758"/>
              <a:ext cx="8458199" cy="228600"/>
              <a:chOff x="718626" y="2831123"/>
              <a:chExt cx="8458199" cy="388327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5AAE264F-7F23-40B5-A029-9E8C90FE47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1862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5B25A57-9328-43F4-A4C8-128CD90EBE8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4726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76D9ABDE-A530-4177-9A07-6E064865DB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7590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0E0E007E-B9E8-495E-A065-C0F54BBB4E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0453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B19DF3E-22D7-4BB9-9EEC-09D1EF6E7AA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3317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3C046B8-60AE-4B9C-859F-514D8D9CB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6181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BBAC81C1-F04B-457B-8BEB-42057006A00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90448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9E91892-DF6A-4E5F-8B1F-AE1093CD69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1908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5F5353E-51F1-414C-9DA5-B961D08FAD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47722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6CBE5A9-4C99-42AB-B934-9701D5F323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76359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4B8901E-68D5-405E-BB57-27205DBA9A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4996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3B79AF4D-2AF2-49A5-B1F1-2DAF21A28A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3633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F0C64AE7-BA00-40C5-8470-1E8D14DD21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62270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BDA0D96-6212-4FA2-92B2-9B5B174C2A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0907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F5745853-D4BD-4C7D-A7BA-03D0A2FC04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19544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3C1A0872-A712-491F-8171-42BC9DEBF1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8181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213886C9-742A-4C41-ABC2-EFFF5A59E17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76825" y="2831123"/>
                <a:ext cx="0" cy="38832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F1D6FE-7464-4CF5-8E6B-A5A08A5931B0}"/>
                </a:ext>
              </a:extLst>
            </p:cNvPr>
            <p:cNvSpPr txBox="1"/>
            <p:nvPr/>
          </p:nvSpPr>
          <p:spPr>
            <a:xfrm>
              <a:off x="6857182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7EBCE6-6BE5-4A61-9CEF-528EDFBB4AE6}"/>
                </a:ext>
              </a:extLst>
            </p:cNvPr>
            <p:cNvSpPr txBox="1"/>
            <p:nvPr/>
          </p:nvSpPr>
          <p:spPr>
            <a:xfrm>
              <a:off x="8446879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F73CB2-D61B-41DA-9309-89BFF6D2839A}"/>
                </a:ext>
              </a:extLst>
            </p:cNvPr>
            <p:cNvSpPr txBox="1"/>
            <p:nvPr/>
          </p:nvSpPr>
          <p:spPr>
            <a:xfrm>
              <a:off x="6327283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3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25E221-369F-4679-A00D-6973B7E33A55}"/>
                </a:ext>
              </a:extLst>
            </p:cNvPr>
            <p:cNvSpPr txBox="1"/>
            <p:nvPr/>
          </p:nvSpPr>
          <p:spPr>
            <a:xfrm>
              <a:off x="7916980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6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124F923-6424-4230-8C8E-AA96D0B46A3A}"/>
                </a:ext>
              </a:extLst>
            </p:cNvPr>
            <p:cNvSpPr txBox="1"/>
            <p:nvPr/>
          </p:nvSpPr>
          <p:spPr>
            <a:xfrm>
              <a:off x="5797384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768A2D2-5C29-45EF-8203-C9870DFCD787}"/>
                </a:ext>
              </a:extLst>
            </p:cNvPr>
            <p:cNvSpPr txBox="1"/>
            <p:nvPr/>
          </p:nvSpPr>
          <p:spPr>
            <a:xfrm>
              <a:off x="5267485" y="2279981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07FCD4-C8BD-41F4-B47F-50D5595BED77}"/>
                </a:ext>
              </a:extLst>
            </p:cNvPr>
            <p:cNvSpPr txBox="1"/>
            <p:nvPr/>
          </p:nvSpPr>
          <p:spPr>
            <a:xfrm>
              <a:off x="3054641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72C9B8-F9CB-444D-A716-AC60AF7DF7F5}"/>
                </a:ext>
              </a:extLst>
            </p:cNvPr>
            <p:cNvSpPr txBox="1"/>
            <p:nvPr/>
          </p:nvSpPr>
          <p:spPr>
            <a:xfrm>
              <a:off x="2472500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C8E562-31D8-4A75-8AC5-2D1C4ECBC0DA}"/>
                </a:ext>
              </a:extLst>
            </p:cNvPr>
            <p:cNvSpPr txBox="1"/>
            <p:nvPr/>
          </p:nvSpPr>
          <p:spPr>
            <a:xfrm>
              <a:off x="947057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CC5BC3-FF7F-483E-BB7C-5E087187F387}"/>
                </a:ext>
              </a:extLst>
            </p:cNvPr>
            <p:cNvSpPr txBox="1"/>
            <p:nvPr/>
          </p:nvSpPr>
          <p:spPr>
            <a:xfrm>
              <a:off x="1449188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-6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CDE005-72B7-47ED-B1F0-0058616BE75D}"/>
                </a:ext>
              </a:extLst>
            </p:cNvPr>
            <p:cNvSpPr txBox="1"/>
            <p:nvPr/>
          </p:nvSpPr>
          <p:spPr>
            <a:xfrm>
              <a:off x="1985609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4334E8-6B56-4C20-ACFB-67AAA7433092}"/>
                </a:ext>
              </a:extLst>
            </p:cNvPr>
            <p:cNvSpPr txBox="1"/>
            <p:nvPr/>
          </p:nvSpPr>
          <p:spPr>
            <a:xfrm>
              <a:off x="4108433" y="2279981"/>
              <a:ext cx="518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3200" dirty="0"/>
                <a:t>-1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01879EC-2F57-4629-99A6-C13938AE1587}"/>
              </a:ext>
            </a:extLst>
          </p:cNvPr>
          <p:cNvSpPr txBox="1"/>
          <p:nvPr/>
        </p:nvSpPr>
        <p:spPr>
          <a:xfrm>
            <a:off x="2612978" y="3752724"/>
            <a:ext cx="6966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Order these numbers from smallest to biggest.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F44ED1-3C91-4F9F-98D5-7C6BA8C90795}"/>
              </a:ext>
            </a:extLst>
          </p:cNvPr>
          <p:cNvSpPr txBox="1"/>
          <p:nvPr/>
        </p:nvSpPr>
        <p:spPr>
          <a:xfrm>
            <a:off x="5025874" y="4394279"/>
            <a:ext cx="21403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−3, 3, −5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9CCA7FF-512C-44C8-99A0-FF258FB2CF0F}"/>
              </a:ext>
            </a:extLst>
          </p:cNvPr>
          <p:cNvSpPr txBox="1"/>
          <p:nvPr/>
        </p:nvSpPr>
        <p:spPr>
          <a:xfrm>
            <a:off x="5025875" y="5471239"/>
            <a:ext cx="21403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−5, −3,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CA92F6-C6A8-1BBE-ED59-AE6B0868C8A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651" y="124105"/>
            <a:ext cx="1276709" cy="594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75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F01879EC-2F57-4629-99A6-C13938AE1587}"/>
              </a:ext>
            </a:extLst>
          </p:cNvPr>
          <p:cNvSpPr txBox="1"/>
          <p:nvPr/>
        </p:nvSpPr>
        <p:spPr>
          <a:xfrm>
            <a:off x="2612978" y="3437415"/>
            <a:ext cx="6966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Order these numbers from smallest to biggest.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F44ED1-3C91-4F9F-98D5-7C6BA8C90795}"/>
              </a:ext>
            </a:extLst>
          </p:cNvPr>
          <p:cNvSpPr txBox="1"/>
          <p:nvPr/>
        </p:nvSpPr>
        <p:spPr>
          <a:xfrm>
            <a:off x="4885613" y="4078970"/>
            <a:ext cx="2420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−3, −4, −2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9CCA7FF-512C-44C8-99A0-FF258FB2CF0F}"/>
              </a:ext>
            </a:extLst>
          </p:cNvPr>
          <p:cNvSpPr txBox="1"/>
          <p:nvPr/>
        </p:nvSpPr>
        <p:spPr>
          <a:xfrm>
            <a:off x="4885613" y="5155930"/>
            <a:ext cx="2420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−4, −3, −2</a:t>
            </a:r>
          </a:p>
        </p:txBody>
      </p:sp>
    </p:spTree>
    <p:extLst>
      <p:ext uri="{BB962C8B-B14F-4D97-AF65-F5344CB8AC3E}">
        <p14:creationId xmlns:p14="http://schemas.microsoft.com/office/powerpoint/2010/main" val="341727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F01879EC-2F57-4629-99A6-C13938AE1587}"/>
              </a:ext>
            </a:extLst>
          </p:cNvPr>
          <p:cNvSpPr txBox="1"/>
          <p:nvPr/>
        </p:nvSpPr>
        <p:spPr>
          <a:xfrm>
            <a:off x="2476344" y="3059041"/>
            <a:ext cx="6966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Order these numbers from smallest to biggest.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F44ED1-3C91-4F9F-98D5-7C6BA8C90795}"/>
              </a:ext>
            </a:extLst>
          </p:cNvPr>
          <p:cNvSpPr txBox="1"/>
          <p:nvPr/>
        </p:nvSpPr>
        <p:spPr>
          <a:xfrm>
            <a:off x="4748979" y="3700596"/>
            <a:ext cx="2420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−1, −6, −4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9CCA7FF-512C-44C8-99A0-FF258FB2CF0F}"/>
              </a:ext>
            </a:extLst>
          </p:cNvPr>
          <p:cNvSpPr txBox="1"/>
          <p:nvPr/>
        </p:nvSpPr>
        <p:spPr>
          <a:xfrm>
            <a:off x="4748979" y="4777556"/>
            <a:ext cx="2420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−6, −4, −1</a:t>
            </a:r>
          </a:p>
        </p:txBody>
      </p:sp>
    </p:spTree>
    <p:extLst>
      <p:ext uri="{BB962C8B-B14F-4D97-AF65-F5344CB8AC3E}">
        <p14:creationId xmlns:p14="http://schemas.microsoft.com/office/powerpoint/2010/main" val="59876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F01879EC-2F57-4629-99A6-C13938AE1587}"/>
              </a:ext>
            </a:extLst>
          </p:cNvPr>
          <p:cNvSpPr txBox="1"/>
          <p:nvPr/>
        </p:nvSpPr>
        <p:spPr>
          <a:xfrm>
            <a:off x="2612930" y="1514020"/>
            <a:ext cx="69661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Order these numbers from smallest to biggest.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F44ED1-3C91-4F9F-98D5-7C6BA8C90795}"/>
              </a:ext>
            </a:extLst>
          </p:cNvPr>
          <p:cNvSpPr txBox="1"/>
          <p:nvPr/>
        </p:nvSpPr>
        <p:spPr>
          <a:xfrm>
            <a:off x="4047994" y="2155575"/>
            <a:ext cx="40959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−4, −2, 1, −7, −13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9CCA7FF-512C-44C8-99A0-FF258FB2CF0F}"/>
              </a:ext>
            </a:extLst>
          </p:cNvPr>
          <p:cNvSpPr txBox="1"/>
          <p:nvPr/>
        </p:nvSpPr>
        <p:spPr>
          <a:xfrm>
            <a:off x="4047995" y="3232535"/>
            <a:ext cx="40959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400" dirty="0"/>
              <a:t>−13, −7, −4, −2, 1</a:t>
            </a:r>
          </a:p>
        </p:txBody>
      </p:sp>
    </p:spTree>
    <p:extLst>
      <p:ext uri="{BB962C8B-B14F-4D97-AF65-F5344CB8AC3E}">
        <p14:creationId xmlns:p14="http://schemas.microsoft.com/office/powerpoint/2010/main" val="219566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5782E43-8F2D-496A-A027-E7850EA03CEF}"/>
              </a:ext>
            </a:extLst>
          </p:cNvPr>
          <p:cNvSpPr/>
          <p:nvPr/>
        </p:nvSpPr>
        <p:spPr>
          <a:xfrm>
            <a:off x="3168568" y="5323121"/>
            <a:ext cx="5845216" cy="90998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>
              <a:solidFill>
                <a:schemeClr val="tx1"/>
              </a:solidFill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7AB614BC-C2B9-45B8-8F7C-3AF5CF5A7A46}"/>
              </a:ext>
            </a:extLst>
          </p:cNvPr>
          <p:cNvSpPr/>
          <p:nvPr/>
        </p:nvSpPr>
        <p:spPr>
          <a:xfrm>
            <a:off x="3173392" y="5323122"/>
            <a:ext cx="5845216" cy="90998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6000" dirty="0">
                <a:solidFill>
                  <a:schemeClr val="tx1"/>
                </a:solidFill>
              </a:rPr>
              <a:t>Answer</a:t>
            </a:r>
            <a:endParaRPr lang="en-GB" sz="1950" dirty="0">
              <a:solidFill>
                <a:schemeClr val="tx1"/>
              </a:solidFill>
            </a:endParaRPr>
          </a:p>
        </p:txBody>
      </p:sp>
      <p:sp>
        <p:nvSpPr>
          <p:cNvPr id="5" name="Rounded 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98930B6B-3123-41A5-939D-84D321954E6A}"/>
              </a:ext>
            </a:extLst>
          </p:cNvPr>
          <p:cNvSpPr/>
          <p:nvPr/>
        </p:nvSpPr>
        <p:spPr>
          <a:xfrm>
            <a:off x="3173392" y="5323121"/>
            <a:ext cx="5845216" cy="90998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4800" dirty="0">
                <a:solidFill>
                  <a:prstClr val="black"/>
                </a:solidFill>
              </a:rPr>
              <a:t>−</a:t>
            </a:r>
            <a:r>
              <a:rPr lang="en-GB" sz="4800" dirty="0">
                <a:solidFill>
                  <a:schemeClr val="tx1"/>
                </a:solidFill>
              </a:rPr>
              <a:t>23,</a:t>
            </a:r>
            <a:r>
              <a:rPr lang="en-GB" sz="4800" dirty="0">
                <a:solidFill>
                  <a:prstClr val="black"/>
                </a:solidFill>
              </a:rPr>
              <a:t> −</a:t>
            </a:r>
            <a:r>
              <a:rPr lang="en-GB" sz="4800" dirty="0">
                <a:solidFill>
                  <a:schemeClr val="tx1"/>
                </a:solidFill>
              </a:rPr>
              <a:t>17, </a:t>
            </a:r>
            <a:r>
              <a:rPr lang="en-GB" sz="4800" dirty="0">
                <a:solidFill>
                  <a:prstClr val="black"/>
                </a:solidFill>
              </a:rPr>
              <a:t>9</a:t>
            </a:r>
            <a:r>
              <a:rPr lang="en-GB" sz="4800" dirty="0">
                <a:solidFill>
                  <a:schemeClr val="tx1"/>
                </a:solidFill>
              </a:rPr>
              <a:t>, </a:t>
            </a:r>
            <a:r>
              <a:rPr lang="en-GB" sz="4800" dirty="0">
                <a:solidFill>
                  <a:prstClr val="black"/>
                </a:solidFill>
              </a:rPr>
              <a:t>45</a:t>
            </a:r>
            <a:r>
              <a:rPr lang="en-GB" sz="4800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68C016-56DF-4AEA-BA36-F7E5022739F7}"/>
              </a:ext>
            </a:extLst>
          </p:cNvPr>
          <p:cNvSpPr txBox="1"/>
          <p:nvPr/>
        </p:nvSpPr>
        <p:spPr>
          <a:xfrm>
            <a:off x="2237775" y="1889577"/>
            <a:ext cx="5816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Put these numbers in ascending order: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7FCDB2-E24F-40B2-B8C3-3D24CA60D205}"/>
              </a:ext>
            </a:extLst>
          </p:cNvPr>
          <p:cNvSpPr txBox="1"/>
          <p:nvPr/>
        </p:nvSpPr>
        <p:spPr>
          <a:xfrm>
            <a:off x="3199372" y="3052351"/>
            <a:ext cx="58144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600" dirty="0"/>
              <a:t>45,  9,  −23,  −17</a:t>
            </a:r>
          </a:p>
        </p:txBody>
      </p:sp>
    </p:spTree>
    <p:extLst>
      <p:ext uri="{BB962C8B-B14F-4D97-AF65-F5344CB8AC3E}">
        <p14:creationId xmlns:p14="http://schemas.microsoft.com/office/powerpoint/2010/main" val="216624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BCA369C-DEC2-4970-97FD-02B515EB16D4}"/>
              </a:ext>
            </a:extLst>
          </p:cNvPr>
          <p:cNvSpPr/>
          <p:nvPr/>
        </p:nvSpPr>
        <p:spPr>
          <a:xfrm>
            <a:off x="3168568" y="5323121"/>
            <a:ext cx="5845216" cy="90998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>
              <a:solidFill>
                <a:schemeClr val="tx1"/>
              </a:solidFill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5A76EC0D-9D0C-492E-9B2F-2A9D3DF19FA4}"/>
              </a:ext>
            </a:extLst>
          </p:cNvPr>
          <p:cNvSpPr/>
          <p:nvPr/>
        </p:nvSpPr>
        <p:spPr>
          <a:xfrm>
            <a:off x="3173392" y="5323122"/>
            <a:ext cx="5845216" cy="90998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6000" dirty="0">
                <a:solidFill>
                  <a:schemeClr val="tx1"/>
                </a:solidFill>
              </a:rPr>
              <a:t>Answer</a:t>
            </a:r>
            <a:endParaRPr lang="en-GB" sz="1950" dirty="0">
              <a:solidFill>
                <a:schemeClr val="tx1"/>
              </a:solidFill>
            </a:endParaRPr>
          </a:p>
        </p:txBody>
      </p:sp>
      <p:sp>
        <p:nvSpPr>
          <p:cNvPr id="5" name="Rounded 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50C04FA0-E9D9-46DC-89EC-38A16A87FEF1}"/>
              </a:ext>
            </a:extLst>
          </p:cNvPr>
          <p:cNvSpPr/>
          <p:nvPr/>
        </p:nvSpPr>
        <p:spPr>
          <a:xfrm>
            <a:off x="3173392" y="5323121"/>
            <a:ext cx="5845216" cy="90998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4800" dirty="0">
                <a:solidFill>
                  <a:prstClr val="black"/>
                </a:solidFill>
              </a:rPr>
              <a:t>25</a:t>
            </a:r>
            <a:r>
              <a:rPr lang="en-GB" sz="4800" dirty="0">
                <a:solidFill>
                  <a:schemeClr val="tx1"/>
                </a:solidFill>
              </a:rPr>
              <a:t>,</a:t>
            </a:r>
            <a:r>
              <a:rPr lang="en-GB" sz="4800" dirty="0">
                <a:solidFill>
                  <a:prstClr val="black"/>
                </a:solidFill>
              </a:rPr>
              <a:t> −16</a:t>
            </a:r>
            <a:r>
              <a:rPr lang="en-GB" sz="4800" dirty="0">
                <a:solidFill>
                  <a:schemeClr val="tx1"/>
                </a:solidFill>
              </a:rPr>
              <a:t>, </a:t>
            </a:r>
            <a:r>
              <a:rPr lang="en-GB" sz="4800" dirty="0">
                <a:solidFill>
                  <a:prstClr val="black"/>
                </a:solidFill>
              </a:rPr>
              <a:t>−</a:t>
            </a:r>
            <a:r>
              <a:rPr lang="en-GB" sz="4800" dirty="0">
                <a:solidFill>
                  <a:schemeClr val="tx1"/>
                </a:solidFill>
              </a:rPr>
              <a:t>17, </a:t>
            </a:r>
            <a:r>
              <a:rPr lang="en-GB" sz="4800" dirty="0">
                <a:solidFill>
                  <a:prstClr val="black"/>
                </a:solidFill>
              </a:rPr>
              <a:t>−</a:t>
            </a:r>
            <a:r>
              <a:rPr lang="en-GB" sz="4800" dirty="0">
                <a:solidFill>
                  <a:schemeClr val="tx1"/>
                </a:solidFill>
              </a:rPr>
              <a:t>23,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A37CA8-4957-4A69-9270-AA2E2C4AB9D1}"/>
              </a:ext>
            </a:extLst>
          </p:cNvPr>
          <p:cNvSpPr txBox="1"/>
          <p:nvPr/>
        </p:nvSpPr>
        <p:spPr>
          <a:xfrm>
            <a:off x="2437472" y="1252640"/>
            <a:ext cx="601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Put these numbers in descending order: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A94BC5-64E4-4A7B-949D-21C0B982B6A2}"/>
              </a:ext>
            </a:extLst>
          </p:cNvPr>
          <p:cNvSpPr txBox="1"/>
          <p:nvPr/>
        </p:nvSpPr>
        <p:spPr>
          <a:xfrm>
            <a:off x="2758372" y="2169482"/>
            <a:ext cx="666560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600" dirty="0"/>
              <a:t>−17,  −23,  25,  −16</a:t>
            </a:r>
          </a:p>
        </p:txBody>
      </p:sp>
    </p:spTree>
    <p:extLst>
      <p:ext uri="{BB962C8B-B14F-4D97-AF65-F5344CB8AC3E}">
        <p14:creationId xmlns:p14="http://schemas.microsoft.com/office/powerpoint/2010/main" val="387624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1FCAE0CA-C5A7-4B68-811B-90FED45CEF07}"/>
              </a:ext>
            </a:extLst>
          </p:cNvPr>
          <p:cNvSpPr txBox="1"/>
          <p:nvPr/>
        </p:nvSpPr>
        <p:spPr>
          <a:xfrm>
            <a:off x="1395985" y="979994"/>
            <a:ext cx="35433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1. For each question, </a:t>
            </a:r>
          </a:p>
          <a:p>
            <a:r>
              <a:rPr lang="en-GB" sz="2400" dirty="0"/>
              <a:t>circle the biggest number: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5186B1E-34D6-4B12-A1E1-5856584D89F3}"/>
              </a:ext>
            </a:extLst>
          </p:cNvPr>
          <p:cNvSpPr txBox="1"/>
          <p:nvPr/>
        </p:nvSpPr>
        <p:spPr>
          <a:xfrm>
            <a:off x="4853162" y="979994"/>
            <a:ext cx="144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a)   5 &amp; −5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A7F7CE19-C439-4944-95D4-E824DB4A7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471" y="0"/>
            <a:ext cx="7834715" cy="108802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FEBDFE6A-9F0C-47D0-9335-5262F3459666}"/>
              </a:ext>
            </a:extLst>
          </p:cNvPr>
          <p:cNvSpPr txBox="1"/>
          <p:nvPr/>
        </p:nvSpPr>
        <p:spPr>
          <a:xfrm>
            <a:off x="7202824" y="979994"/>
            <a:ext cx="17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b)   −10 &amp; −5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DCEC601-BD34-4AD8-A86A-79DF48406861}"/>
              </a:ext>
            </a:extLst>
          </p:cNvPr>
          <p:cNvSpPr txBox="1"/>
          <p:nvPr/>
        </p:nvSpPr>
        <p:spPr>
          <a:xfrm>
            <a:off x="4853162" y="1535579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c)   0 &amp; −10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E2859D1-66C3-4756-A0F6-F831F19A0804}"/>
              </a:ext>
            </a:extLst>
          </p:cNvPr>
          <p:cNvSpPr txBox="1"/>
          <p:nvPr/>
        </p:nvSpPr>
        <p:spPr>
          <a:xfrm>
            <a:off x="7202823" y="1535579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d) −7 &amp; −8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BA1ABFE-6FB0-4C8C-814C-DB68068F4595}"/>
              </a:ext>
            </a:extLst>
          </p:cNvPr>
          <p:cNvSpPr txBox="1"/>
          <p:nvPr/>
        </p:nvSpPr>
        <p:spPr>
          <a:xfrm>
            <a:off x="4853162" y="2091164"/>
            <a:ext cx="1760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e)   −9 &amp; −18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E0C097B-CDA0-43A6-801E-85C7F4A3C894}"/>
              </a:ext>
            </a:extLst>
          </p:cNvPr>
          <p:cNvSpPr txBox="1"/>
          <p:nvPr/>
        </p:nvSpPr>
        <p:spPr>
          <a:xfrm>
            <a:off x="7202823" y="2091164"/>
            <a:ext cx="246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f)   −25, −50,  &amp; 30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ADFBBDD-FE18-4BBB-B36F-9BF7DD5C955F}"/>
              </a:ext>
            </a:extLst>
          </p:cNvPr>
          <p:cNvSpPr txBox="1"/>
          <p:nvPr/>
        </p:nvSpPr>
        <p:spPr>
          <a:xfrm>
            <a:off x="1395985" y="2604837"/>
            <a:ext cx="32558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2. Put these sets of </a:t>
            </a:r>
          </a:p>
          <a:p>
            <a:r>
              <a:rPr lang="en-GB" sz="2400" dirty="0"/>
              <a:t>numbers in order,</a:t>
            </a:r>
          </a:p>
          <a:p>
            <a:r>
              <a:rPr lang="en-GB" sz="2400" dirty="0"/>
              <a:t>from smallest to biggest.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0FF01E-B5C7-4825-9E77-7819C6503D6E}"/>
              </a:ext>
            </a:extLst>
          </p:cNvPr>
          <p:cNvSpPr txBox="1"/>
          <p:nvPr/>
        </p:nvSpPr>
        <p:spPr>
          <a:xfrm>
            <a:off x="4853163" y="2604837"/>
            <a:ext cx="1999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a)   6, −5, 8, −4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E39FFB5-04FC-4AC0-8629-B793CFA45853}"/>
              </a:ext>
            </a:extLst>
          </p:cNvPr>
          <p:cNvSpPr txBox="1"/>
          <p:nvPr/>
        </p:nvSpPr>
        <p:spPr>
          <a:xfrm>
            <a:off x="4853163" y="3079399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b)   −13, −15, 17, 0, −8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8AC75F1-7B63-4331-9B84-5F25645003CA}"/>
              </a:ext>
            </a:extLst>
          </p:cNvPr>
          <p:cNvSpPr txBox="1"/>
          <p:nvPr/>
        </p:nvSpPr>
        <p:spPr>
          <a:xfrm>
            <a:off x="4853162" y="3507662"/>
            <a:ext cx="2824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c)   3.5, −4, 7, −9, −22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4E0A248-756D-45F7-9C77-AED008FECC0F}"/>
              </a:ext>
            </a:extLst>
          </p:cNvPr>
          <p:cNvSpPr txBox="1"/>
          <p:nvPr/>
        </p:nvSpPr>
        <p:spPr>
          <a:xfrm>
            <a:off x="4853163" y="4005374"/>
            <a:ext cx="3156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d)   0, −5.5, −8, 5, −3, −6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CA09479-DDE8-4843-BCEA-B63D607D58BC}"/>
              </a:ext>
            </a:extLst>
          </p:cNvPr>
          <p:cNvSpPr txBox="1"/>
          <p:nvPr/>
        </p:nvSpPr>
        <p:spPr>
          <a:xfrm>
            <a:off x="73577" y="4515341"/>
            <a:ext cx="1153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3. If you start at −5 and increase the number by 8, where on the number line are you now?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B9845C5-BF16-4CA8-A793-C4B922562B73}"/>
              </a:ext>
            </a:extLst>
          </p:cNvPr>
          <p:cNvSpPr txBox="1"/>
          <p:nvPr/>
        </p:nvSpPr>
        <p:spPr>
          <a:xfrm>
            <a:off x="73576" y="5471368"/>
            <a:ext cx="11981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4. If you start at 4 and decrease the number by 10, where on the number line are you now?</a:t>
            </a:r>
          </a:p>
        </p:txBody>
      </p:sp>
    </p:spTree>
    <p:extLst>
      <p:ext uri="{BB962C8B-B14F-4D97-AF65-F5344CB8AC3E}">
        <p14:creationId xmlns:p14="http://schemas.microsoft.com/office/powerpoint/2010/main" val="1160580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8F6B8-2A0C-58CC-F59B-EBBF97F51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032A14E8-2B13-33D8-13A6-A32B0144999C}"/>
              </a:ext>
            </a:extLst>
          </p:cNvPr>
          <p:cNvSpPr txBox="1"/>
          <p:nvPr/>
        </p:nvSpPr>
        <p:spPr>
          <a:xfrm>
            <a:off x="1395985" y="1116624"/>
            <a:ext cx="35433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1. For each question, </a:t>
            </a:r>
          </a:p>
          <a:p>
            <a:r>
              <a:rPr lang="en-GB" sz="2400" dirty="0"/>
              <a:t>circle the biggest number: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1E5FCE2-6205-C3CF-0786-F3331D07E63E}"/>
              </a:ext>
            </a:extLst>
          </p:cNvPr>
          <p:cNvSpPr txBox="1"/>
          <p:nvPr/>
        </p:nvSpPr>
        <p:spPr>
          <a:xfrm>
            <a:off x="4853162" y="1116624"/>
            <a:ext cx="144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a)   5 &amp; −5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4FA53B7-AC22-6F0A-24C1-C1A90AC16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471" y="0"/>
            <a:ext cx="7834715" cy="108802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72625C9-6232-86FE-932C-5FFD4D562847}"/>
              </a:ext>
            </a:extLst>
          </p:cNvPr>
          <p:cNvSpPr txBox="1"/>
          <p:nvPr/>
        </p:nvSpPr>
        <p:spPr>
          <a:xfrm>
            <a:off x="7202824" y="1116624"/>
            <a:ext cx="17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b)   −10 &amp; −5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43856D7-C96B-B076-F882-57817E63A850}"/>
              </a:ext>
            </a:extLst>
          </p:cNvPr>
          <p:cNvSpPr txBox="1"/>
          <p:nvPr/>
        </p:nvSpPr>
        <p:spPr>
          <a:xfrm>
            <a:off x="4853162" y="1672209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c)   0 &amp; −10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ABA51D7-C390-92CC-BE0D-3A6974D701CB}"/>
              </a:ext>
            </a:extLst>
          </p:cNvPr>
          <p:cNvSpPr txBox="1"/>
          <p:nvPr/>
        </p:nvSpPr>
        <p:spPr>
          <a:xfrm>
            <a:off x="7202823" y="1672209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d) −7 &amp; −8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4387DCA-95FB-95B2-6B9B-4820CE16A10B}"/>
              </a:ext>
            </a:extLst>
          </p:cNvPr>
          <p:cNvSpPr txBox="1"/>
          <p:nvPr/>
        </p:nvSpPr>
        <p:spPr>
          <a:xfrm>
            <a:off x="4853162" y="2227794"/>
            <a:ext cx="1760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e)   −9 &amp; −18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7AD29B7-D679-DFEF-7423-10EC494DD889}"/>
              </a:ext>
            </a:extLst>
          </p:cNvPr>
          <p:cNvSpPr txBox="1"/>
          <p:nvPr/>
        </p:nvSpPr>
        <p:spPr>
          <a:xfrm>
            <a:off x="7202823" y="2227794"/>
            <a:ext cx="246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f)   −25, −50,  &amp; 30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748436B-7BD0-3B4C-2E15-682F148B14E4}"/>
              </a:ext>
            </a:extLst>
          </p:cNvPr>
          <p:cNvSpPr txBox="1"/>
          <p:nvPr/>
        </p:nvSpPr>
        <p:spPr>
          <a:xfrm>
            <a:off x="1395985" y="2730961"/>
            <a:ext cx="32558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2. Put these sets of </a:t>
            </a:r>
          </a:p>
          <a:p>
            <a:r>
              <a:rPr lang="en-GB" sz="2400" dirty="0"/>
              <a:t>numbers in order,</a:t>
            </a:r>
          </a:p>
          <a:p>
            <a:r>
              <a:rPr lang="en-GB" sz="2400" dirty="0"/>
              <a:t>from smallest to biggest.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6357E3B-AAF3-B88B-A65D-B0568EA2D0AF}"/>
              </a:ext>
            </a:extLst>
          </p:cNvPr>
          <p:cNvSpPr txBox="1"/>
          <p:nvPr/>
        </p:nvSpPr>
        <p:spPr>
          <a:xfrm>
            <a:off x="4853163" y="2730961"/>
            <a:ext cx="1999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a)   6, −5, 8, −4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FCE9948-59AD-91AA-51C4-8581DADCA5CA}"/>
              </a:ext>
            </a:extLst>
          </p:cNvPr>
          <p:cNvSpPr txBox="1"/>
          <p:nvPr/>
        </p:nvSpPr>
        <p:spPr>
          <a:xfrm>
            <a:off x="4853163" y="3205523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b)   −13, −15, 17, 0, −8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3A21E2-B65B-1709-C7C0-FAD4CB0D83B9}"/>
              </a:ext>
            </a:extLst>
          </p:cNvPr>
          <p:cNvSpPr txBox="1"/>
          <p:nvPr/>
        </p:nvSpPr>
        <p:spPr>
          <a:xfrm>
            <a:off x="4853162" y="3633786"/>
            <a:ext cx="2824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c)   3.5, −4, 7, −9, −22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487A1B0-25B4-3C96-6B87-1CE7211127DD}"/>
              </a:ext>
            </a:extLst>
          </p:cNvPr>
          <p:cNvSpPr txBox="1"/>
          <p:nvPr/>
        </p:nvSpPr>
        <p:spPr>
          <a:xfrm>
            <a:off x="4853163" y="4131498"/>
            <a:ext cx="3156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d)   0, −5.5, −8, 5, −3, −6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35EDCA1-6B86-DAE8-FB32-26D43AB89606}"/>
              </a:ext>
            </a:extLst>
          </p:cNvPr>
          <p:cNvSpPr txBox="1"/>
          <p:nvPr/>
        </p:nvSpPr>
        <p:spPr>
          <a:xfrm>
            <a:off x="96586" y="4647562"/>
            <a:ext cx="11273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3. If you start at −5 &amp; increase the number by 8, where on the number line are you now?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04490DF-7278-3379-6A70-D24D785B6CF0}"/>
              </a:ext>
            </a:extLst>
          </p:cNvPr>
          <p:cNvSpPr txBox="1"/>
          <p:nvPr/>
        </p:nvSpPr>
        <p:spPr>
          <a:xfrm>
            <a:off x="103995" y="5427610"/>
            <a:ext cx="11299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4. If you start at 4 &amp; decrease the number by 10, where on the number line are you now?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F3342D9-C63D-89CC-B7C2-BC8EB236CB11}"/>
              </a:ext>
            </a:extLst>
          </p:cNvPr>
          <p:cNvSpPr/>
          <p:nvPr/>
        </p:nvSpPr>
        <p:spPr>
          <a:xfrm>
            <a:off x="5186747" y="104672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B82C928F-AE7A-C047-38B6-244E3FC74759}"/>
              </a:ext>
            </a:extLst>
          </p:cNvPr>
          <p:cNvSpPr/>
          <p:nvPr/>
        </p:nvSpPr>
        <p:spPr>
          <a:xfrm>
            <a:off x="8427787" y="103656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91CBF36-0DDF-3824-849B-97D6FCCA0094}"/>
              </a:ext>
            </a:extLst>
          </p:cNvPr>
          <p:cNvSpPr/>
          <p:nvPr/>
        </p:nvSpPr>
        <p:spPr>
          <a:xfrm>
            <a:off x="5176587" y="161568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E54F450-5440-D359-BFFD-75607B5B95BF}"/>
              </a:ext>
            </a:extLst>
          </p:cNvPr>
          <p:cNvSpPr/>
          <p:nvPr/>
        </p:nvSpPr>
        <p:spPr>
          <a:xfrm>
            <a:off x="7533707" y="162584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685DFC6-CDE4-7949-C803-6A0EBA6F3342}"/>
              </a:ext>
            </a:extLst>
          </p:cNvPr>
          <p:cNvSpPr/>
          <p:nvPr/>
        </p:nvSpPr>
        <p:spPr>
          <a:xfrm>
            <a:off x="5252787" y="217575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793A4D8-AE74-9DE5-F1CB-3607F9DA1C58}"/>
              </a:ext>
            </a:extLst>
          </p:cNvPr>
          <p:cNvSpPr/>
          <p:nvPr/>
        </p:nvSpPr>
        <p:spPr>
          <a:xfrm>
            <a:off x="9118667" y="2174481"/>
            <a:ext cx="567160" cy="567160"/>
          </a:xfrm>
          <a:prstGeom prst="ellipse">
            <a:avLst/>
          </a:prstGeom>
          <a:solidFill>
            <a:srgbClr val="FFD966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950" dirty="0" err="1">
              <a:solidFill>
                <a:schemeClr val="tx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36D622F-5308-EFF5-243E-39111DA1EA2B}"/>
              </a:ext>
            </a:extLst>
          </p:cNvPr>
          <p:cNvSpPr txBox="1"/>
          <p:nvPr/>
        </p:nvSpPr>
        <p:spPr>
          <a:xfrm>
            <a:off x="8277082" y="2730961"/>
            <a:ext cx="1552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−5, −4, 6, 8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60DE321-EADB-20A8-1226-5C85B08F9B6B}"/>
              </a:ext>
            </a:extLst>
          </p:cNvPr>
          <p:cNvSpPr txBox="1"/>
          <p:nvPr/>
        </p:nvSpPr>
        <p:spPr>
          <a:xfrm>
            <a:off x="8277082" y="3205523"/>
            <a:ext cx="2473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−15, −13, −8, 0, 17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27C0E2D-17CB-56FE-941A-016C9277466E}"/>
              </a:ext>
            </a:extLst>
          </p:cNvPr>
          <p:cNvSpPr txBox="1"/>
          <p:nvPr/>
        </p:nvSpPr>
        <p:spPr>
          <a:xfrm>
            <a:off x="8277083" y="3633786"/>
            <a:ext cx="2395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−22, −9, −4, 3.5, 7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AC5F96F-0354-1F61-E9C2-AFEC887A4E50}"/>
              </a:ext>
            </a:extLst>
          </p:cNvPr>
          <p:cNvSpPr txBox="1"/>
          <p:nvPr/>
        </p:nvSpPr>
        <p:spPr>
          <a:xfrm>
            <a:off x="8277083" y="4131498"/>
            <a:ext cx="2832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−8 , −6, −5.5, −3, 0, 5 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1527918-D8AF-328A-395C-C04846791B6E}"/>
              </a:ext>
            </a:extLst>
          </p:cNvPr>
          <p:cNvSpPr txBox="1"/>
          <p:nvPr/>
        </p:nvSpPr>
        <p:spPr>
          <a:xfrm>
            <a:off x="9516602" y="488418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326E85F-0229-06BE-60EE-3D5332D22109}"/>
              </a:ext>
            </a:extLst>
          </p:cNvPr>
          <p:cNvSpPr txBox="1"/>
          <p:nvPr/>
        </p:nvSpPr>
        <p:spPr>
          <a:xfrm>
            <a:off x="9364202" y="5658443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−6</a:t>
            </a:r>
          </a:p>
        </p:txBody>
      </p:sp>
    </p:spTree>
    <p:extLst>
      <p:ext uri="{BB962C8B-B14F-4D97-AF65-F5344CB8AC3E}">
        <p14:creationId xmlns:p14="http://schemas.microsoft.com/office/powerpoint/2010/main" val="129048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1B4A95-FF76-16A1-9594-3D62A2220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13" y="482895"/>
            <a:ext cx="6880366" cy="47984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DC8016-D62F-055E-337C-2F3328FB9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756" y="2128164"/>
            <a:ext cx="4458322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4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0" y="1973263"/>
                <a:ext cx="8915400" cy="452596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8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&lt;−2</m:t>
                      </m:r>
                    </m:oMath>
                  </m:oMathPara>
                </a14:m>
                <a:endParaRPr lang="en-GB" sz="8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</a:rPr>
                        <m:t>−13</m:t>
                      </m:r>
                      <m:r>
                        <a:rPr lang="en-GB" sz="8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&gt;−21</m:t>
                      </m:r>
                    </m:oMath>
                  </m:oMathPara>
                </a14:m>
                <a:endParaRPr lang="en-GB" sz="8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i="1">
                          <a:latin typeface="Cambria Math" panose="02040503050406030204" pitchFamily="18" charset="0"/>
                        </a:rPr>
                        <m:t>−3.5</m:t>
                      </m:r>
                      <m:r>
                        <a:rPr lang="en-GB" sz="8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&lt;−3.4</m:t>
                      </m:r>
                    </m:oMath>
                  </m:oMathPara>
                </a14:m>
                <a:endParaRPr lang="en-GB" sz="8000" dirty="0"/>
              </a:p>
              <a:p>
                <a:pPr marL="0" indent="0">
                  <a:buNone/>
                </a:pPr>
                <a:endParaRPr lang="en-GB" sz="6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0" y="1973263"/>
                <a:ext cx="8915400" cy="452596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3862477" y="1866902"/>
            <a:ext cx="1190445" cy="120769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" name="Oval 4"/>
          <p:cNvSpPr/>
          <p:nvPr/>
        </p:nvSpPr>
        <p:spPr>
          <a:xfrm>
            <a:off x="3862477" y="3117694"/>
            <a:ext cx="1190445" cy="120769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" name="Oval 5"/>
          <p:cNvSpPr/>
          <p:nvPr/>
        </p:nvSpPr>
        <p:spPr>
          <a:xfrm>
            <a:off x="3862477" y="4368486"/>
            <a:ext cx="1190445" cy="120769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962BBF-B45D-55FE-3AA7-3C37DD4C6A47}"/>
              </a:ext>
            </a:extLst>
          </p:cNvPr>
          <p:cNvSpPr txBox="1"/>
          <p:nvPr/>
        </p:nvSpPr>
        <p:spPr>
          <a:xfrm>
            <a:off x="534257" y="297242"/>
            <a:ext cx="62672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/>
              <a:t>Greater than or less than? </a:t>
            </a:r>
            <a:br>
              <a:rPr lang="en-GB" sz="3200" dirty="0"/>
            </a:br>
            <a:r>
              <a:rPr lang="en-GB" sz="3200" dirty="0"/>
              <a:t>Fill in the correct </a:t>
            </a:r>
            <a:r>
              <a:rPr lang="en-GB" sz="3200" b="1" dirty="0">
                <a:solidFill>
                  <a:srgbClr val="FF0000"/>
                </a:solidFill>
              </a:rPr>
              <a:t>inequality</a:t>
            </a:r>
            <a:r>
              <a:rPr lang="en-GB" sz="3200" dirty="0"/>
              <a:t> sign </a:t>
            </a:r>
          </a:p>
        </p:txBody>
      </p:sp>
    </p:spTree>
    <p:extLst>
      <p:ext uri="{BB962C8B-B14F-4D97-AF65-F5344CB8AC3E}">
        <p14:creationId xmlns:p14="http://schemas.microsoft.com/office/powerpoint/2010/main" val="185073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63C209-76CD-74F0-5EF7-AADF91E0C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477" y="647038"/>
            <a:ext cx="11810523" cy="51862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2247B7-FA80-C2BE-7494-8E3D1B541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4" y="544724"/>
            <a:ext cx="12192000" cy="539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2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DEF33D13135F45809E6ECF68676653" ma:contentTypeVersion="12" ma:contentTypeDescription="Create a new document." ma:contentTypeScope="" ma:versionID="e003d3b5e0ddf6adc075675ce6a480b0">
  <xsd:schema xmlns:xsd="http://www.w3.org/2001/XMLSchema" xmlns:xs="http://www.w3.org/2001/XMLSchema" xmlns:p="http://schemas.microsoft.com/office/2006/metadata/properties" xmlns:ns2="9b518678-822a-4885-ac15-d4f5c04091c8" xmlns:ns3="6a66d7ee-120d-40ff-a661-8ed131bddeb6" targetNamespace="http://schemas.microsoft.com/office/2006/metadata/properties" ma:root="true" ma:fieldsID="282f6abfd923c99430f31a1bc81398b8" ns2:_="" ns3:_="">
    <xsd:import namespace="9b518678-822a-4885-ac15-d4f5c04091c8"/>
    <xsd:import namespace="6a66d7ee-120d-40ff-a661-8ed131bdde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18678-822a-4885-ac15-d4f5c04091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7b46c6c-0cea-4743-9a8e-ff0155dd11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66d7ee-120d-40ff-a661-8ed131bddeb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2eaa5af-cb86-4f53-8619-1da8d2c0ba28}" ma:internalName="TaxCatchAll" ma:showField="CatchAllData" ma:web="6a66d7ee-120d-40ff-a661-8ed131bdde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518678-822a-4885-ac15-d4f5c04091c8">
      <Terms xmlns="http://schemas.microsoft.com/office/infopath/2007/PartnerControls"/>
    </lcf76f155ced4ddcb4097134ff3c332f>
    <TaxCatchAll xmlns="6a66d7ee-120d-40ff-a661-8ed131bddeb6" xsi:nil="true"/>
  </documentManagement>
</p:properties>
</file>

<file path=customXml/itemProps1.xml><?xml version="1.0" encoding="utf-8"?>
<ds:datastoreItem xmlns:ds="http://schemas.openxmlformats.org/officeDocument/2006/customXml" ds:itemID="{17481372-56DB-4B54-AEFE-873E1E5774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518678-822a-4885-ac15-d4f5c04091c8"/>
    <ds:schemaRef ds:uri="6a66d7ee-120d-40ff-a661-8ed131bdde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ED4EC2-1717-4B35-8C08-D5D0118B4E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63DB1C-5E7C-4740-AFC3-B84A31765B37}">
  <ds:schemaRefs>
    <ds:schemaRef ds:uri="http://purl.org/dc/dcmitype/"/>
    <ds:schemaRef ds:uri="http://schemas.microsoft.com/office/2006/documentManagement/types"/>
    <ds:schemaRef ds:uri="http://purl.org/dc/terms/"/>
    <ds:schemaRef ds:uri="9b518678-822a-4885-ac15-d4f5c04091c8"/>
    <ds:schemaRef ds:uri="http://www.w3.org/XML/1998/namespace"/>
    <ds:schemaRef ds:uri="http://purl.org/dc/elements/1.1/"/>
    <ds:schemaRef ds:uri="6a66d7ee-120d-40ff-a661-8ed131bddeb6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8688</TotalTime>
  <Words>1052</Words>
  <Application>Microsoft Office PowerPoint</Application>
  <PresentationFormat>Widescreen</PresentationFormat>
  <Paragraphs>247</Paragraphs>
  <Slides>23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R Frearson - BBA Staff</dc:creator>
  <cp:lastModifiedBy>Mrs E Eyres - BWA Staff</cp:lastModifiedBy>
  <cp:revision>41</cp:revision>
  <cp:lastPrinted>2024-02-19T12:50:57Z</cp:lastPrinted>
  <dcterms:created xsi:type="dcterms:W3CDTF">2022-11-02T08:56:34Z</dcterms:created>
  <dcterms:modified xsi:type="dcterms:W3CDTF">2026-09-06T12:08:45Z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0x01010086DEF33D13135F45809E6ECF68676653</vt:lpwstr>
  </property>
  <property fmtid="{D5CDD505-2E9C-101B-9397-08002B2CF9AE}" pid="3" name="MediaServiceImageTags">
    <vt:lpwstr/>
  </property>
</Properties>
</file>