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433" r:id="rId3"/>
    <p:sldId id="473" r:id="rId4"/>
    <p:sldId id="474" r:id="rId5"/>
    <p:sldId id="434" r:id="rId6"/>
    <p:sldId id="435" r:id="rId7"/>
    <p:sldId id="475" r:id="rId8"/>
    <p:sldId id="476" r:id="rId9"/>
    <p:sldId id="437" r:id="rId10"/>
    <p:sldId id="492" r:id="rId11"/>
    <p:sldId id="493" r:id="rId12"/>
    <p:sldId id="494" r:id="rId13"/>
    <p:sldId id="495" r:id="rId14"/>
    <p:sldId id="496" r:id="rId15"/>
    <p:sldId id="497" r:id="rId16"/>
    <p:sldId id="464" r:id="rId17"/>
    <p:sldId id="487" r:id="rId18"/>
    <p:sldId id="489" r:id="rId19"/>
    <p:sldId id="490" r:id="rId20"/>
    <p:sldId id="491" r:id="rId21"/>
    <p:sldId id="465" r:id="rId22"/>
    <p:sldId id="498" r:id="rId23"/>
    <p:sldId id="466" r:id="rId24"/>
    <p:sldId id="469" r:id="rId25"/>
    <p:sldId id="4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2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4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5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23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1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3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5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1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8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44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5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73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75CB-E336-8FD6-83AF-A24F5A90F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DF616-B712-42FC-E79F-720A230D7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9" name="Chevron 48">
            <a:extLst>
              <a:ext uri="{FF2B5EF4-FFF2-40B4-BE49-F238E27FC236}">
                <a16:creationId xmlns:a16="http://schemas.microsoft.com/office/drawing/2014/main" id="{9218D0BE-469A-5CCF-53D0-8DDBBBFB13E3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A9AB0E0A-C1D2-82B6-BAA8-D10A251A6B07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68654-9D06-5A39-1711-56AB7E52F132}"/>
              </a:ext>
            </a:extLst>
          </p:cNvPr>
          <p:cNvSpPr txBox="1"/>
          <p:nvPr/>
        </p:nvSpPr>
        <p:spPr>
          <a:xfrm>
            <a:off x="477054" y="304604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300,000 + 400,000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5C92A-EFB2-8D1C-34AC-FC01FE09725A}"/>
              </a:ext>
            </a:extLst>
          </p:cNvPr>
          <p:cNvSpPr txBox="1"/>
          <p:nvPr/>
        </p:nvSpPr>
        <p:spPr>
          <a:xfrm>
            <a:off x="477054" y="1108774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400,000 - 300,000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76DBA-2901-AAE8-EA55-1D2AD49EC902}"/>
              </a:ext>
            </a:extLst>
          </p:cNvPr>
          <p:cNvSpPr txBox="1"/>
          <p:nvPr/>
        </p:nvSpPr>
        <p:spPr>
          <a:xfrm>
            <a:off x="453810" y="1912944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 million – 3 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16DE-8D95-EFD9-1021-09C252CDFB1E}"/>
              </a:ext>
            </a:extLst>
          </p:cNvPr>
          <p:cNvSpPr txBox="1"/>
          <p:nvPr/>
        </p:nvSpPr>
        <p:spPr>
          <a:xfrm>
            <a:off x="485710" y="259517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0.4 + 0.3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52E0B-E9C4-F49E-235C-1E63EA53A37D}"/>
              </a:ext>
            </a:extLst>
          </p:cNvPr>
          <p:cNvSpPr txBox="1"/>
          <p:nvPr/>
        </p:nvSpPr>
        <p:spPr>
          <a:xfrm>
            <a:off x="6686115" y="362682"/>
            <a:ext cx="4485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calculations are quick to answer because the units that you are counting are the same in each term of the calculation.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207EE-FBE7-DF4D-EA8E-1E9776BD0511}"/>
              </a:ext>
            </a:extLst>
          </p:cNvPr>
          <p:cNvSpPr txBox="1"/>
          <p:nvPr/>
        </p:nvSpPr>
        <p:spPr>
          <a:xfrm>
            <a:off x="1563231" y="4726731"/>
            <a:ext cx="832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notice? </a:t>
            </a:r>
          </a:p>
          <a:p>
            <a:endParaRPr lang="en-GB" sz="2400" dirty="0"/>
          </a:p>
          <a:p>
            <a:r>
              <a:rPr lang="en-GB" sz="2400" dirty="0"/>
              <a:t>What is the same? What is different about these calculations?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60009-6192-E670-6A24-430AB37E6934}"/>
              </a:ext>
            </a:extLst>
          </p:cNvPr>
          <p:cNvSpPr txBox="1"/>
          <p:nvPr/>
        </p:nvSpPr>
        <p:spPr>
          <a:xfrm>
            <a:off x="485710" y="3261711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0.004 + 0.003</a:t>
            </a:r>
          </a:p>
        </p:txBody>
      </p:sp>
    </p:spTree>
    <p:extLst>
      <p:ext uri="{BB962C8B-B14F-4D97-AF65-F5344CB8AC3E}">
        <p14:creationId xmlns:p14="http://schemas.microsoft.com/office/powerpoint/2010/main" val="19556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/>
              <p:nvPr/>
            </p:nvSpPr>
            <p:spPr>
              <a:xfrm>
                <a:off x="2149312" y="164179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20×10=200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1641796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149312" y="301334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2×100=200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3013346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/>
              <p:nvPr/>
            </p:nvSpPr>
            <p:spPr>
              <a:xfrm>
                <a:off x="2149312" y="27024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200×1=200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270247"/>
                <a:ext cx="733405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8C872D-3CF3-4E65-7D66-A4265CF49469}"/>
              </a:ext>
            </a:extLst>
          </p:cNvPr>
          <p:cNvCxnSpPr/>
          <p:nvPr/>
        </p:nvCxnSpPr>
        <p:spPr>
          <a:xfrm>
            <a:off x="4487159" y="978133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EA023B-F828-259A-BBA3-28D61A7ADB57}"/>
              </a:ext>
            </a:extLst>
          </p:cNvPr>
          <p:cNvCxnSpPr/>
          <p:nvPr/>
        </p:nvCxnSpPr>
        <p:spPr>
          <a:xfrm>
            <a:off x="4487159" y="242200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814E49-E2F8-9332-28A5-04C73054FA99}"/>
              </a:ext>
            </a:extLst>
          </p:cNvPr>
          <p:cNvCxnSpPr/>
          <p:nvPr/>
        </p:nvCxnSpPr>
        <p:spPr>
          <a:xfrm>
            <a:off x="5619946" y="980914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A52D54-73DF-E33B-0EB1-ECE9F97AA601}"/>
              </a:ext>
            </a:extLst>
          </p:cNvPr>
          <p:cNvCxnSpPr/>
          <p:nvPr/>
        </p:nvCxnSpPr>
        <p:spPr>
          <a:xfrm>
            <a:off x="5619946" y="242478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/>
              <p:nvPr/>
            </p:nvSpPr>
            <p:spPr>
              <a:xfrm>
                <a:off x="2149312" y="438489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0.2×1000=200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4384896"/>
                <a:ext cx="733405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8C041E-AD99-B52E-C2E3-CDB39B425ACC}"/>
              </a:ext>
            </a:extLst>
          </p:cNvPr>
          <p:cNvCxnSpPr/>
          <p:nvPr/>
        </p:nvCxnSpPr>
        <p:spPr>
          <a:xfrm>
            <a:off x="4487159" y="379355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1D753-BDE7-A8E8-2D4A-F0FB48FBFE54}"/>
              </a:ext>
            </a:extLst>
          </p:cNvPr>
          <p:cNvCxnSpPr/>
          <p:nvPr/>
        </p:nvCxnSpPr>
        <p:spPr>
          <a:xfrm>
            <a:off x="5619946" y="379633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834A70-19FD-FA0F-E2C4-8DAA8825E2F4}"/>
                  </a:ext>
                </a:extLst>
              </p:cNvPr>
              <p:cNvSpPr txBox="1"/>
              <p:nvPr/>
            </p:nvSpPr>
            <p:spPr>
              <a:xfrm>
                <a:off x="2149312" y="575644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0.02×10000=200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834A70-19FD-FA0F-E2C4-8DAA8825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5756446"/>
                <a:ext cx="733405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AD16E2-60D2-CEEC-E6F9-77760212E536}"/>
              </a:ext>
            </a:extLst>
          </p:cNvPr>
          <p:cNvCxnSpPr/>
          <p:nvPr/>
        </p:nvCxnSpPr>
        <p:spPr>
          <a:xfrm>
            <a:off x="4487159" y="516510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43C1A0-87B9-024D-90F9-0F4288380388}"/>
              </a:ext>
            </a:extLst>
          </p:cNvPr>
          <p:cNvCxnSpPr/>
          <p:nvPr/>
        </p:nvCxnSpPr>
        <p:spPr>
          <a:xfrm>
            <a:off x="5619946" y="516788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3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/>
              <p:nvPr/>
            </p:nvSpPr>
            <p:spPr>
              <a:xfrm>
                <a:off x="2149312" y="164179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1641796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149312" y="301334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3013346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/>
              <p:nvPr/>
            </p:nvSpPr>
            <p:spPr>
              <a:xfrm>
                <a:off x="2149312" y="27024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200×1=200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270247"/>
                <a:ext cx="733405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8C872D-3CF3-4E65-7D66-A4265CF49469}"/>
              </a:ext>
            </a:extLst>
          </p:cNvPr>
          <p:cNvCxnSpPr/>
          <p:nvPr/>
        </p:nvCxnSpPr>
        <p:spPr>
          <a:xfrm>
            <a:off x="4487159" y="978133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EA023B-F828-259A-BBA3-28D61A7ADB57}"/>
              </a:ext>
            </a:extLst>
          </p:cNvPr>
          <p:cNvCxnSpPr/>
          <p:nvPr/>
        </p:nvCxnSpPr>
        <p:spPr>
          <a:xfrm>
            <a:off x="4487159" y="242200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814E49-E2F8-9332-28A5-04C73054FA99}"/>
              </a:ext>
            </a:extLst>
          </p:cNvPr>
          <p:cNvCxnSpPr/>
          <p:nvPr/>
        </p:nvCxnSpPr>
        <p:spPr>
          <a:xfrm>
            <a:off x="5619946" y="980914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A52D54-73DF-E33B-0EB1-ECE9F97AA601}"/>
              </a:ext>
            </a:extLst>
          </p:cNvPr>
          <p:cNvCxnSpPr/>
          <p:nvPr/>
        </p:nvCxnSpPr>
        <p:spPr>
          <a:xfrm>
            <a:off x="5619946" y="242478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/>
              <p:nvPr/>
            </p:nvSpPr>
            <p:spPr>
              <a:xfrm>
                <a:off x="2149312" y="438489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0.2×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4384896"/>
                <a:ext cx="733405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8C041E-AD99-B52E-C2E3-CDB39B425ACC}"/>
              </a:ext>
            </a:extLst>
          </p:cNvPr>
          <p:cNvCxnSpPr/>
          <p:nvPr/>
        </p:nvCxnSpPr>
        <p:spPr>
          <a:xfrm>
            <a:off x="4487159" y="379355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1D753-BDE7-A8E8-2D4A-F0FB48FBFE54}"/>
              </a:ext>
            </a:extLst>
          </p:cNvPr>
          <p:cNvCxnSpPr/>
          <p:nvPr/>
        </p:nvCxnSpPr>
        <p:spPr>
          <a:xfrm>
            <a:off x="5619946" y="379633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834A70-19FD-FA0F-E2C4-8DAA8825E2F4}"/>
                  </a:ext>
                </a:extLst>
              </p:cNvPr>
              <p:cNvSpPr txBox="1"/>
              <p:nvPr/>
            </p:nvSpPr>
            <p:spPr>
              <a:xfrm>
                <a:off x="2149312" y="5756446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0.02×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834A70-19FD-FA0F-E2C4-8DAA8825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2" y="5756446"/>
                <a:ext cx="733405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AD16E2-60D2-CEEC-E6F9-77760212E536}"/>
              </a:ext>
            </a:extLst>
          </p:cNvPr>
          <p:cNvCxnSpPr/>
          <p:nvPr/>
        </p:nvCxnSpPr>
        <p:spPr>
          <a:xfrm>
            <a:off x="4487159" y="516510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43C1A0-87B9-024D-90F9-0F4288380388}"/>
              </a:ext>
            </a:extLst>
          </p:cNvPr>
          <p:cNvCxnSpPr/>
          <p:nvPr/>
        </p:nvCxnSpPr>
        <p:spPr>
          <a:xfrm>
            <a:off x="5619946" y="516788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7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205872" y="153333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72" y="1533337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/>
              <p:nvPr/>
            </p:nvSpPr>
            <p:spPr>
              <a:xfrm>
                <a:off x="2205872" y="290488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72" y="2904887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8C041E-AD99-B52E-C2E3-CDB39B425ACC}"/>
              </a:ext>
            </a:extLst>
          </p:cNvPr>
          <p:cNvCxnSpPr/>
          <p:nvPr/>
        </p:nvCxnSpPr>
        <p:spPr>
          <a:xfrm>
            <a:off x="4543719" y="231354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1D753-BDE7-A8E8-2D4A-F0FB48FBFE54}"/>
              </a:ext>
            </a:extLst>
          </p:cNvPr>
          <p:cNvCxnSpPr/>
          <p:nvPr/>
        </p:nvCxnSpPr>
        <p:spPr>
          <a:xfrm>
            <a:off x="5676506" y="2316328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2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922309" y="1523910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=6000000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09" y="1523910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/>
              <p:nvPr/>
            </p:nvSpPr>
            <p:spPr>
              <a:xfrm>
                <a:off x="2922309" y="2895460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=6000000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09" y="2895460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8C041E-AD99-B52E-C2E3-CDB39B425ACC}"/>
              </a:ext>
            </a:extLst>
          </p:cNvPr>
          <p:cNvCxnSpPr/>
          <p:nvPr/>
        </p:nvCxnSpPr>
        <p:spPr>
          <a:xfrm>
            <a:off x="4543719" y="231354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1D753-BDE7-A8E8-2D4A-F0FB48FBFE54}"/>
              </a:ext>
            </a:extLst>
          </p:cNvPr>
          <p:cNvCxnSpPr/>
          <p:nvPr/>
        </p:nvCxnSpPr>
        <p:spPr>
          <a:xfrm>
            <a:off x="5676506" y="2316328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7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205872" y="153333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72" y="1533337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/>
              <p:nvPr/>
            </p:nvSpPr>
            <p:spPr>
              <a:xfrm>
                <a:off x="2205872" y="2904887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121DC-5BDC-AA01-393B-20A45074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72" y="2904887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8C041E-AD99-B52E-C2E3-CDB39B425ACC}"/>
              </a:ext>
            </a:extLst>
          </p:cNvPr>
          <p:cNvCxnSpPr/>
          <p:nvPr/>
        </p:nvCxnSpPr>
        <p:spPr>
          <a:xfrm>
            <a:off x="4543719" y="2313547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1D753-BDE7-A8E8-2D4A-F0FB48FBFE54}"/>
              </a:ext>
            </a:extLst>
          </p:cNvPr>
          <p:cNvCxnSpPr/>
          <p:nvPr/>
        </p:nvCxnSpPr>
        <p:spPr>
          <a:xfrm>
            <a:off x="5676506" y="2316328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5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6A99-78DF-44FC-9095-165D96D4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129BA-9B43-5879-A0C1-9317AF87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1984421-CCFC-4C8F-76C3-2EE526F9447D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FEFB83-610F-027D-43F7-FF6231D67EA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192B422-A6D0-D67B-0C0E-A2AE0ECA4156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/>
              <p:nvPr/>
            </p:nvSpPr>
            <p:spPr>
              <a:xfrm>
                <a:off x="108279" y="291857"/>
                <a:ext cx="11425286" cy="4841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Previously we looked at adding standard form by collecting the same powers of ten. </a:t>
                </a:r>
              </a:p>
              <a:p>
                <a:r>
                  <a:rPr lang="en-GB" sz="2800" dirty="0"/>
                  <a:t>We could have used this less efficient method instead: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500,000+400,000=900,000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900, 000=9×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9" y="291857"/>
                <a:ext cx="11425286" cy="4841838"/>
              </a:xfrm>
              <a:prstGeom prst="rect">
                <a:avLst/>
              </a:prstGeom>
              <a:blipFill>
                <a:blip r:embed="rId3"/>
                <a:stretch>
                  <a:fillRect l="-1121" t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22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6A99-78DF-44FC-9095-165D96D4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129BA-9B43-5879-A0C1-9317AF87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1984421-CCFC-4C8F-76C3-2EE526F9447D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FEFB83-610F-027D-43F7-FF6231D67EA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192B422-A6D0-D67B-0C0E-A2AE0ECA4156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/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Lets look at some calculations with different powers of ten and see what we can notice.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500,000+40,000=540,000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40, 000=5.4×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blipFill>
                <a:blip r:embed="rId3"/>
                <a:stretch>
                  <a:fillRect l="-1121" t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33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6A99-78DF-44FC-9095-165D96D4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129BA-9B43-5879-A0C1-9317AF87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1984421-CCFC-4C8F-76C3-2EE526F9447D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FEFB83-610F-027D-43F7-FF6231D67EA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192B422-A6D0-D67B-0C0E-A2AE0ECA4156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/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Lets look at some calculations with different powers of ten and see what we can notice.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5,000,000+40,000=5,040,000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,040, 000=5.04×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blipFill>
                <a:blip r:embed="rId3"/>
                <a:stretch>
                  <a:fillRect l="-1121" t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23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6A99-78DF-44FC-9095-165D96D4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129BA-9B43-5879-A0C1-9317AF87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1984421-CCFC-4C8F-76C3-2EE526F9447D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FEFB83-610F-027D-43F7-FF6231D67EA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192B422-A6D0-D67B-0C0E-A2AE0ECA4156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/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Lets look at some calculations with different powers of ten and see what we can notice.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5,000,000+400,000=5,400,000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,400, 000=5.4×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blipFill>
                <a:blip r:embed="rId3"/>
                <a:stretch>
                  <a:fillRect l="-1121" t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77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6A99-78DF-44FC-9095-165D96D4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129BA-9B43-5879-A0C1-9317AF87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1984421-CCFC-4C8F-76C3-2EE526F9447D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FEFB83-610F-027D-43F7-FF6231D67EA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2192B422-A6D0-D67B-0C0E-A2AE0ECA4156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/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Lets look at some calculations with different powers of ten and see what we can notice.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50,000+400,000=450,000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450, 000=4.5×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03EA1F-1707-72DA-8380-B0F6DAF5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" y="282804"/>
                <a:ext cx="11425286" cy="4410951"/>
              </a:xfrm>
              <a:prstGeom prst="rect">
                <a:avLst/>
              </a:prstGeom>
              <a:blipFill>
                <a:blip r:embed="rId3"/>
                <a:stretch>
                  <a:fillRect l="-1121" t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4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091A-D716-3A6E-743C-FA994E3A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F8D521-2742-663B-8956-27BFF9546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735427A-C329-E85A-E420-0F770D38998A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661805C0-14C5-341C-C7C1-0C4C564F2BA5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46210DA2-190A-1331-1D34-1FDE5ADB6F3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08604-A525-965C-5121-C82324883DD7}"/>
              </a:ext>
            </a:extLst>
          </p:cNvPr>
          <p:cNvSpPr txBox="1"/>
          <p:nvPr/>
        </p:nvSpPr>
        <p:spPr>
          <a:xfrm>
            <a:off x="553419" y="633152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300,000 + 400,000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F9F59-C0A5-3C4A-642E-7E2DC27EE0DB}"/>
              </a:ext>
            </a:extLst>
          </p:cNvPr>
          <p:cNvSpPr txBox="1"/>
          <p:nvPr/>
        </p:nvSpPr>
        <p:spPr>
          <a:xfrm>
            <a:off x="501805" y="1741120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400,000 - 300,000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F3E73-FFD6-34D1-6B4D-38CF8F02EC60}"/>
              </a:ext>
            </a:extLst>
          </p:cNvPr>
          <p:cNvSpPr txBox="1"/>
          <p:nvPr/>
        </p:nvSpPr>
        <p:spPr>
          <a:xfrm>
            <a:off x="538019" y="2754576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4million – 3million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797BD-03A5-B268-155F-DFB3A4EBB06F}"/>
              </a:ext>
            </a:extLst>
          </p:cNvPr>
          <p:cNvSpPr txBox="1"/>
          <p:nvPr/>
        </p:nvSpPr>
        <p:spPr>
          <a:xfrm>
            <a:off x="553419" y="3698588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0.4 + 0.3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4210E-B0C0-167E-5ADF-AD59D5C98FB4}"/>
              </a:ext>
            </a:extLst>
          </p:cNvPr>
          <p:cNvSpPr txBox="1"/>
          <p:nvPr/>
        </p:nvSpPr>
        <p:spPr>
          <a:xfrm>
            <a:off x="5050971" y="662669"/>
            <a:ext cx="693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 lots of 100,000 + 4 lots of 100,000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8FCFB-79B7-D966-A355-9288D1C4F2F2}"/>
              </a:ext>
            </a:extLst>
          </p:cNvPr>
          <p:cNvSpPr txBox="1"/>
          <p:nvPr/>
        </p:nvSpPr>
        <p:spPr>
          <a:xfrm>
            <a:off x="5050970" y="1693665"/>
            <a:ext cx="693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 lots of 100,000 - 3 lots of 100,000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6BA72-4A98-7FCE-C954-DFA1A5104D81}"/>
              </a:ext>
            </a:extLst>
          </p:cNvPr>
          <p:cNvSpPr txBox="1"/>
          <p:nvPr/>
        </p:nvSpPr>
        <p:spPr>
          <a:xfrm>
            <a:off x="5114825" y="2754576"/>
            <a:ext cx="693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 lots of 1million - 3 lots of 1million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B41E6-A649-2DF5-BD99-8DA758399E03}"/>
              </a:ext>
            </a:extLst>
          </p:cNvPr>
          <p:cNvSpPr txBox="1"/>
          <p:nvPr/>
        </p:nvSpPr>
        <p:spPr>
          <a:xfrm>
            <a:off x="5050969" y="3760143"/>
            <a:ext cx="693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 lots of 0.1 + 3 lots of 0.1</a:t>
            </a:r>
          </a:p>
        </p:txBody>
      </p:sp>
    </p:spTree>
    <p:extLst>
      <p:ext uri="{BB962C8B-B14F-4D97-AF65-F5344CB8AC3E}">
        <p14:creationId xmlns:p14="http://schemas.microsoft.com/office/powerpoint/2010/main" val="374890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8C3E-91F3-23A9-35C0-EB43899B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C0A049-4E8D-CC49-CC78-42940F90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65B5D23-26CD-DED9-0407-56087FCCB41E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27C7B7AB-AFA0-4AA1-73C0-F96CE823467D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6DC7F795-7377-EC46-65C9-0A4275C2640A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AA7D57-A699-047B-9C87-5A840A963698}"/>
                  </a:ext>
                </a:extLst>
              </p:cNvPr>
              <p:cNvSpPr txBox="1"/>
              <p:nvPr/>
            </p:nvSpPr>
            <p:spPr>
              <a:xfrm>
                <a:off x="2952947" y="709341"/>
                <a:ext cx="609442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AA7D57-A699-047B-9C87-5A840A96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47" y="709341"/>
                <a:ext cx="6094428" cy="777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4D7DD4-E256-0588-2A63-1984931BDD5C}"/>
              </a:ext>
            </a:extLst>
          </p:cNvPr>
          <p:cNvSpPr txBox="1"/>
          <p:nvPr/>
        </p:nvSpPr>
        <p:spPr>
          <a:xfrm>
            <a:off x="377072" y="150829"/>
            <a:ext cx="447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would be easy if the powers of ten were the same…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797C3D-8C91-2156-42AB-32DF7AB1E6BB}"/>
                  </a:ext>
                </a:extLst>
              </p:cNvPr>
              <p:cNvSpPr txBox="1"/>
              <p:nvPr/>
            </p:nvSpPr>
            <p:spPr>
              <a:xfrm>
                <a:off x="3095061" y="2326625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4000" dirty="0"/>
                  <a:t>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797C3D-8C91-2156-42AB-32DF7AB1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61" y="2326625"/>
                <a:ext cx="733405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6183AF-C418-7C3E-1651-92470B05B28D}"/>
              </a:ext>
            </a:extLst>
          </p:cNvPr>
          <p:cNvCxnSpPr/>
          <p:nvPr/>
        </p:nvCxnSpPr>
        <p:spPr>
          <a:xfrm>
            <a:off x="6221690" y="1570325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61112B-06B4-18F5-C2D3-BE2575F16BC1}"/>
              </a:ext>
            </a:extLst>
          </p:cNvPr>
          <p:cNvCxnSpPr/>
          <p:nvPr/>
        </p:nvCxnSpPr>
        <p:spPr>
          <a:xfrm>
            <a:off x="7354477" y="1573106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3C478-6F2B-07AF-5B0C-7BDC7B3B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102DA-940B-E581-998C-CD8176DF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37C4B80-A9DE-F0A5-1D13-699231B6B72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C561C8BD-24CD-1D1B-6B43-5D01A0A8EBCB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7CB0942F-4FA8-984B-9E5A-A5E97389358C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138BB-91C7-0917-E9CD-2DCEFAA07D6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F2CE8565-4A8B-7AFD-50FB-D50C2C1C363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0DC9B0F-4B41-53A4-3B44-05070AEDBEF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5B03C-248B-8F6B-04EB-ACD3B431CC2D}"/>
                  </a:ext>
                </a:extLst>
              </p:cNvPr>
              <p:cNvSpPr txBox="1"/>
              <p:nvPr/>
            </p:nvSpPr>
            <p:spPr>
              <a:xfrm>
                <a:off x="5704319" y="973290"/>
                <a:ext cx="6094428" cy="59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8×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5B03C-248B-8F6B-04EB-ACD3B431C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19" y="973290"/>
                <a:ext cx="6094428" cy="590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C37A2D-A0B5-FC3E-6F0D-ADE9E4D8C30F}"/>
                  </a:ext>
                </a:extLst>
              </p:cNvPr>
              <p:cNvSpPr txBox="1"/>
              <p:nvPr/>
            </p:nvSpPr>
            <p:spPr>
              <a:xfrm>
                <a:off x="5846433" y="2590574"/>
                <a:ext cx="7334054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800" dirty="0"/>
                  <a:t>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C37A2D-A0B5-FC3E-6F0D-ADE9E4D8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33" y="2590574"/>
                <a:ext cx="7334054" cy="528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CF1B0-BD1E-C94E-4843-280E23D518B6}"/>
              </a:ext>
            </a:extLst>
          </p:cNvPr>
          <p:cNvCxnSpPr/>
          <p:nvPr/>
        </p:nvCxnSpPr>
        <p:spPr>
          <a:xfrm>
            <a:off x="8973062" y="1834274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2DFDA-06C5-05E5-C4BC-C8DF207D88D4}"/>
              </a:ext>
            </a:extLst>
          </p:cNvPr>
          <p:cNvCxnSpPr/>
          <p:nvPr/>
        </p:nvCxnSpPr>
        <p:spPr>
          <a:xfrm>
            <a:off x="10105849" y="1837055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97772-5A18-1AE1-86A5-72EF599508A3}"/>
                  </a:ext>
                </a:extLst>
              </p:cNvPr>
              <p:cNvSpPr txBox="1"/>
              <p:nvPr/>
            </p:nvSpPr>
            <p:spPr>
              <a:xfrm>
                <a:off x="90520" y="964296"/>
                <a:ext cx="60944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97772-5A18-1AE1-86A5-72EF5995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964296"/>
                <a:ext cx="609442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52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3C478-6F2B-07AF-5B0C-7BDC7B3B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102DA-940B-E581-998C-CD8176DF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37C4B80-A9DE-F0A5-1D13-699231B6B72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C561C8BD-24CD-1D1B-6B43-5D01A0A8EBCB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7CB0942F-4FA8-984B-9E5A-A5E97389358C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138BB-91C7-0917-E9CD-2DCEFAA07D6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F2CE8565-4A8B-7AFD-50FB-D50C2C1C363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0DC9B0F-4B41-53A4-3B44-05070AEDBEF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5B03C-248B-8F6B-04EB-ACD3B431CC2D}"/>
                  </a:ext>
                </a:extLst>
              </p:cNvPr>
              <p:cNvSpPr txBox="1"/>
              <p:nvPr/>
            </p:nvSpPr>
            <p:spPr>
              <a:xfrm>
                <a:off x="5704319" y="973290"/>
                <a:ext cx="6094428" cy="59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8×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55B03C-248B-8F6B-04EB-ACD3B431C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19" y="973290"/>
                <a:ext cx="6094428" cy="590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C37A2D-A0B5-FC3E-6F0D-ADE9E4D8C30F}"/>
                  </a:ext>
                </a:extLst>
              </p:cNvPr>
              <p:cNvSpPr txBox="1"/>
              <p:nvPr/>
            </p:nvSpPr>
            <p:spPr>
              <a:xfrm>
                <a:off x="5846433" y="2590574"/>
                <a:ext cx="7334054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      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800" dirty="0"/>
                  <a:t>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C37A2D-A0B5-FC3E-6F0D-ADE9E4D8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33" y="2590574"/>
                <a:ext cx="7334054" cy="528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CF1B0-BD1E-C94E-4843-280E23D518B6}"/>
              </a:ext>
            </a:extLst>
          </p:cNvPr>
          <p:cNvCxnSpPr/>
          <p:nvPr/>
        </p:nvCxnSpPr>
        <p:spPr>
          <a:xfrm>
            <a:off x="8973062" y="1834274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2DFDA-06C5-05E5-C4BC-C8DF207D88D4}"/>
              </a:ext>
            </a:extLst>
          </p:cNvPr>
          <p:cNvCxnSpPr/>
          <p:nvPr/>
        </p:nvCxnSpPr>
        <p:spPr>
          <a:xfrm>
            <a:off x="10105849" y="1837055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97772-5A18-1AE1-86A5-72EF599508A3}"/>
                  </a:ext>
                </a:extLst>
              </p:cNvPr>
              <p:cNvSpPr txBox="1"/>
              <p:nvPr/>
            </p:nvSpPr>
            <p:spPr>
              <a:xfrm>
                <a:off x="90520" y="964296"/>
                <a:ext cx="60944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97772-5A18-1AE1-86A5-72EF5995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964296"/>
                <a:ext cx="609442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22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93E7-5579-F7BD-3800-235FECCE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69CC8-1A23-9E4B-46BE-B3BD036F2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3BFA09AF-1CF5-41AB-2BBA-8A2E0346465A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2035FB9A-D706-68D4-F980-DE9F07E07F71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82DC825-DDAA-EA3F-784B-77FB95B2B0A1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7503B-4DC7-C3B2-A629-CF5C681D599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DEF95234-509F-DA42-5E9A-43F395406885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Independent:</a:t>
            </a:r>
            <a:endParaRPr lang="en-GB" sz="1600" b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FBEADE-8963-A8FC-16F1-77B3A12520C3}"/>
                  </a:ext>
                </a:extLst>
              </p:cNvPr>
              <p:cNvSpPr txBox="1"/>
              <p:nvPr/>
            </p:nvSpPr>
            <p:spPr>
              <a:xfrm>
                <a:off x="33155" y="59571"/>
                <a:ext cx="5369505" cy="641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2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2.4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249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FBEADE-8963-A8FC-16F1-77B3A1252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" y="59571"/>
                <a:ext cx="5369505" cy="6415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7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93E7-5579-F7BD-3800-235FECCE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69CC8-1A23-9E4B-46BE-B3BD036F2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3BFA09AF-1CF5-41AB-2BBA-8A2E0346465A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2035FB9A-D706-68D4-F980-DE9F07E07F71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82DC825-DDAA-EA3F-784B-77FB95B2B0A1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7503B-4DC7-C3B2-A629-CF5C681D599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DEF95234-509F-DA42-5E9A-43F395406885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Depth: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41093-3884-CB0F-AC88-F5D707082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" y="913156"/>
            <a:ext cx="11264368" cy="44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5ADA-1CE0-2EC7-5495-81263A79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2325B8-C0FF-31A3-635C-03552291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F4B7148-710A-326F-F358-78F93BF5179C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F6591AC-7B9C-3216-9AD0-C2284DF867A3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AA243B2D-84D4-4902-8442-114ED4DDDB2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8F8B2A-A919-5852-CC05-FAD0E98BABA5}"/>
                  </a:ext>
                </a:extLst>
              </p:cNvPr>
              <p:cNvSpPr txBox="1"/>
              <p:nvPr/>
            </p:nvSpPr>
            <p:spPr>
              <a:xfrm>
                <a:off x="3604379" y="1172773"/>
                <a:ext cx="383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+4×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8F8B2A-A919-5852-CC05-FAD0E98B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79" y="1172773"/>
                <a:ext cx="383938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E8ED9B-342B-9B35-D0E8-95C972B97B59}"/>
                  </a:ext>
                </a:extLst>
              </p:cNvPr>
              <p:cNvSpPr txBox="1"/>
              <p:nvPr/>
            </p:nvSpPr>
            <p:spPr>
              <a:xfrm>
                <a:off x="2790521" y="2622097"/>
                <a:ext cx="6937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3 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+ 4 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E8ED9B-342B-9B35-D0E8-95C972B9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521" y="2622097"/>
                <a:ext cx="6937829" cy="646331"/>
              </a:xfrm>
              <a:prstGeom prst="rect">
                <a:avLst/>
              </a:prstGeom>
              <a:blipFill>
                <a:blip r:embed="rId4"/>
                <a:stretch>
                  <a:fillRect l="-2724" t="-1320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0C02FAB-3C22-17A3-0F49-9065E26794BA}"/>
              </a:ext>
            </a:extLst>
          </p:cNvPr>
          <p:cNvSpPr txBox="1"/>
          <p:nvPr/>
        </p:nvSpPr>
        <p:spPr>
          <a:xfrm>
            <a:off x="261257" y="174171"/>
            <a:ext cx="824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Applying the same idea to very big numbers: </a:t>
            </a:r>
          </a:p>
        </p:txBody>
      </p:sp>
    </p:spTree>
    <p:extLst>
      <p:ext uri="{BB962C8B-B14F-4D97-AF65-F5344CB8AC3E}">
        <p14:creationId xmlns:p14="http://schemas.microsoft.com/office/powerpoint/2010/main" val="362019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69E1-411E-EC58-CDC8-8A266EE8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668AB8-53FD-39BE-E220-64C33543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6E87CEB6-41E1-DD5F-7496-9005243E9AE2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F31BDEC8-96E6-210C-8D24-C7D0A174B42D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707EA96-FF7A-F2AA-867B-A13AFBE88998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7BEEA6-ABD1-2B8B-001C-A702DC17CB65}"/>
              </a:ext>
            </a:extLst>
          </p:cNvPr>
          <p:cNvSpPr/>
          <p:nvPr/>
        </p:nvSpPr>
        <p:spPr>
          <a:xfrm>
            <a:off x="630773" y="1209495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54146A-F8E2-37D8-422D-3D9D0AB92204}"/>
              </a:ext>
            </a:extLst>
          </p:cNvPr>
          <p:cNvSpPr/>
          <p:nvPr/>
        </p:nvSpPr>
        <p:spPr>
          <a:xfrm>
            <a:off x="1885415" y="1719858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97CB62-D9CE-1D56-D2F9-53C6BEDABEBA}"/>
              </a:ext>
            </a:extLst>
          </p:cNvPr>
          <p:cNvSpPr/>
          <p:nvPr/>
        </p:nvSpPr>
        <p:spPr>
          <a:xfrm>
            <a:off x="864689" y="2586410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756895-2E63-CB5F-BDD8-957017F12D5C}"/>
                  </a:ext>
                </a:extLst>
              </p:cNvPr>
              <p:cNvSpPr txBox="1"/>
              <p:nvPr/>
            </p:nvSpPr>
            <p:spPr>
              <a:xfrm>
                <a:off x="418123" y="1396692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756895-2E63-CB5F-BDD8-957017F1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3" y="1396692"/>
                <a:ext cx="14779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C48BE3-C827-C64D-850B-F02FF5FC0601}"/>
                  </a:ext>
                </a:extLst>
              </p:cNvPr>
              <p:cNvSpPr txBox="1"/>
              <p:nvPr/>
            </p:nvSpPr>
            <p:spPr>
              <a:xfrm>
                <a:off x="1598337" y="1958685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C48BE3-C827-C64D-850B-F02FF5FC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37" y="1958685"/>
                <a:ext cx="147792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895776-8373-3243-DD1A-95036E42625E}"/>
                  </a:ext>
                </a:extLst>
              </p:cNvPr>
              <p:cNvSpPr txBox="1"/>
              <p:nvPr/>
            </p:nvSpPr>
            <p:spPr>
              <a:xfrm>
                <a:off x="636089" y="2843843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895776-8373-3243-DD1A-95036E42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9" y="2843843"/>
                <a:ext cx="14779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9E02B3F-E13B-8C2A-58FD-7FF9254E1A90}"/>
              </a:ext>
            </a:extLst>
          </p:cNvPr>
          <p:cNvSpPr/>
          <p:nvPr/>
        </p:nvSpPr>
        <p:spPr>
          <a:xfrm>
            <a:off x="4608231" y="1287745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371514-CF60-D89B-26EE-FAE98366921D}"/>
              </a:ext>
            </a:extLst>
          </p:cNvPr>
          <p:cNvSpPr/>
          <p:nvPr/>
        </p:nvSpPr>
        <p:spPr>
          <a:xfrm>
            <a:off x="4983915" y="2409485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1056A-5785-F75B-0594-973FC07B467D}"/>
                  </a:ext>
                </a:extLst>
              </p:cNvPr>
              <p:cNvSpPr txBox="1"/>
              <p:nvPr/>
            </p:nvSpPr>
            <p:spPr>
              <a:xfrm>
                <a:off x="4321153" y="1526572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1056A-5785-F75B-0594-973FC07B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53" y="1526572"/>
                <a:ext cx="147792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41C011-DA99-0CDA-2B2F-62BCB264196B}"/>
                  </a:ext>
                </a:extLst>
              </p:cNvPr>
              <p:cNvSpPr txBox="1"/>
              <p:nvPr/>
            </p:nvSpPr>
            <p:spPr>
              <a:xfrm>
                <a:off x="4755315" y="2666918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41C011-DA99-0CDA-2B2F-62BCB264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15" y="2666918"/>
                <a:ext cx="14779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79D25C99-57AC-2E7C-DFE0-42B509B15408}"/>
              </a:ext>
            </a:extLst>
          </p:cNvPr>
          <p:cNvSpPr/>
          <p:nvPr/>
        </p:nvSpPr>
        <p:spPr>
          <a:xfrm>
            <a:off x="7871536" y="1326457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8FD385-348E-EEC0-154B-C55CF082D87B}"/>
              </a:ext>
            </a:extLst>
          </p:cNvPr>
          <p:cNvSpPr/>
          <p:nvPr/>
        </p:nvSpPr>
        <p:spPr>
          <a:xfrm>
            <a:off x="9126178" y="1836820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D11D96-5908-3F02-54DD-1EE071774DEC}"/>
              </a:ext>
            </a:extLst>
          </p:cNvPr>
          <p:cNvSpPr/>
          <p:nvPr/>
        </p:nvSpPr>
        <p:spPr>
          <a:xfrm>
            <a:off x="8105452" y="2703372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B745FB-4C84-985B-01AB-F64CAD46A439}"/>
                  </a:ext>
                </a:extLst>
              </p:cNvPr>
              <p:cNvSpPr txBox="1"/>
              <p:nvPr/>
            </p:nvSpPr>
            <p:spPr>
              <a:xfrm>
                <a:off x="7658886" y="1513654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B745FB-4C84-985B-01AB-F64CAD46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86" y="1513654"/>
                <a:ext cx="147792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29D1DF-FFBC-50F0-9EFC-A12CCD4679D2}"/>
                  </a:ext>
                </a:extLst>
              </p:cNvPr>
              <p:cNvSpPr txBox="1"/>
              <p:nvPr/>
            </p:nvSpPr>
            <p:spPr>
              <a:xfrm>
                <a:off x="8839100" y="2075647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29D1DF-FFBC-50F0-9EFC-A12CCD46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00" y="2075647"/>
                <a:ext cx="147792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15C728-D8EA-1AD3-7E90-CFB2728AD094}"/>
                  </a:ext>
                </a:extLst>
              </p:cNvPr>
              <p:cNvSpPr txBox="1"/>
              <p:nvPr/>
            </p:nvSpPr>
            <p:spPr>
              <a:xfrm>
                <a:off x="7876852" y="2960805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15C728-D8EA-1AD3-7E90-CFB2728A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852" y="2960805"/>
                <a:ext cx="147792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944C3DE-FDAE-6C81-DBBE-372B3C4B7287}"/>
              </a:ext>
            </a:extLst>
          </p:cNvPr>
          <p:cNvSpPr/>
          <p:nvPr/>
        </p:nvSpPr>
        <p:spPr>
          <a:xfrm>
            <a:off x="9912988" y="937959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1CF140-4E29-07A3-033B-DEB21DB665E8}"/>
              </a:ext>
            </a:extLst>
          </p:cNvPr>
          <p:cNvSpPr/>
          <p:nvPr/>
        </p:nvSpPr>
        <p:spPr>
          <a:xfrm>
            <a:off x="10288672" y="2059699"/>
            <a:ext cx="1020726" cy="10207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D0392-CABF-8ACF-5D12-0E6864F8FDEF}"/>
                  </a:ext>
                </a:extLst>
              </p:cNvPr>
              <p:cNvSpPr txBox="1"/>
              <p:nvPr/>
            </p:nvSpPr>
            <p:spPr>
              <a:xfrm>
                <a:off x="9625910" y="1176786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D0392-CABF-8ACF-5D12-0E6864F8F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910" y="1176786"/>
                <a:ext cx="147792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737842-4B87-7F3F-84D6-CDB4FA04CED9}"/>
                  </a:ext>
                </a:extLst>
              </p:cNvPr>
              <p:cNvSpPr txBox="1"/>
              <p:nvPr/>
            </p:nvSpPr>
            <p:spPr>
              <a:xfrm>
                <a:off x="10060072" y="2317132"/>
                <a:ext cx="1477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737842-4B87-7F3F-84D6-CDB4FA04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072" y="2317132"/>
                <a:ext cx="147792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E57BE1D-3610-58B2-ADC9-29B6FE3BA39A}"/>
              </a:ext>
            </a:extLst>
          </p:cNvPr>
          <p:cNvSpPr txBox="1"/>
          <p:nvPr/>
        </p:nvSpPr>
        <p:spPr>
          <a:xfrm>
            <a:off x="3596365" y="2204884"/>
            <a:ext cx="60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1ACA6F-0644-AA1F-C193-058674178F46}"/>
              </a:ext>
            </a:extLst>
          </p:cNvPr>
          <p:cNvSpPr txBox="1"/>
          <p:nvPr/>
        </p:nvSpPr>
        <p:spPr>
          <a:xfrm>
            <a:off x="6915483" y="2080596"/>
            <a:ext cx="60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5F33FF-E664-D987-34A2-012D8C1C8A3F}"/>
                  </a:ext>
                </a:extLst>
              </p:cNvPr>
              <p:cNvSpPr txBox="1"/>
              <p:nvPr/>
            </p:nvSpPr>
            <p:spPr>
              <a:xfrm>
                <a:off x="2669145" y="4855555"/>
                <a:ext cx="66709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5F33FF-E664-D987-34A2-012D8C1C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145" y="4855555"/>
                <a:ext cx="6670992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DA7E8C0-CC95-17A9-193E-D02667B980D7}"/>
              </a:ext>
            </a:extLst>
          </p:cNvPr>
          <p:cNvSpPr txBox="1"/>
          <p:nvPr/>
        </p:nvSpPr>
        <p:spPr>
          <a:xfrm>
            <a:off x="418123" y="188686"/>
            <a:ext cx="786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does this work?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9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AE42-323A-C7F7-46BE-0FEAFE884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4E81EB-C28B-BDA5-76FF-94C57156B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90A2409-C762-1A47-09A6-B357C8325609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01B34258-E250-5AAD-20BB-D3D746080DC4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F4E2114B-6384-D64E-3C50-B1CB253CDE29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5E445-4353-9AA3-17E4-222304A741F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8E6369E-1F83-F60F-9FEA-36ADE71532D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2AE94976-4555-1DEE-0EED-DF80408B2E9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4EDD9-2751-D7FE-0783-DEB7322A1635}"/>
              </a:ext>
            </a:extLst>
          </p:cNvPr>
          <p:cNvSpPr txBox="1"/>
          <p:nvPr/>
        </p:nvSpPr>
        <p:spPr>
          <a:xfrm>
            <a:off x="160438" y="712893"/>
            <a:ext cx="53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Calculate the following and leave your answers in standard form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9D044-F5C4-0FAC-3E35-AEA33692C528}"/>
                  </a:ext>
                </a:extLst>
              </p:cNvPr>
              <p:cNvSpPr txBox="1"/>
              <p:nvPr/>
            </p:nvSpPr>
            <p:spPr>
              <a:xfrm>
                <a:off x="160438" y="1926321"/>
                <a:ext cx="4707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9D044-F5C4-0FAC-3E35-AEA33692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8" y="1926321"/>
                <a:ext cx="470765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029930-69AB-B72A-4116-8D7EF4E5A6A5}"/>
                  </a:ext>
                </a:extLst>
              </p:cNvPr>
              <p:cNvSpPr txBox="1"/>
              <p:nvPr/>
            </p:nvSpPr>
            <p:spPr>
              <a:xfrm>
                <a:off x="6437867" y="1926321"/>
                <a:ext cx="4707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029930-69AB-B72A-4116-8D7EF4E5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67" y="1926321"/>
                <a:ext cx="470765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7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2C9A-3ACB-80B3-2783-D543E789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048D5D-8122-A279-2ED7-6783E67FF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CC2E12BC-8D4A-E902-AFD6-08C3A5D65524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21220D95-88C4-C6FE-B837-0708EFE19ADE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33A024FF-583A-3B62-8AD4-E926C78B967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7CFED-A050-2776-E87D-F5658DDC3AB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D2D162E4-9D05-D6A6-1473-F65CD861CCD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F0C23F01-502E-8FAF-A1E0-6F6E106605F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F9CA6-FA6E-887F-5F3F-18AC0B38D189}"/>
              </a:ext>
            </a:extLst>
          </p:cNvPr>
          <p:cNvSpPr txBox="1"/>
          <p:nvPr/>
        </p:nvSpPr>
        <p:spPr>
          <a:xfrm>
            <a:off x="160438" y="712893"/>
            <a:ext cx="53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Calculate the following and leave your answers in standard form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8A16FC-A1E7-2FFA-E494-1F6A1F5B4C53}"/>
                  </a:ext>
                </a:extLst>
              </p:cNvPr>
              <p:cNvSpPr txBox="1"/>
              <p:nvPr/>
            </p:nvSpPr>
            <p:spPr>
              <a:xfrm>
                <a:off x="354429" y="1861039"/>
                <a:ext cx="5369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8A16FC-A1E7-2FFA-E494-1F6A1F5B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29" y="1861039"/>
                <a:ext cx="53695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3B9552-C5FC-FFF4-C254-7CA14570023A}"/>
                  </a:ext>
                </a:extLst>
              </p:cNvPr>
              <p:cNvSpPr txBox="1"/>
              <p:nvPr/>
            </p:nvSpPr>
            <p:spPr>
              <a:xfrm>
                <a:off x="6133861" y="1861039"/>
                <a:ext cx="5399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3B9552-C5FC-FFF4-C254-7CA145700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61" y="1861039"/>
                <a:ext cx="539970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6C72E-B2B5-A94E-0259-FD4279D30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E66C6F-5830-479F-AA92-BFB6AFAC3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9ABE92DB-9606-6298-065D-219791E61A51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9B01B59-CE66-52B1-E86A-DBFFBA24571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CFD72-F95D-5188-4F79-51496938495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BC030D6-FB21-3811-DD6B-D25E8CE5E3A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83CEAA2-405C-9B8E-6020-109A215F194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7952A-CA19-38E0-F661-1C4B5AFEDE62}"/>
              </a:ext>
            </a:extLst>
          </p:cNvPr>
          <p:cNvSpPr txBox="1"/>
          <p:nvPr/>
        </p:nvSpPr>
        <p:spPr>
          <a:xfrm>
            <a:off x="160438" y="712893"/>
            <a:ext cx="53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Calculate the following and leave your answers in standard form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1CACD-F755-94D9-EFA1-B5B2AA516EE9}"/>
                  </a:ext>
                </a:extLst>
              </p:cNvPr>
              <p:cNvSpPr txBox="1"/>
              <p:nvPr/>
            </p:nvSpPr>
            <p:spPr>
              <a:xfrm>
                <a:off x="407009" y="2123483"/>
                <a:ext cx="4707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1CACD-F755-94D9-EFA1-B5B2AA51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9" y="2123483"/>
                <a:ext cx="470765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1C86EE-2F7B-4BA8-96DA-175E720D4B26}"/>
                  </a:ext>
                </a:extLst>
              </p:cNvPr>
              <p:cNvSpPr txBox="1"/>
              <p:nvPr/>
            </p:nvSpPr>
            <p:spPr>
              <a:xfrm>
                <a:off x="6061219" y="2053070"/>
                <a:ext cx="4707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1C86EE-2F7B-4BA8-96DA-175E720D4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19" y="2053070"/>
                <a:ext cx="470765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AB7E5-5CA3-3423-CFF3-A879C7C8A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6B3F62-3289-DC8C-D6AE-C0D9AC6D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D99D698-3BF8-5098-F06C-D1584B5F657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DC425DF2-1B86-F400-8357-AFCAC00C1B07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B03BC7D7-E900-53C4-E068-BEB8E9F46633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16383-318F-DEFA-00C6-F80F2F8C85B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E384C99A-3472-B72D-E531-9CA0962E4D9A}"/>
              </a:ext>
            </a:extLst>
          </p:cNvPr>
          <p:cNvSpPr/>
          <p:nvPr/>
        </p:nvSpPr>
        <p:spPr>
          <a:xfrm>
            <a:off x="90520" y="73742"/>
            <a:ext cx="1210147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Independent:</a:t>
            </a:r>
            <a:endParaRPr lang="en-GB" sz="1600" b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76D9A-F40D-DAB7-1655-2A0BB8EF0358}"/>
                  </a:ext>
                </a:extLst>
              </p:cNvPr>
              <p:cNvSpPr txBox="1"/>
              <p:nvPr/>
            </p:nvSpPr>
            <p:spPr>
              <a:xfrm>
                <a:off x="297889" y="777108"/>
                <a:ext cx="5369505" cy="521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2.4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5.6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76D9A-F40D-DAB7-1655-2A0BB8EF0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89" y="777108"/>
                <a:ext cx="5369505" cy="5218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F28900-A545-0C3F-1CCE-BF95C72D1DED}"/>
                  </a:ext>
                </a:extLst>
              </p:cNvPr>
              <p:cNvSpPr txBox="1"/>
              <p:nvPr/>
            </p:nvSpPr>
            <p:spPr>
              <a:xfrm>
                <a:off x="4925085" y="862219"/>
                <a:ext cx="7251100" cy="5200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5.3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1.62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>
                  <a:lnSpc>
                    <a:spcPct val="150000"/>
                  </a:lnSpc>
                </a:pPr>
                <a:endParaRPr lang="en-GB" sz="2800" dirty="0"/>
              </a:p>
              <a:p>
                <a:pPr>
                  <a:lnSpc>
                    <a:spcPct val="150000"/>
                  </a:lnSpc>
                </a:pPr>
                <a:r>
                  <a:rPr lang="en-GB" sz="2800" dirty="0"/>
                  <a:t>d) Work out the perimeter of the rectangle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.8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5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>
                  <a:lnSpc>
                    <a:spcPct val="150000"/>
                  </a:lnSpc>
                </a:pPr>
                <a:endParaRPr lang="en-GB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F28900-A545-0C3F-1CCE-BF95C72D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5" y="862219"/>
                <a:ext cx="7251100" cy="5200847"/>
              </a:xfrm>
              <a:prstGeom prst="rect">
                <a:avLst/>
              </a:prstGeom>
              <a:blipFill>
                <a:blip r:embed="rId4"/>
                <a:stretch>
                  <a:fillRect l="-1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E3B5638-8ACE-D11E-0EB5-54D5F0F042F9}"/>
              </a:ext>
            </a:extLst>
          </p:cNvPr>
          <p:cNvSpPr/>
          <p:nvPr/>
        </p:nvSpPr>
        <p:spPr>
          <a:xfrm>
            <a:off x="7162238" y="4719846"/>
            <a:ext cx="2508069" cy="1158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/>
              <p:nvPr/>
            </p:nvSpPr>
            <p:spPr>
              <a:xfrm>
                <a:off x="2177592" y="2443074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20×30=600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1DBD6-7669-F7A3-DB8B-78A0EE894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2" y="2443074"/>
                <a:ext cx="73340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/>
              <p:nvPr/>
            </p:nvSpPr>
            <p:spPr>
              <a:xfrm>
                <a:off x="2177592" y="3814624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2×300=600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096687-0663-4675-B9D8-0BDCF73F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2" y="3814624"/>
                <a:ext cx="73340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/>
              <p:nvPr/>
            </p:nvSpPr>
            <p:spPr>
              <a:xfrm>
                <a:off x="2177592" y="1071525"/>
                <a:ext cx="7334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200×3=600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C8E13-F2E6-AB45-BB31-94EA36C9D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2" y="1071525"/>
                <a:ext cx="733405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8C872D-3CF3-4E65-7D66-A4265CF49469}"/>
              </a:ext>
            </a:extLst>
          </p:cNvPr>
          <p:cNvCxnSpPr/>
          <p:nvPr/>
        </p:nvCxnSpPr>
        <p:spPr>
          <a:xfrm>
            <a:off x="4515439" y="1779411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EA023B-F828-259A-BBA3-28D61A7ADB57}"/>
              </a:ext>
            </a:extLst>
          </p:cNvPr>
          <p:cNvCxnSpPr/>
          <p:nvPr/>
        </p:nvCxnSpPr>
        <p:spPr>
          <a:xfrm>
            <a:off x="4515439" y="3223284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814E49-E2F8-9332-28A5-04C73054FA99}"/>
              </a:ext>
            </a:extLst>
          </p:cNvPr>
          <p:cNvCxnSpPr/>
          <p:nvPr/>
        </p:nvCxnSpPr>
        <p:spPr>
          <a:xfrm>
            <a:off x="5648226" y="1782192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A52D54-73DF-E33B-0EB1-ECE9F97AA601}"/>
              </a:ext>
            </a:extLst>
          </p:cNvPr>
          <p:cNvCxnSpPr/>
          <p:nvPr/>
        </p:nvCxnSpPr>
        <p:spPr>
          <a:xfrm>
            <a:off x="5648226" y="3226065"/>
            <a:ext cx="0" cy="663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59101"/>
      </p:ext>
    </p:extLst>
  </p:cSld>
  <p:clrMapOvr>
    <a:masterClrMapping/>
  </p:clrMapOvr>
</p:sld>
</file>

<file path=ppt/theme/theme1.xml><?xml version="1.0" encoding="utf-8"?>
<a:theme xmlns:a="http://schemas.openxmlformats.org/drawingml/2006/main" name="ALT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24" id="{690DE86D-76D9-42CB-A97A-9D37823F3A30}" vid="{43D7033E-4F95-44F8-B2E6-AEB10DC382F5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ALT24</Template>
  <TotalTime>539</TotalTime>
  <Words>749</Words>
  <Application>Microsoft Office PowerPoint</Application>
  <PresentationFormat>Widescreen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Century Gothic</vt:lpstr>
      <vt:lpstr>Lato</vt:lpstr>
      <vt:lpstr>ALT24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Cutts - AMA Staff</dc:creator>
  <cp:lastModifiedBy>Mrs L Elder - MAT Staff</cp:lastModifiedBy>
  <cp:revision>297</cp:revision>
  <dcterms:created xsi:type="dcterms:W3CDTF">2024-06-04T11:15:35Z</dcterms:created>
  <dcterms:modified xsi:type="dcterms:W3CDTF">2024-12-18T14:37:14Z</dcterms:modified>
</cp:coreProperties>
</file>