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1" r:id="rId5"/>
    <p:sldId id="256" r:id="rId6"/>
    <p:sldId id="257" r:id="rId7"/>
    <p:sldId id="266" r:id="rId8"/>
    <p:sldId id="259" r:id="rId9"/>
    <p:sldId id="267" r:id="rId10"/>
    <p:sldId id="262" r:id="rId11"/>
    <p:sldId id="268" r:id="rId12"/>
    <p:sldId id="263" r:id="rId13"/>
    <p:sldId id="269" r:id="rId14"/>
    <p:sldId id="264" r:id="rId15"/>
    <p:sldId id="270" r:id="rId16"/>
    <p:sldId id="265" r:id="rId17"/>
    <p:sldId id="272" r:id="rId18"/>
    <p:sldId id="274" r:id="rId19"/>
    <p:sldId id="275" r:id="rId20"/>
    <p:sldId id="273" r:id="rId21"/>
    <p:sldId id="276" r:id="rId22"/>
    <p:sldId id="277" r:id="rId23"/>
    <p:sldId id="278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F76"/>
    <a:srgbClr val="3584C5"/>
    <a:srgbClr val="AA5A12"/>
    <a:srgbClr val="E88126"/>
    <a:srgbClr val="A2850A"/>
    <a:srgbClr val="DCB50E"/>
    <a:srgbClr val="F0C515"/>
    <a:srgbClr val="9259A3"/>
    <a:srgbClr val="54345E"/>
    <a:srgbClr val="F0A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AED4B-E0B3-437B-93B2-BE6C05F42F55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17E0B-9071-4FEB-92FE-1B33B43A0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0906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28E70-43FC-4FBD-BA96-100C8657DD8B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46E54-550C-4950-95D4-7D1D78551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551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 userDrawn="1"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3623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E01F9-CA91-4546-BC57-25FDD0F16D4F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C2F13-D128-4A27-A76D-B80831D5F7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1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95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87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EE3-1012-4AF1-AC52-ABE1C2C49477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31F8-92FC-4547-A14D-66658E92C0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" y="6214548"/>
            <a:ext cx="612111" cy="506928"/>
          </a:xfrm>
          <a:prstGeom prst="rect">
            <a:avLst/>
          </a:prstGeom>
        </p:spPr>
      </p:pic>
      <p:sp>
        <p:nvSpPr>
          <p:cNvPr id="8" name="Pentagon 7"/>
          <p:cNvSpPr/>
          <p:nvPr userDrawn="1"/>
        </p:nvSpPr>
        <p:spPr>
          <a:xfrm>
            <a:off x="831851" y="6304078"/>
            <a:ext cx="1766684" cy="32786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ato" panose="020F0502020204030203" pitchFamily="34" charset="0"/>
              </a:rPr>
              <a:t>Instruct</a:t>
            </a:r>
          </a:p>
        </p:txBody>
      </p:sp>
    </p:spTree>
    <p:extLst>
      <p:ext uri="{BB962C8B-B14F-4D97-AF65-F5344CB8AC3E}">
        <p14:creationId xmlns:p14="http://schemas.microsoft.com/office/powerpoint/2010/main" val="350917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EE3-1012-4AF1-AC52-ABE1C2C49477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31F8-92FC-4547-A14D-66658E92C05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" y="6214548"/>
            <a:ext cx="612111" cy="506928"/>
          </a:xfrm>
          <a:prstGeom prst="rect">
            <a:avLst/>
          </a:prstGeom>
        </p:spPr>
      </p:pic>
      <p:sp>
        <p:nvSpPr>
          <p:cNvPr id="9" name="Pentagon 8"/>
          <p:cNvSpPr/>
          <p:nvPr userDrawn="1"/>
        </p:nvSpPr>
        <p:spPr>
          <a:xfrm>
            <a:off x="838201" y="6305594"/>
            <a:ext cx="1766684" cy="324836"/>
          </a:xfrm>
          <a:prstGeom prst="homePlate">
            <a:avLst/>
          </a:prstGeom>
          <a:solidFill>
            <a:srgbClr val="7030A0">
              <a:alpha val="3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ato" panose="020F0502020204030203" pitchFamily="34" charset="0"/>
              </a:rPr>
              <a:t>Practise</a:t>
            </a:r>
          </a:p>
        </p:txBody>
      </p:sp>
    </p:spTree>
    <p:extLst>
      <p:ext uri="{BB962C8B-B14F-4D97-AF65-F5344CB8AC3E}">
        <p14:creationId xmlns:p14="http://schemas.microsoft.com/office/powerpoint/2010/main" val="416763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6EE3-1012-4AF1-AC52-ABE1C2C49477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31F8-92FC-4547-A14D-66658E92C057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" y="6214548"/>
            <a:ext cx="612111" cy="506928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838201" y="6301460"/>
            <a:ext cx="1766684" cy="3331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ato" panose="020F0502020204030203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05353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3BF0-B5B1-4925-A21A-6993F3306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 userDrawn="1"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320382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28419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 userDrawn="1"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 userDrawn="1"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 userDrawn="1"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8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8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 userDrawn="1"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 userDrawn="1"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 userDrawn="1"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7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1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 userDrawn="1"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 userDrawn="1"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 userDrawn="1"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1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40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92" r:id="rId2"/>
    <p:sldLayoutId id="2147483693" r:id="rId3"/>
    <p:sldLayoutId id="2147483686" r:id="rId4"/>
    <p:sldLayoutId id="2147483666" r:id="rId5"/>
    <p:sldLayoutId id="2147483660" r:id="rId6"/>
    <p:sldLayoutId id="2147483667" r:id="rId7"/>
    <p:sldLayoutId id="2147483661" r:id="rId8"/>
    <p:sldLayoutId id="2147483694" r:id="rId9"/>
    <p:sldLayoutId id="2147483695" r:id="rId10"/>
    <p:sldLayoutId id="2147483697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3263D7-C633-453D-97C7-91A5262C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47" y="883621"/>
            <a:ext cx="9260627" cy="4773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61B8C-224B-4388-AFE1-C46F2E71A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244" y="5599442"/>
            <a:ext cx="4895512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D7133-83ED-470A-A4FA-AE5F017B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084" y="1932558"/>
            <a:ext cx="1036410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E0954-7EBB-4FBB-9F79-D4EF2CB3D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248" y="2984121"/>
            <a:ext cx="999831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DAD325-E53E-4E3C-A06C-A1E1124DB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248" y="3972512"/>
            <a:ext cx="999831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142965-438E-48C9-95E8-FC3446E74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7828" y="4901233"/>
            <a:ext cx="3005588" cy="75597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94898E-8A41-10D7-5762-46303F62A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Comparing Temperatures</a:t>
            </a:r>
          </a:p>
        </p:txBody>
      </p:sp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FBC87-C93C-8F0E-735D-7C51C4428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A16BD9F6-376F-FB06-3201-B256B874F801}"/>
              </a:ext>
            </a:extLst>
          </p:cNvPr>
          <p:cNvGrpSpPr/>
          <p:nvPr/>
        </p:nvGrpSpPr>
        <p:grpSpPr>
          <a:xfrm>
            <a:off x="2317200" y="762273"/>
            <a:ext cx="2654719" cy="5523240"/>
            <a:chOff x="924813" y="656008"/>
            <a:chExt cx="2654719" cy="55232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436BD58-C0D8-4417-0F71-F900411E11AC}"/>
                </a:ext>
              </a:extLst>
            </p:cNvPr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BD89C7B-B03A-B9A2-D502-A1E8E1DFBD0C}"/>
                  </a:ext>
                </a:extLst>
              </p:cNvPr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0EE4B1-5433-90B7-8941-3CDD3C28C1AC}"/>
                    </a:ext>
                  </a:extLst>
                </p:cNvPr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BA29C99-FCE8-5A00-57CB-446C2D781464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3E782B0-54B7-5625-5B46-D4976F6FF78A}"/>
                    </a:ext>
                  </a:extLst>
                </p:cNvPr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250F9CD-3EAE-E7C0-E44E-0B9DBD3EB861}"/>
                  </a:ext>
                </a:extLst>
              </p:cNvPr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4AFE80-14F3-1B6D-35D2-D58D978BC1B1}"/>
                  </a:ext>
                </a:extLst>
              </p:cNvPr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09A365E-B5AF-2A76-43C3-1C63AC011AD6}"/>
                  </a:ext>
                </a:extLst>
              </p:cNvPr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53E3712-4099-CFD1-4D50-3E9AE07D558B}"/>
                  </a:ext>
                </a:extLst>
              </p:cNvPr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F16F324-D345-7851-DD7C-5FAC3B2951B3}"/>
                  </a:ext>
                </a:extLst>
              </p:cNvPr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F4FFAD9-BC7A-4F64-B6AC-064B55CD68AF}"/>
                  </a:ext>
                </a:extLst>
              </p:cNvPr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F95C181-8BB6-95DB-C4E9-BC39EF79BD0E}"/>
                  </a:ext>
                </a:extLst>
              </p:cNvPr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0F847C-44F2-AECC-EA2F-F13BB461DCB6}"/>
                  </a:ext>
                </a:extLst>
              </p:cNvPr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92AA288-A4ED-491E-450E-0948F928E089}"/>
                  </a:ext>
                </a:extLst>
              </p:cNvPr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8BD1C53-8B0B-4440-2D86-9018E397CFC5}"/>
                  </a:ext>
                </a:extLst>
              </p:cNvPr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7F2E0A1-3AF4-FC25-BB30-74663EACD54A}"/>
                  </a:ext>
                </a:extLst>
              </p:cNvPr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5EB0153-1F0B-19FE-4F0A-F2A9B801D50C}"/>
                  </a:ext>
                </a:extLst>
              </p:cNvPr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219FE82-1774-7CC4-782E-5B144F14D5C7}"/>
                  </a:ext>
                </a:extLst>
              </p:cNvPr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FBA7AD1-C8C5-5CCF-C0A9-D948280D96F6}"/>
                  </a:ext>
                </a:extLst>
              </p:cNvPr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C5C258C-8003-9681-F5BF-B25A2A9104BF}"/>
                  </a:ext>
                </a:extLst>
              </p:cNvPr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33811D1-82FC-94B7-2B2A-FF8AD523D93D}"/>
                  </a:ext>
                </a:extLst>
              </p:cNvPr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CD6C62F-7602-4132-2789-6CF3AE1C4044}"/>
                  </a:ext>
                </a:extLst>
              </p:cNvPr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0EF11F-0E3B-FF19-CCD5-2AA65325FDC4}"/>
                  </a:ext>
                </a:extLst>
              </p:cNvPr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EA5FF6-6C7D-4339-96F9-97707BE0317C}"/>
                </a:ext>
              </a:extLst>
            </p:cNvPr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B6F776-96E2-E4F4-8CBF-7160229E000B}"/>
                </a:ext>
              </a:extLst>
            </p:cNvPr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69998D-F6E9-B380-F3AC-734BC6C53D13}"/>
                </a:ext>
              </a:extLst>
            </p:cNvPr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5DF080-4822-0A10-265B-4BDDBA3ACB12}"/>
                </a:ext>
              </a:extLst>
            </p:cNvPr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652E5D-7A5E-30AF-0FA8-1E0D18BA7887}"/>
                </a:ext>
              </a:extLst>
            </p:cNvPr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17FDE1-12EA-252F-848C-6F0EDD1B6AF4}"/>
                </a:ext>
              </a:extLst>
            </p:cNvPr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ECFD1E-EEF3-FD96-AB42-499F35C55E7B}"/>
                </a:ext>
              </a:extLst>
            </p:cNvPr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67814C-91AE-EE09-0148-4A6C801A837A}"/>
                </a:ext>
              </a:extLst>
            </p:cNvPr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7DCC7E-D2D9-547A-2DA3-2D1F8D0A6745}"/>
                </a:ext>
              </a:extLst>
            </p:cNvPr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44A9B8-BCD7-9EF1-D051-4EB031D8C3E7}"/>
                </a:ext>
              </a:extLst>
            </p:cNvPr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DC31CB-E29C-17DB-3560-044BF34F0541}"/>
                </a:ext>
              </a:extLst>
            </p:cNvPr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CF43AB-42C1-AD84-BE92-4D13E373931F}"/>
                </a:ext>
              </a:extLst>
            </p:cNvPr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97460B-D8B6-0927-558E-EB29B3BE55A3}"/>
                </a:ext>
              </a:extLst>
            </p:cNvPr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A2605B-BD08-5026-550A-597C71CE272A}"/>
                </a:ext>
              </a:extLst>
            </p:cNvPr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209F8B-8ED6-1B81-07A0-315D9D7B7A0F}"/>
                </a:ext>
              </a:extLst>
            </p:cNvPr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FF5AC6F-6537-8B43-62CD-E51B705A7A05}"/>
                </a:ext>
              </a:extLst>
            </p:cNvPr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013744-456F-DF8D-DF36-EA10695EFD33}"/>
                </a:ext>
              </a:extLst>
            </p:cNvPr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DFD53C-77F6-8A7B-CA58-0115AD33FE98}"/>
                </a:ext>
              </a:extLst>
            </p:cNvPr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49DA4DD-F204-970C-F01D-E44417AF625C}"/>
              </a:ext>
            </a:extLst>
          </p:cNvPr>
          <p:cNvGrpSpPr/>
          <p:nvPr/>
        </p:nvGrpSpPr>
        <p:grpSpPr>
          <a:xfrm>
            <a:off x="6977600" y="706214"/>
            <a:ext cx="2654719" cy="5523240"/>
            <a:chOff x="924813" y="656008"/>
            <a:chExt cx="2654719" cy="552324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9068978-E89D-84C4-21BB-99EE5AF303DE}"/>
                </a:ext>
              </a:extLst>
            </p:cNvPr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0501C36-238D-7DA6-CE13-005D709D0911}"/>
                  </a:ext>
                </a:extLst>
              </p:cNvPr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3200350-4D35-B8CB-2DA3-0ABCAA734D4F}"/>
                    </a:ext>
                  </a:extLst>
                </p:cNvPr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697828A6-499E-161F-2A66-9D5F7AC5D915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DD6F900-190F-56C1-ED48-21413BAFF4C4}"/>
                    </a:ext>
                  </a:extLst>
                </p:cNvPr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044E69D-A0E5-123D-8256-029CA54618CA}"/>
                  </a:ext>
                </a:extLst>
              </p:cNvPr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71ED320-C4D2-C3C9-EAFA-75C77A5C9762}"/>
                  </a:ext>
                </a:extLst>
              </p:cNvPr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94CC3F2-B2DF-F58F-6B79-0C54FAEC34F9}"/>
                  </a:ext>
                </a:extLst>
              </p:cNvPr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FC6AD2A4-805C-11FC-8D1A-E330B851419F}"/>
                  </a:ext>
                </a:extLst>
              </p:cNvPr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A1EF391-8459-414E-EB61-B0E16C08C860}"/>
                  </a:ext>
                </a:extLst>
              </p:cNvPr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BBEDD9A-EBEF-1BCC-E179-0E9945DC07C8}"/>
                  </a:ext>
                </a:extLst>
              </p:cNvPr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3CB8C81-A8EA-2A34-213C-9CF69724C232}"/>
                  </a:ext>
                </a:extLst>
              </p:cNvPr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AA4A8FC-0485-826A-3529-D33D32A165ED}"/>
                  </a:ext>
                </a:extLst>
              </p:cNvPr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81B27A45-8EDE-5B11-8428-BC176B4379A0}"/>
                  </a:ext>
                </a:extLst>
              </p:cNvPr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B48C7AE-13C4-7F88-99DB-301BECCE001D}"/>
                  </a:ext>
                </a:extLst>
              </p:cNvPr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723A5E7-5AD9-DF81-C7D6-F3BFEEF6923B}"/>
                  </a:ext>
                </a:extLst>
              </p:cNvPr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C4DA208-2280-67BC-710F-D15F730F410F}"/>
                  </a:ext>
                </a:extLst>
              </p:cNvPr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D0BF93A-DC4C-D0D4-0F95-E53208C06E5B}"/>
                  </a:ext>
                </a:extLst>
              </p:cNvPr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3AE6C16-67EA-55AB-7AE2-6632458F8ABB}"/>
                  </a:ext>
                </a:extLst>
              </p:cNvPr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FD1CDEC-5274-87F0-EA66-A690F4D60301}"/>
                  </a:ext>
                </a:extLst>
              </p:cNvPr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A405E1C-D28A-62B8-5D3B-D6E591E23462}"/>
                  </a:ext>
                </a:extLst>
              </p:cNvPr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D887AF-444C-D5A6-6123-C89A33947370}"/>
                  </a:ext>
                </a:extLst>
              </p:cNvPr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9F9B20E-9ECD-CD44-4802-5D7623943205}"/>
                  </a:ext>
                </a:extLst>
              </p:cNvPr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E667CE-4536-1E6A-F3D6-E19E8A60B57D}"/>
                </a:ext>
              </a:extLst>
            </p:cNvPr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70B160A-B2A8-01CF-96D8-BE3D2A9A1999}"/>
                </a:ext>
              </a:extLst>
            </p:cNvPr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9BC0209-547D-E810-B3EA-5F8E52461E6F}"/>
                </a:ext>
              </a:extLst>
            </p:cNvPr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D1D209A-CA30-04EA-0E7A-F1D11CEE2091}"/>
                </a:ext>
              </a:extLst>
            </p:cNvPr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47EA95B-93CE-4D5C-4941-2766C0F8128D}"/>
                </a:ext>
              </a:extLst>
            </p:cNvPr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471E86-00C3-D76B-EDFF-593532D6F9A2}"/>
                </a:ext>
              </a:extLst>
            </p:cNvPr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C12BA1-2FA2-9B6E-0927-857CF46E9AE4}"/>
                </a:ext>
              </a:extLst>
            </p:cNvPr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3A4D9AE-CB7F-6EE8-EF96-4ABAF0DA5D74}"/>
                </a:ext>
              </a:extLst>
            </p:cNvPr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B47B12C-4F7F-711E-DE12-8772D54D7C0F}"/>
                </a:ext>
              </a:extLst>
            </p:cNvPr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6B5A180-F57D-4410-9E02-03E2FE0F3F9A}"/>
                </a:ext>
              </a:extLst>
            </p:cNvPr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C9AA57F-BADC-7750-B20B-89F1C8141F4F}"/>
                </a:ext>
              </a:extLst>
            </p:cNvPr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6869365-61F7-4B6A-3EEB-0B15958D5E3E}"/>
                </a:ext>
              </a:extLst>
            </p:cNvPr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8BA1345-253D-C9F7-A0EC-97F63D3AF270}"/>
                </a:ext>
              </a:extLst>
            </p:cNvPr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193778F-C748-BBDA-0D16-4608420C75D2}"/>
                </a:ext>
              </a:extLst>
            </p:cNvPr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2BBF022-C984-C1C5-BD5C-6D2F54221BCE}"/>
                </a:ext>
              </a:extLst>
            </p:cNvPr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A9D3913-37BD-29AD-ABCC-7BCA8CC2844E}"/>
                </a:ext>
              </a:extLst>
            </p:cNvPr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9B1B35C-6F2F-75DE-71A1-1B899F55C009}"/>
                </a:ext>
              </a:extLst>
            </p:cNvPr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1E81546-6276-104C-880E-BE02DB524DAF}"/>
                </a:ext>
              </a:extLst>
            </p:cNvPr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sp>
        <p:nvSpPr>
          <p:cNvPr id="91" name="Title 1">
            <a:extLst>
              <a:ext uri="{FF2B5EF4-FFF2-40B4-BE49-F238E27FC236}">
                <a16:creationId xmlns:a16="http://schemas.microsoft.com/office/drawing/2014/main" id="{99A067D8-FDC9-ED06-96C1-A240B2A878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9474" y="90573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How much warmer is Egypt?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B88D237-89BE-6DC1-F517-CC2B140C5A9A}"/>
              </a:ext>
            </a:extLst>
          </p:cNvPr>
          <p:cNvSpPr txBox="1"/>
          <p:nvPr/>
        </p:nvSpPr>
        <p:spPr>
          <a:xfrm rot="16200000">
            <a:off x="1251102" y="2713447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Egypt </a:t>
            </a:r>
            <a:r>
              <a:rPr lang="en-GB" dirty="0"/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554E1C5-6E04-B053-82D7-7320AFA6D800}"/>
              </a:ext>
            </a:extLst>
          </p:cNvPr>
          <p:cNvSpPr txBox="1"/>
          <p:nvPr/>
        </p:nvSpPr>
        <p:spPr>
          <a:xfrm rot="16200000">
            <a:off x="5911503" y="2632585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Norway</a:t>
            </a:r>
            <a:r>
              <a:rPr lang="en-GB" dirty="0"/>
              <a:t>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E3E855A-CB11-90C3-D877-F60549CD42F3}"/>
              </a:ext>
            </a:extLst>
          </p:cNvPr>
          <p:cNvSpPr/>
          <p:nvPr/>
        </p:nvSpPr>
        <p:spPr>
          <a:xfrm>
            <a:off x="2919474" y="1693695"/>
            <a:ext cx="412084" cy="3753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72A4130-5514-D896-8A20-1519526F66BB}"/>
              </a:ext>
            </a:extLst>
          </p:cNvPr>
          <p:cNvSpPr/>
          <p:nvPr/>
        </p:nvSpPr>
        <p:spPr>
          <a:xfrm>
            <a:off x="7579875" y="5081495"/>
            <a:ext cx="412084" cy="3393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BEAEDFD-D47C-38D6-1166-3EA5445E5014}"/>
              </a:ext>
            </a:extLst>
          </p:cNvPr>
          <p:cNvCxnSpPr>
            <a:cxnSpLocks/>
          </p:cNvCxnSpPr>
          <p:nvPr/>
        </p:nvCxnSpPr>
        <p:spPr>
          <a:xfrm flipV="1">
            <a:off x="5810199" y="1717882"/>
            <a:ext cx="0" cy="333942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05DEDD-1F5C-E57C-006F-089D7FC1FF59}"/>
              </a:ext>
            </a:extLst>
          </p:cNvPr>
          <p:cNvCxnSpPr>
            <a:cxnSpLocks/>
          </p:cNvCxnSpPr>
          <p:nvPr/>
        </p:nvCxnSpPr>
        <p:spPr>
          <a:xfrm>
            <a:off x="4400989" y="1693695"/>
            <a:ext cx="198491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BE238D-78C2-64BD-5763-CC39CAFB0D08}"/>
              </a:ext>
            </a:extLst>
          </p:cNvPr>
          <p:cNvCxnSpPr>
            <a:cxnSpLocks/>
          </p:cNvCxnSpPr>
          <p:nvPr/>
        </p:nvCxnSpPr>
        <p:spPr>
          <a:xfrm>
            <a:off x="5740034" y="5057308"/>
            <a:ext cx="18288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217CA2-8BBF-A874-E185-D623BD1F2222}"/>
              </a:ext>
            </a:extLst>
          </p:cNvPr>
          <p:cNvSpPr txBox="1"/>
          <p:nvPr/>
        </p:nvSpPr>
        <p:spPr>
          <a:xfrm>
            <a:off x="6394832" y="1509029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8A2D6-6E8F-F5EC-0AAD-F56AF62B984E}"/>
              </a:ext>
            </a:extLst>
          </p:cNvPr>
          <p:cNvSpPr txBox="1"/>
          <p:nvPr/>
        </p:nvSpPr>
        <p:spPr>
          <a:xfrm>
            <a:off x="5232623" y="4891927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0E22A1C-FADA-1C33-F1F2-5C7000F5A67B}"/>
              </a:ext>
            </a:extLst>
          </p:cNvPr>
          <p:cNvSpPr txBox="1"/>
          <p:nvPr/>
        </p:nvSpPr>
        <p:spPr>
          <a:xfrm>
            <a:off x="5368741" y="3072985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221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317200" y="773423"/>
            <a:ext cx="2654719" cy="5523240"/>
            <a:chOff x="924813" y="656008"/>
            <a:chExt cx="2654719" cy="5523240"/>
          </a:xfrm>
        </p:grpSpPr>
        <p:grpSp>
          <p:nvGrpSpPr>
            <p:cNvPr id="33" name="Group 32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4" name="Group 3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77600" y="717364"/>
            <a:ext cx="2654719" cy="5523240"/>
            <a:chOff x="924813" y="656008"/>
            <a:chExt cx="2654719" cy="5523240"/>
          </a:xfrm>
        </p:grpSpPr>
        <p:grpSp>
          <p:nvGrpSpPr>
            <p:cNvPr id="50" name="Group 49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69" name="Group 68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sp>
        <p:nvSpPr>
          <p:cNvPr id="91" name="Title 1"/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Which country is warmer? 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251102" y="2724597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Finland  </a:t>
            </a:r>
            <a:r>
              <a:rPr lang="en-GB" dirty="0"/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 rot="16200000">
            <a:off x="5911503" y="2643735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Sweden</a:t>
            </a:r>
            <a:r>
              <a:rPr lang="en-GB" dirty="0"/>
              <a:t>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919474" y="4883792"/>
            <a:ext cx="412084" cy="5742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7579875" y="4261777"/>
            <a:ext cx="412084" cy="11319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10-Point Star 95"/>
          <p:cNvSpPr/>
          <p:nvPr/>
        </p:nvSpPr>
        <p:spPr>
          <a:xfrm rot="19931498">
            <a:off x="3770435" y="1293950"/>
            <a:ext cx="4346858" cy="2957585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Comic Sans MS" pitchFamily="66" charset="0"/>
              </a:rPr>
              <a:t>Sweden!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0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1AE71-8FEF-86A5-52BE-5DF99FBA0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4D2BB97-8A9B-98D9-5479-327B3A6677A2}"/>
              </a:ext>
            </a:extLst>
          </p:cNvPr>
          <p:cNvGrpSpPr/>
          <p:nvPr/>
        </p:nvGrpSpPr>
        <p:grpSpPr>
          <a:xfrm>
            <a:off x="2317200" y="773423"/>
            <a:ext cx="2654719" cy="5523240"/>
            <a:chOff x="924813" y="656008"/>
            <a:chExt cx="2654719" cy="55232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3CBE3CE-9A74-690A-FDA2-8883AF1497B4}"/>
                </a:ext>
              </a:extLst>
            </p:cNvPr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45D7F12-1661-D85B-2739-DFA8FD4A9B20}"/>
                  </a:ext>
                </a:extLst>
              </p:cNvPr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D796141-B8DD-F459-4383-5EF719B35185}"/>
                    </a:ext>
                  </a:extLst>
                </p:cNvPr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8B263AA-B5DA-28C7-D699-58676A538F18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6C36E8E-6297-74C2-807B-7E298C44476A}"/>
                    </a:ext>
                  </a:extLst>
                </p:cNvPr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206E4A2-F195-1771-72A0-6D4BB4F6FBEC}"/>
                  </a:ext>
                </a:extLst>
              </p:cNvPr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8317D18-4D89-F853-B280-4B14D3F26C4C}"/>
                  </a:ext>
                </a:extLst>
              </p:cNvPr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FAC7D1E-0268-C7C1-5C1F-1D145F56270F}"/>
                  </a:ext>
                </a:extLst>
              </p:cNvPr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B51D3AD-B033-23B9-8C8C-0B02F9E599A9}"/>
                  </a:ext>
                </a:extLst>
              </p:cNvPr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327925E-736B-8631-2E7D-4D1FA3170323}"/>
                  </a:ext>
                </a:extLst>
              </p:cNvPr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8E4D7D6-CFB9-22B8-A102-B1DC6019D657}"/>
                  </a:ext>
                </a:extLst>
              </p:cNvPr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86FECC7-5A23-EB94-B049-2272297CF49A}"/>
                  </a:ext>
                </a:extLst>
              </p:cNvPr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BB7E860-C357-9683-0706-8236B853C93C}"/>
                  </a:ext>
                </a:extLst>
              </p:cNvPr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7E8C0B8-9D8B-D123-866A-E63EA7D2A85A}"/>
                  </a:ext>
                </a:extLst>
              </p:cNvPr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0EA999D-A816-4277-F45F-1A461330D185}"/>
                  </a:ext>
                </a:extLst>
              </p:cNvPr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414DB37-4E78-429B-8625-762BE3EFC183}"/>
                  </a:ext>
                </a:extLst>
              </p:cNvPr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EACCC00-F571-478D-E84A-60B525AF12C0}"/>
                  </a:ext>
                </a:extLst>
              </p:cNvPr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0040E71-C902-2298-500C-65B02514ADE2}"/>
                  </a:ext>
                </a:extLst>
              </p:cNvPr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C336F05-A686-AA23-CE0F-E9BA80FC06D2}"/>
                  </a:ext>
                </a:extLst>
              </p:cNvPr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297E17C-80F0-C35A-BEA3-A9B458507017}"/>
                  </a:ext>
                </a:extLst>
              </p:cNvPr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7D55A42-A028-9D7D-44C6-3A8717653F9E}"/>
                  </a:ext>
                </a:extLst>
              </p:cNvPr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62EA980-5A63-D587-DCBF-001E7A63A948}"/>
                  </a:ext>
                </a:extLst>
              </p:cNvPr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85F1170-15BE-2369-4162-55E8BFC30EAC}"/>
                  </a:ext>
                </a:extLst>
              </p:cNvPr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71AA9D-A8C8-22B3-2211-584954DBFAAD}"/>
                </a:ext>
              </a:extLst>
            </p:cNvPr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3D3FCC-BED0-10A1-A594-652634F13D5D}"/>
                </a:ext>
              </a:extLst>
            </p:cNvPr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692129-476D-7C2E-6666-AD867297BBA9}"/>
                </a:ext>
              </a:extLst>
            </p:cNvPr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F700E6-5734-DDE8-7BF2-6453ABD8230C}"/>
                </a:ext>
              </a:extLst>
            </p:cNvPr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0BD20B-7D9A-0C44-C939-9FCDBB4E0A12}"/>
                </a:ext>
              </a:extLst>
            </p:cNvPr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69EF35-E33A-1C43-3662-74268B42C170}"/>
                </a:ext>
              </a:extLst>
            </p:cNvPr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0C3616-81F5-04DD-31E3-F3AE2D6114F8}"/>
                </a:ext>
              </a:extLst>
            </p:cNvPr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3FC905-C4D9-035D-0386-99E0C1A2048D}"/>
                </a:ext>
              </a:extLst>
            </p:cNvPr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1A30B8-C8D6-5919-DA7E-3D8B0A3E0043}"/>
                </a:ext>
              </a:extLst>
            </p:cNvPr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273875D-9417-0101-54B8-E93B0D477AFC}"/>
                </a:ext>
              </a:extLst>
            </p:cNvPr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BF312C-299A-703B-41AA-220108C7A5EC}"/>
                </a:ext>
              </a:extLst>
            </p:cNvPr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AEAE72-CAAC-C051-94B7-650E93BD1615}"/>
                </a:ext>
              </a:extLst>
            </p:cNvPr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2F05431-4487-07F4-5A46-E769B4161488}"/>
                </a:ext>
              </a:extLst>
            </p:cNvPr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0CF4CDE-4E05-2511-1FFD-C5B10DC86541}"/>
                </a:ext>
              </a:extLst>
            </p:cNvPr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C6F7E9-2B23-2323-3BCA-CD5692380CEE}"/>
                </a:ext>
              </a:extLst>
            </p:cNvPr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E8BB66-E1E5-C95A-7FD8-9BD2ABD5D468}"/>
                </a:ext>
              </a:extLst>
            </p:cNvPr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DC7C7D0-E1E5-31B6-1CF2-C3B648B3EC68}"/>
                </a:ext>
              </a:extLst>
            </p:cNvPr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9FDEDA0-101C-899A-ABD9-24BD0D63CC3B}"/>
                </a:ext>
              </a:extLst>
            </p:cNvPr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62C5B0-C257-FCAB-23AC-D897356E16B7}"/>
              </a:ext>
            </a:extLst>
          </p:cNvPr>
          <p:cNvGrpSpPr/>
          <p:nvPr/>
        </p:nvGrpSpPr>
        <p:grpSpPr>
          <a:xfrm>
            <a:off x="6977600" y="717364"/>
            <a:ext cx="2654719" cy="5523240"/>
            <a:chOff x="924813" y="656008"/>
            <a:chExt cx="2654719" cy="552324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41D43BD-6125-4F69-8057-D3AAD59AB57F}"/>
                </a:ext>
              </a:extLst>
            </p:cNvPr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E3578D6-0635-A8CD-FD41-4081072779B6}"/>
                  </a:ext>
                </a:extLst>
              </p:cNvPr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5B9539EC-F51A-C06C-4472-5887C46538CD}"/>
                    </a:ext>
                  </a:extLst>
                </p:cNvPr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C71C635D-1797-72FC-FD2B-8003B05FBD2A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F6883F4-17B0-A144-2153-80241F532032}"/>
                    </a:ext>
                  </a:extLst>
                </p:cNvPr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EA3595C-6E9D-F9DB-FE3E-EC7A0A3D021F}"/>
                  </a:ext>
                </a:extLst>
              </p:cNvPr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040A59B-C89A-3069-AD3B-B3FEF7BB8DD4}"/>
                  </a:ext>
                </a:extLst>
              </p:cNvPr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76C4E7C-8EC3-8BCD-458E-50A6D06AEED5}"/>
                  </a:ext>
                </a:extLst>
              </p:cNvPr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0A26EF8-69E3-D331-7337-873F218F37D0}"/>
                  </a:ext>
                </a:extLst>
              </p:cNvPr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F1DDDC3-5186-BA5C-8E82-B5150501C8A9}"/>
                  </a:ext>
                </a:extLst>
              </p:cNvPr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730AC92-E5C9-5BBE-7E44-CF4F29B6BBB4}"/>
                  </a:ext>
                </a:extLst>
              </p:cNvPr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7665866-5C32-9286-332C-68717B68A973}"/>
                  </a:ext>
                </a:extLst>
              </p:cNvPr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2C5EF9D-7EA6-953F-5AAE-D7A6535CF2F3}"/>
                  </a:ext>
                </a:extLst>
              </p:cNvPr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91465DC8-5428-E60F-B008-72AF64DBBA8E}"/>
                  </a:ext>
                </a:extLst>
              </p:cNvPr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8D0D849-1B56-EE6D-1571-98719694F6BB}"/>
                  </a:ext>
                </a:extLst>
              </p:cNvPr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E54F58D-5C87-7E5F-0D32-CA4B2F60F1CE}"/>
                  </a:ext>
                </a:extLst>
              </p:cNvPr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E740B225-4D3C-AB96-CF79-19B0098E980B}"/>
                  </a:ext>
                </a:extLst>
              </p:cNvPr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FABABF6-340E-29BD-6B3C-0E6DC059FB93}"/>
                  </a:ext>
                </a:extLst>
              </p:cNvPr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7DD3D1D-15E6-C32F-CDEA-1C3562CEB237}"/>
                  </a:ext>
                </a:extLst>
              </p:cNvPr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85EBC94-959D-ECAD-E5FD-5F65C1D2243A}"/>
                  </a:ext>
                </a:extLst>
              </p:cNvPr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1EBCD73-B5F9-FD41-0DC9-44A77D7E33EE}"/>
                  </a:ext>
                </a:extLst>
              </p:cNvPr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9228F0E-32DC-838B-B304-22519DA318A4}"/>
                  </a:ext>
                </a:extLst>
              </p:cNvPr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BDB31DB-A1B3-222D-4B3B-2D4044FCB021}"/>
                  </a:ext>
                </a:extLst>
              </p:cNvPr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90CEFE3-944B-2971-AC67-CCCAC65A9D2B}"/>
                </a:ext>
              </a:extLst>
            </p:cNvPr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8AE10E6-8E0D-EFF7-956F-B5115B0098BD}"/>
                </a:ext>
              </a:extLst>
            </p:cNvPr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29A74F1-58A0-3F35-F454-152543F127E8}"/>
                </a:ext>
              </a:extLst>
            </p:cNvPr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9BC645-605E-C3B5-2DFB-D9A472EC2664}"/>
                </a:ext>
              </a:extLst>
            </p:cNvPr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74E5DE-914B-F741-05F0-84101BF9078B}"/>
                </a:ext>
              </a:extLst>
            </p:cNvPr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665D3F7-B12C-2637-D407-E26E66F4BFAA}"/>
                </a:ext>
              </a:extLst>
            </p:cNvPr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E039FE0-816C-C057-8448-C2068F713F08}"/>
                </a:ext>
              </a:extLst>
            </p:cNvPr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8ECEB6F-6AB5-9498-88FE-23CB7FA64A91}"/>
                </a:ext>
              </a:extLst>
            </p:cNvPr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6FAF5A-DFE0-BD2C-2129-038ECFE31BE1}"/>
                </a:ext>
              </a:extLst>
            </p:cNvPr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168DF79-9496-A789-1B05-9FE2DD300CD8}"/>
                </a:ext>
              </a:extLst>
            </p:cNvPr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70B8D3-7C6B-F80B-D22C-8A774FFDEB1E}"/>
                </a:ext>
              </a:extLst>
            </p:cNvPr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D83F11-7B1D-EDD5-DD14-D41DC0567BB4}"/>
                </a:ext>
              </a:extLst>
            </p:cNvPr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A2914EB-3534-EB02-9E9F-6FAD9B2378EB}"/>
                </a:ext>
              </a:extLst>
            </p:cNvPr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8B787D3-F64D-69FA-615C-3AF0E61D9F8F}"/>
                </a:ext>
              </a:extLst>
            </p:cNvPr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E405F81-A77E-3DFB-19FC-90019F9E3614}"/>
                </a:ext>
              </a:extLst>
            </p:cNvPr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4FB3A2-7341-14EA-2F9D-A15934F116AC}"/>
                </a:ext>
              </a:extLst>
            </p:cNvPr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559AF7-771F-B463-F747-66B9DE36B906}"/>
                </a:ext>
              </a:extLst>
            </p:cNvPr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93BE3E-C090-461D-00DC-AC4041ACFEA1}"/>
                </a:ext>
              </a:extLst>
            </p:cNvPr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sp>
        <p:nvSpPr>
          <p:cNvPr id="91" name="Title 1">
            <a:extLst>
              <a:ext uri="{FF2B5EF4-FFF2-40B4-BE49-F238E27FC236}">
                <a16:creationId xmlns:a16="http://schemas.microsoft.com/office/drawing/2014/main" id="{FC5C97BA-468C-B5EF-7057-8236FA040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How much warmer is Sweden?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27775E9-DE88-9454-54C3-03C20E79B71B}"/>
              </a:ext>
            </a:extLst>
          </p:cNvPr>
          <p:cNvSpPr txBox="1"/>
          <p:nvPr/>
        </p:nvSpPr>
        <p:spPr>
          <a:xfrm rot="16200000">
            <a:off x="1251102" y="2724597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Finland  </a:t>
            </a:r>
            <a:r>
              <a:rPr lang="en-GB" dirty="0"/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F42B765-960E-0CE3-C74A-2F1B6A340271}"/>
              </a:ext>
            </a:extLst>
          </p:cNvPr>
          <p:cNvSpPr txBox="1"/>
          <p:nvPr/>
        </p:nvSpPr>
        <p:spPr>
          <a:xfrm rot="16200000">
            <a:off x="5911503" y="2643735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Sweden</a:t>
            </a:r>
            <a:r>
              <a:rPr lang="en-GB" dirty="0"/>
              <a:t>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DA7A576-445D-F13E-FD7D-3ABE626859A6}"/>
              </a:ext>
            </a:extLst>
          </p:cNvPr>
          <p:cNvSpPr/>
          <p:nvPr/>
        </p:nvSpPr>
        <p:spPr>
          <a:xfrm>
            <a:off x="2919474" y="4883792"/>
            <a:ext cx="412084" cy="5742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547B8F9-9751-96E7-2761-459C24157CC0}"/>
              </a:ext>
            </a:extLst>
          </p:cNvPr>
          <p:cNvSpPr/>
          <p:nvPr/>
        </p:nvSpPr>
        <p:spPr>
          <a:xfrm>
            <a:off x="7579875" y="4261777"/>
            <a:ext cx="412084" cy="11319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67366-3181-AB98-1AC0-C0A019164B75}"/>
              </a:ext>
            </a:extLst>
          </p:cNvPr>
          <p:cNvSpPr txBox="1"/>
          <p:nvPr/>
        </p:nvSpPr>
        <p:spPr>
          <a:xfrm>
            <a:off x="5368741" y="3072985"/>
            <a:ext cx="834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2°C</a:t>
            </a:r>
          </a:p>
        </p:txBody>
      </p:sp>
    </p:spTree>
    <p:extLst>
      <p:ext uri="{BB962C8B-B14F-4D97-AF65-F5344CB8AC3E}">
        <p14:creationId xmlns:p14="http://schemas.microsoft.com/office/powerpoint/2010/main" val="8101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138782" y="751119"/>
            <a:ext cx="2654719" cy="5523240"/>
            <a:chOff x="924813" y="656008"/>
            <a:chExt cx="2654719" cy="5523240"/>
          </a:xfrm>
        </p:grpSpPr>
        <p:grpSp>
          <p:nvGrpSpPr>
            <p:cNvPr id="33" name="Group 32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4" name="Group 3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501706" y="706211"/>
            <a:ext cx="2654719" cy="5523240"/>
            <a:chOff x="924813" y="656008"/>
            <a:chExt cx="2654719" cy="5523240"/>
          </a:xfrm>
        </p:grpSpPr>
        <p:grpSp>
          <p:nvGrpSpPr>
            <p:cNvPr id="50" name="Group 49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69" name="Group 68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sp>
        <p:nvSpPr>
          <p:cNvPr id="91" name="Title 1"/>
          <p:cNvSpPr>
            <a:spLocks noGrp="1"/>
          </p:cNvSpPr>
          <p:nvPr>
            <p:ph type="title" idx="4294967295"/>
          </p:nvPr>
        </p:nvSpPr>
        <p:spPr>
          <a:xfrm>
            <a:off x="267629" y="66785"/>
            <a:ext cx="11574966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Which country is warmer and by how much? 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072684" y="2702293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Estonia   </a:t>
            </a:r>
            <a:r>
              <a:rPr lang="en-GB" dirty="0"/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 rot="16200000">
            <a:off x="5980386" y="2177358"/>
            <a:ext cx="304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Netherlands</a:t>
            </a:r>
            <a:r>
              <a:rPr lang="en-GB" dirty="0"/>
              <a:t>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741056" y="4066752"/>
            <a:ext cx="412084" cy="13689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8103981" y="3756932"/>
            <a:ext cx="412084" cy="16617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6531D-E4C0-A92A-E303-7E28D668B4CE}"/>
              </a:ext>
            </a:extLst>
          </p:cNvPr>
          <p:cNvSpPr txBox="1"/>
          <p:nvPr/>
        </p:nvSpPr>
        <p:spPr>
          <a:xfrm>
            <a:off x="4449817" y="2604559"/>
            <a:ext cx="2592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Netherlands 1°C</a:t>
            </a:r>
          </a:p>
        </p:txBody>
      </p:sp>
    </p:spTree>
    <p:extLst>
      <p:ext uri="{BB962C8B-B14F-4D97-AF65-F5344CB8AC3E}">
        <p14:creationId xmlns:p14="http://schemas.microsoft.com/office/powerpoint/2010/main" val="217516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47BA0-26D3-FA31-FDC3-46CC7EFC1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>
            <a:extLst>
              <a:ext uri="{FF2B5EF4-FFF2-40B4-BE49-F238E27FC236}">
                <a16:creationId xmlns:a16="http://schemas.microsoft.com/office/drawing/2014/main" id="{5D17E31E-6685-8441-1B27-51CA20A5A2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629" y="66785"/>
            <a:ext cx="11574966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Which country is warmer and by how much?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91F6A37-110E-14AF-4897-D0F4C89D76ED}"/>
              </a:ext>
            </a:extLst>
          </p:cNvPr>
          <p:cNvSpPr txBox="1"/>
          <p:nvPr/>
        </p:nvSpPr>
        <p:spPr>
          <a:xfrm>
            <a:off x="1354594" y="1765178"/>
            <a:ext cx="2132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Denmark</a:t>
            </a:r>
          </a:p>
          <a:p>
            <a:r>
              <a:rPr lang="en-GB" sz="3600" b="1" dirty="0"/>
              <a:t>-5°C</a:t>
            </a:r>
            <a:endParaRPr lang="en-GB" sz="3600" dirty="0">
              <a:latin typeface="Comic Sans MS" pitchFamily="66" charset="0"/>
            </a:endParaRPr>
          </a:p>
          <a:p>
            <a:r>
              <a:rPr lang="en-GB" sz="3600" dirty="0">
                <a:latin typeface="Comic Sans MS" pitchFamily="66" charset="0"/>
              </a:rPr>
              <a:t>   </a:t>
            </a:r>
            <a:r>
              <a:rPr lang="en-GB" dirty="0"/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DFF79E-4214-A495-8E18-76D2F5AC1E81}"/>
              </a:ext>
            </a:extLst>
          </p:cNvPr>
          <p:cNvSpPr txBox="1"/>
          <p:nvPr/>
        </p:nvSpPr>
        <p:spPr>
          <a:xfrm>
            <a:off x="7519255" y="1928060"/>
            <a:ext cx="30426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Italy</a:t>
            </a:r>
          </a:p>
          <a:p>
            <a:r>
              <a:rPr lang="en-GB" sz="3200" b="1" dirty="0"/>
              <a:t>4°C</a:t>
            </a:r>
            <a:endParaRPr lang="en-GB" sz="3200" dirty="0">
              <a:latin typeface="Comic Sans MS" pitchFamily="66" charset="0"/>
            </a:endParaRPr>
          </a:p>
          <a:p>
            <a:r>
              <a:rPr lang="en-GB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68DAA-4314-D12C-0C3B-F2A328279796}"/>
              </a:ext>
            </a:extLst>
          </p:cNvPr>
          <p:cNvSpPr txBox="1"/>
          <p:nvPr/>
        </p:nvSpPr>
        <p:spPr>
          <a:xfrm>
            <a:off x="4449817" y="2604559"/>
            <a:ext cx="259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Italy 9°C</a:t>
            </a:r>
          </a:p>
        </p:txBody>
      </p:sp>
    </p:spTree>
    <p:extLst>
      <p:ext uri="{BB962C8B-B14F-4D97-AF65-F5344CB8AC3E}">
        <p14:creationId xmlns:p14="http://schemas.microsoft.com/office/powerpoint/2010/main" val="24432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F3328-E3E4-99A0-082A-B335A7BD9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>
            <a:extLst>
              <a:ext uri="{FF2B5EF4-FFF2-40B4-BE49-F238E27FC236}">
                <a16:creationId xmlns:a16="http://schemas.microsoft.com/office/drawing/2014/main" id="{CB14A520-D839-E89E-38B2-FC3314E5BD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629" y="66785"/>
            <a:ext cx="11574966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Which city is warmer and by how much?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8E7C19-E48F-DE5F-1BE2-A7BDBF73C60B}"/>
              </a:ext>
            </a:extLst>
          </p:cNvPr>
          <p:cNvSpPr txBox="1"/>
          <p:nvPr/>
        </p:nvSpPr>
        <p:spPr>
          <a:xfrm>
            <a:off x="1354593" y="1765178"/>
            <a:ext cx="3095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Nottingham</a:t>
            </a:r>
          </a:p>
          <a:p>
            <a:r>
              <a:rPr lang="en-GB" sz="3600" b="1" dirty="0"/>
              <a:t>-3°C</a:t>
            </a:r>
            <a:endParaRPr lang="en-GB" sz="3600" dirty="0">
              <a:latin typeface="Comic Sans MS" pitchFamily="66" charset="0"/>
            </a:endParaRPr>
          </a:p>
          <a:p>
            <a:r>
              <a:rPr lang="en-GB" sz="3600" dirty="0">
                <a:latin typeface="Comic Sans MS" pitchFamily="66" charset="0"/>
              </a:rPr>
              <a:t>   </a:t>
            </a:r>
            <a:r>
              <a:rPr lang="en-GB" dirty="0"/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4E25E68-0786-14E5-95C4-507E39F98A15}"/>
              </a:ext>
            </a:extLst>
          </p:cNvPr>
          <p:cNvSpPr txBox="1"/>
          <p:nvPr/>
        </p:nvSpPr>
        <p:spPr>
          <a:xfrm>
            <a:off x="7519255" y="1928060"/>
            <a:ext cx="30426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Birmingham</a:t>
            </a:r>
          </a:p>
          <a:p>
            <a:r>
              <a:rPr lang="en-GB" sz="3200" b="1" dirty="0"/>
              <a:t>-4°C</a:t>
            </a:r>
            <a:endParaRPr lang="en-GB" sz="3200" dirty="0">
              <a:latin typeface="Comic Sans MS" pitchFamily="66" charset="0"/>
            </a:endParaRPr>
          </a:p>
          <a:p>
            <a:r>
              <a:rPr lang="en-GB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98BD7-32A9-CB22-697E-90B543772486}"/>
              </a:ext>
            </a:extLst>
          </p:cNvPr>
          <p:cNvSpPr txBox="1"/>
          <p:nvPr/>
        </p:nvSpPr>
        <p:spPr>
          <a:xfrm>
            <a:off x="4449817" y="2604559"/>
            <a:ext cx="2592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Nottingham 1°C</a:t>
            </a:r>
          </a:p>
        </p:txBody>
      </p:sp>
    </p:spTree>
    <p:extLst>
      <p:ext uri="{BB962C8B-B14F-4D97-AF65-F5344CB8AC3E}">
        <p14:creationId xmlns:p14="http://schemas.microsoft.com/office/powerpoint/2010/main" val="23663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16143-C506-9F26-0F40-144512FEB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>
            <a:extLst>
              <a:ext uri="{FF2B5EF4-FFF2-40B4-BE49-F238E27FC236}">
                <a16:creationId xmlns:a16="http://schemas.microsoft.com/office/drawing/2014/main" id="{423819C9-242A-D4E9-E043-4C4E4C435D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629" y="66785"/>
            <a:ext cx="11574966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Which city is warmer and by how much?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5A58BA9-6795-8292-FDBB-14CA935F9616}"/>
              </a:ext>
            </a:extLst>
          </p:cNvPr>
          <p:cNvSpPr txBox="1"/>
          <p:nvPr/>
        </p:nvSpPr>
        <p:spPr>
          <a:xfrm>
            <a:off x="1354593" y="1765178"/>
            <a:ext cx="3095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Glasgow</a:t>
            </a:r>
          </a:p>
          <a:p>
            <a:r>
              <a:rPr lang="en-GB" sz="3600" b="1" dirty="0"/>
              <a:t>-4°C</a:t>
            </a:r>
            <a:endParaRPr lang="en-GB" sz="3600" dirty="0">
              <a:latin typeface="Comic Sans MS" pitchFamily="66" charset="0"/>
            </a:endParaRPr>
          </a:p>
          <a:p>
            <a:r>
              <a:rPr lang="en-GB" sz="3600" dirty="0">
                <a:latin typeface="Comic Sans MS" pitchFamily="66" charset="0"/>
              </a:rPr>
              <a:t>   </a:t>
            </a:r>
            <a:r>
              <a:rPr lang="en-GB" dirty="0"/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A47C93E-E53F-0704-6973-B474A95E523E}"/>
              </a:ext>
            </a:extLst>
          </p:cNvPr>
          <p:cNvSpPr txBox="1"/>
          <p:nvPr/>
        </p:nvSpPr>
        <p:spPr>
          <a:xfrm>
            <a:off x="7519255" y="1928060"/>
            <a:ext cx="30426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Birmingham</a:t>
            </a:r>
          </a:p>
          <a:p>
            <a:r>
              <a:rPr lang="en-GB" sz="3200" b="1" dirty="0"/>
              <a:t>6°C</a:t>
            </a:r>
            <a:endParaRPr lang="en-GB" sz="3200" dirty="0">
              <a:latin typeface="Comic Sans MS" pitchFamily="66" charset="0"/>
            </a:endParaRPr>
          </a:p>
          <a:p>
            <a:r>
              <a:rPr lang="en-GB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9E2302-E7A6-B7D2-1305-506B0EBE6D44}"/>
              </a:ext>
            </a:extLst>
          </p:cNvPr>
          <p:cNvSpPr txBox="1"/>
          <p:nvPr/>
        </p:nvSpPr>
        <p:spPr>
          <a:xfrm>
            <a:off x="4449817" y="2604559"/>
            <a:ext cx="2592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Birmingham 10°C</a:t>
            </a:r>
          </a:p>
        </p:txBody>
      </p:sp>
    </p:spTree>
    <p:extLst>
      <p:ext uri="{BB962C8B-B14F-4D97-AF65-F5344CB8AC3E}">
        <p14:creationId xmlns:p14="http://schemas.microsoft.com/office/powerpoint/2010/main" val="33437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790AF-F4C9-3D58-6F45-08AAFAFDC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2" y="223024"/>
            <a:ext cx="7446812" cy="5619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52036-F03D-DEEC-9F69-33A538CAD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857" y="122662"/>
            <a:ext cx="5048731" cy="3039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6032E-EEAB-B164-BF96-E9CC6393B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429" y="3262655"/>
            <a:ext cx="5132159" cy="310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6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B6D3A-832D-D798-908E-FAB31D545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88694-B592-FC03-6576-DA230558E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2" y="223024"/>
            <a:ext cx="7446812" cy="5619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B8875-E4BE-7450-A6E6-6E353902C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537" y="223024"/>
            <a:ext cx="4949942" cy="2922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A3892D-8006-A9C3-AEF7-1D4F03EAB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703" y="3196160"/>
            <a:ext cx="4865172" cy="29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22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13931-4104-0EB4-7851-4ABD7699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740D0-A712-356B-2E85-99EB12BB7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89"/>
          <a:stretch/>
        </p:blipFill>
        <p:spPr>
          <a:xfrm>
            <a:off x="0" y="83033"/>
            <a:ext cx="6099717" cy="5619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630F9-4F51-2B8C-8641-B9A34FE63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9" y="2347332"/>
            <a:ext cx="7664491" cy="28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0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dependent.ie/incoming/article29294291.ece/ALTERNATES/h342/2405-madr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47" y="882791"/>
            <a:ext cx="3913537" cy="25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aha.ch/sections/montre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05" y="3471630"/>
            <a:ext cx="3361648" cy="23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doamerican-news.com/wp-content/uploads/2015/04/mosco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"/>
          <a:stretch/>
        </p:blipFill>
        <p:spPr bwMode="auto">
          <a:xfrm>
            <a:off x="5457354" y="3471628"/>
            <a:ext cx="4710585" cy="23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tmtravel.com/assets/london-2276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06" y="882790"/>
            <a:ext cx="4142141" cy="25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781" y="937786"/>
            <a:ext cx="1048603" cy="4938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669" y="3106854"/>
            <a:ext cx="951058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6561" y="3471629"/>
            <a:ext cx="768163" cy="4938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8551" y="236460"/>
            <a:ext cx="7480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Order the cities from coldest to hottest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22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14B3F-C59D-A35D-A38A-026C547D0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C0448-4102-FEA0-9D06-7E56E9A0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89"/>
          <a:stretch/>
        </p:blipFill>
        <p:spPr>
          <a:xfrm>
            <a:off x="0" y="83033"/>
            <a:ext cx="6099717" cy="5619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256B73-9660-BF81-C41F-07F6BCD9D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47" y="2003746"/>
            <a:ext cx="11188390" cy="42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317200" y="806878"/>
            <a:ext cx="2654719" cy="5523240"/>
            <a:chOff x="924813" y="656008"/>
            <a:chExt cx="2654719" cy="5523240"/>
          </a:xfrm>
        </p:grpSpPr>
        <p:grpSp>
          <p:nvGrpSpPr>
            <p:cNvPr id="33" name="Group 32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4" name="Group 3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77600" y="750819"/>
            <a:ext cx="2654719" cy="5523240"/>
            <a:chOff x="924813" y="656008"/>
            <a:chExt cx="2654719" cy="5523240"/>
          </a:xfrm>
        </p:grpSpPr>
        <p:grpSp>
          <p:nvGrpSpPr>
            <p:cNvPr id="50" name="Group 49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69" name="Group 68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sp>
        <p:nvSpPr>
          <p:cNvPr id="91" name="Title 1"/>
          <p:cNvSpPr>
            <a:spLocks noGrp="1"/>
          </p:cNvSpPr>
          <p:nvPr>
            <p:ph type="title" idx="4294967295"/>
          </p:nvPr>
        </p:nvSpPr>
        <p:spPr>
          <a:xfrm>
            <a:off x="2414766" y="133857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Which country is colder? 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251102" y="2758052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Russia</a:t>
            </a:r>
            <a:r>
              <a:rPr lang="en-GB" dirty="0"/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 rot="16200000">
            <a:off x="5911503" y="2677190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France</a:t>
            </a:r>
            <a:r>
              <a:rPr lang="en-GB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9474" y="3592687"/>
            <a:ext cx="412084" cy="18987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7579875" y="1947154"/>
            <a:ext cx="412084" cy="3499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10-Point Star 2"/>
          <p:cNvSpPr/>
          <p:nvPr/>
        </p:nvSpPr>
        <p:spPr>
          <a:xfrm rot="19931498">
            <a:off x="3661960" y="2363359"/>
            <a:ext cx="3972523" cy="2957585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Comic Sans MS" pitchFamily="66" charset="0"/>
              </a:rPr>
              <a:t>Russia!!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6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7B33F-D00F-BFAA-35AA-1B901D079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DDC48F6D-4FCD-DA70-14DB-3A6A0E686B68}"/>
              </a:ext>
            </a:extLst>
          </p:cNvPr>
          <p:cNvGrpSpPr/>
          <p:nvPr/>
        </p:nvGrpSpPr>
        <p:grpSpPr>
          <a:xfrm>
            <a:off x="2317200" y="806878"/>
            <a:ext cx="2654719" cy="5523240"/>
            <a:chOff x="924813" y="656008"/>
            <a:chExt cx="2654719" cy="55232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0057864-EC42-C3DA-278D-607015D68701}"/>
                </a:ext>
              </a:extLst>
            </p:cNvPr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F0EFD72-63A1-C753-2A2E-90C0D29728BF}"/>
                  </a:ext>
                </a:extLst>
              </p:cNvPr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B7B14E4-CC78-2609-9E01-87065FBB90A0}"/>
                    </a:ext>
                  </a:extLst>
                </p:cNvPr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B16625-4940-5D78-8772-27C53800011F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A4248A0-695A-75AC-7A1D-DDC148B2AD73}"/>
                    </a:ext>
                  </a:extLst>
                </p:cNvPr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EDB6EEC-8FDA-9E11-E2E0-BDA98302FD98}"/>
                  </a:ext>
                </a:extLst>
              </p:cNvPr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F1CD40C-EAD0-B658-F8CB-2A288E978B4E}"/>
                  </a:ext>
                </a:extLst>
              </p:cNvPr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073D77D-5DF2-1CB2-1DE1-9EFFC93350A6}"/>
                  </a:ext>
                </a:extLst>
              </p:cNvPr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095B09A-2B3A-4F34-41C7-E1878A74E389}"/>
                  </a:ext>
                </a:extLst>
              </p:cNvPr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88D2E8D-DE2F-0FFE-3D8F-852455F26678}"/>
                  </a:ext>
                </a:extLst>
              </p:cNvPr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553E129-DAA0-0DB7-7DB3-298D538A1281}"/>
                  </a:ext>
                </a:extLst>
              </p:cNvPr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7A96624-E9D3-119F-EE76-4A2456AD9527}"/>
                  </a:ext>
                </a:extLst>
              </p:cNvPr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A14E945-1DE7-4797-CE84-7A669EB93554}"/>
                  </a:ext>
                </a:extLst>
              </p:cNvPr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47DF7CD-F2E1-49C1-9E30-0D4B2A22A82F}"/>
                  </a:ext>
                </a:extLst>
              </p:cNvPr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F4AD7A3-B221-C008-7C4E-D25FD30B3C60}"/>
                  </a:ext>
                </a:extLst>
              </p:cNvPr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FC527EE-BFF3-4B65-EF64-6C6FC3560CFF}"/>
                  </a:ext>
                </a:extLst>
              </p:cNvPr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0E53964-769D-E276-D7E9-95600056B010}"/>
                  </a:ext>
                </a:extLst>
              </p:cNvPr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420BFDF-050A-CBDC-40D7-B74303350DA0}"/>
                  </a:ext>
                </a:extLst>
              </p:cNvPr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0E2D14D-42A7-4486-D022-DAF229A125F4}"/>
                  </a:ext>
                </a:extLst>
              </p:cNvPr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16D310A-7434-D053-AECB-41F854B899A8}"/>
                  </a:ext>
                </a:extLst>
              </p:cNvPr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42BF43A-8F29-BC5B-EA13-1239D7CC548E}"/>
                  </a:ext>
                </a:extLst>
              </p:cNvPr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01E6CDE-ED95-A2A0-520B-A87FD80E0D1E}"/>
                  </a:ext>
                </a:extLst>
              </p:cNvPr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C6ABBF-1C4D-6830-ADEB-7479F022CC51}"/>
                  </a:ext>
                </a:extLst>
              </p:cNvPr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EEA468-E3DE-D78E-4FE3-D1B25C56D72D}"/>
                </a:ext>
              </a:extLst>
            </p:cNvPr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557E5F-F1D9-A579-6CD1-F53717D14878}"/>
                </a:ext>
              </a:extLst>
            </p:cNvPr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E11743-6EA3-2D9A-B2CF-3B34C06D9AC2}"/>
                </a:ext>
              </a:extLst>
            </p:cNvPr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D9233C-B597-C8EF-6ABD-7A0A85A6697D}"/>
                </a:ext>
              </a:extLst>
            </p:cNvPr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21F3433-4394-8C4F-412D-CB5BB830CE67}"/>
                </a:ext>
              </a:extLst>
            </p:cNvPr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301573-C938-241F-091B-95372AC13CF9}"/>
                </a:ext>
              </a:extLst>
            </p:cNvPr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0DA97F-6B2B-8C70-D435-9164D96DE6AF}"/>
                </a:ext>
              </a:extLst>
            </p:cNvPr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D0BA6D5-5AF2-69FB-8D67-DADB68022A2C}"/>
                </a:ext>
              </a:extLst>
            </p:cNvPr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6C3731-1E71-F83C-4D56-4585E6CE8D61}"/>
                </a:ext>
              </a:extLst>
            </p:cNvPr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090AF5-3D6C-74D6-515D-5A2084DB978B}"/>
                </a:ext>
              </a:extLst>
            </p:cNvPr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027305-5694-88BD-138B-7B0B21F33CC9}"/>
                </a:ext>
              </a:extLst>
            </p:cNvPr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1F8D62-4749-1026-9693-4C91677F4061}"/>
                </a:ext>
              </a:extLst>
            </p:cNvPr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82DC3F-AB02-E5F3-9D61-22CE85DF7EDC}"/>
                </a:ext>
              </a:extLst>
            </p:cNvPr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C7A4C90-8AF9-672F-73B1-2D3CAD81FF40}"/>
                </a:ext>
              </a:extLst>
            </p:cNvPr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C9B6CE-F699-5267-2909-7A6364D1FED5}"/>
                </a:ext>
              </a:extLst>
            </p:cNvPr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0C8F1A1-D077-50D4-58A0-E6042A41C402}"/>
                </a:ext>
              </a:extLst>
            </p:cNvPr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E848277-852C-1F1D-A9EA-8ACE1D1DF7AF}"/>
                </a:ext>
              </a:extLst>
            </p:cNvPr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1FEE15F-D4BE-B781-CC96-D39D8CD35D2B}"/>
                </a:ext>
              </a:extLst>
            </p:cNvPr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D63750-FBDB-8272-BF02-37A858BBE465}"/>
              </a:ext>
            </a:extLst>
          </p:cNvPr>
          <p:cNvGrpSpPr/>
          <p:nvPr/>
        </p:nvGrpSpPr>
        <p:grpSpPr>
          <a:xfrm>
            <a:off x="6977600" y="750819"/>
            <a:ext cx="2654719" cy="5523240"/>
            <a:chOff x="924813" y="656008"/>
            <a:chExt cx="2654719" cy="552324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B9D29A2-0EFA-E1BA-1049-413BF29FF55A}"/>
                </a:ext>
              </a:extLst>
            </p:cNvPr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FA24F36-EFFE-CF35-50E1-D724D8C3C4A5}"/>
                  </a:ext>
                </a:extLst>
              </p:cNvPr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2D554ED5-42D6-C7A7-9E4A-B41968DD57E6}"/>
                    </a:ext>
                  </a:extLst>
                </p:cNvPr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D4F3357F-27B7-456A-663C-719CC561394F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6D59A4C-056E-B7A3-FED8-F9F352F8A6B1}"/>
                    </a:ext>
                  </a:extLst>
                </p:cNvPr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856FE7F-4863-C525-7A46-FA43D9BBABE6}"/>
                  </a:ext>
                </a:extLst>
              </p:cNvPr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E28E3D1-D7A9-5DE8-0900-36BEC79B48AA}"/>
                  </a:ext>
                </a:extLst>
              </p:cNvPr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E8F5C3C-69C9-349C-7E18-989A1DC100DD}"/>
                  </a:ext>
                </a:extLst>
              </p:cNvPr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F4A23A2-5C9C-173C-34B6-CE33C2E9DA9A}"/>
                  </a:ext>
                </a:extLst>
              </p:cNvPr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201D4EE-1C67-02E6-E6DE-91990D04CBB5}"/>
                  </a:ext>
                </a:extLst>
              </p:cNvPr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9703594-0D1D-F4EC-824D-711404D92162}"/>
                  </a:ext>
                </a:extLst>
              </p:cNvPr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F75D439-21B7-6A78-B080-181A83ECB68D}"/>
                  </a:ext>
                </a:extLst>
              </p:cNvPr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9B1F69B-BCBA-6C24-14FC-396B0940F59B}"/>
                  </a:ext>
                </a:extLst>
              </p:cNvPr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DE18BEF-2955-3AA9-E527-74061949AF43}"/>
                  </a:ext>
                </a:extLst>
              </p:cNvPr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7098661-23D4-DB4B-12FF-1D32F4DE4AC4}"/>
                  </a:ext>
                </a:extLst>
              </p:cNvPr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414F676-3135-02FA-E63A-0B710A3DB610}"/>
                  </a:ext>
                </a:extLst>
              </p:cNvPr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2369C2B-1E92-BCF6-E39F-FA0454F5D0C8}"/>
                  </a:ext>
                </a:extLst>
              </p:cNvPr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1C61C4B2-9ED5-F364-97A0-A71BAEF6C7F5}"/>
                  </a:ext>
                </a:extLst>
              </p:cNvPr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D465D56-FC26-D5C5-C14C-AB563B101D5B}"/>
                  </a:ext>
                </a:extLst>
              </p:cNvPr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D313A5B-177A-A359-C953-1762424F06D6}"/>
                  </a:ext>
                </a:extLst>
              </p:cNvPr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EFF949D-D75D-3FCB-D519-4D35146A767C}"/>
                  </a:ext>
                </a:extLst>
              </p:cNvPr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42ECA45-71BF-F8AB-EAFC-D0AD5184A884}"/>
                  </a:ext>
                </a:extLst>
              </p:cNvPr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AD24E4C-D0B3-2108-17CE-FDA90BB7379D}"/>
                  </a:ext>
                </a:extLst>
              </p:cNvPr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448375-8212-FB88-CE07-CA1157B4D4FF}"/>
                </a:ext>
              </a:extLst>
            </p:cNvPr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2C1BFA5-BCD5-530A-73E8-B2C4ED895659}"/>
                </a:ext>
              </a:extLst>
            </p:cNvPr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DBF810-16E5-A975-B2F2-A9B5DCE0F909}"/>
                </a:ext>
              </a:extLst>
            </p:cNvPr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92486-09B7-5040-5EC4-EC725A907795}"/>
                </a:ext>
              </a:extLst>
            </p:cNvPr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D0C008E-C1CF-CB24-FC7F-2861C2D211C9}"/>
                </a:ext>
              </a:extLst>
            </p:cNvPr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CFBBD9-82C9-BB0D-949B-4BB346D9FE0F}"/>
                </a:ext>
              </a:extLst>
            </p:cNvPr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386DFA9-715D-0504-7D55-4C8872BB07BE}"/>
                </a:ext>
              </a:extLst>
            </p:cNvPr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9F254DC-69A4-EEBB-4482-2272929FCFB3}"/>
                </a:ext>
              </a:extLst>
            </p:cNvPr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575441A-9205-72B2-8813-B87668923984}"/>
                </a:ext>
              </a:extLst>
            </p:cNvPr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D35F4E6-4D23-2A6E-1D87-6278549135EA}"/>
                </a:ext>
              </a:extLst>
            </p:cNvPr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48B87F-22E5-E495-3EED-2273A3FD7463}"/>
                </a:ext>
              </a:extLst>
            </p:cNvPr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E4EDA19-C56B-1A27-DF32-04F968855D00}"/>
                </a:ext>
              </a:extLst>
            </p:cNvPr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F04F99-2628-09D3-8404-854618C8A826}"/>
                </a:ext>
              </a:extLst>
            </p:cNvPr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5902912-90CA-1FF1-60D3-4182C93F36F2}"/>
                </a:ext>
              </a:extLst>
            </p:cNvPr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12F1586-F77C-5358-9F55-7949B2FCE48B}"/>
                </a:ext>
              </a:extLst>
            </p:cNvPr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32207D1-8DEE-7CA2-6A7B-A38E03844F17}"/>
                </a:ext>
              </a:extLst>
            </p:cNvPr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35CC16A-70C2-AEC0-AF5C-A016911241E5}"/>
                </a:ext>
              </a:extLst>
            </p:cNvPr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EA7D00C-FCBB-751D-10FD-1F10AAB7CF43}"/>
                </a:ext>
              </a:extLst>
            </p:cNvPr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sp>
        <p:nvSpPr>
          <p:cNvPr id="91" name="Title 1">
            <a:extLst>
              <a:ext uri="{FF2B5EF4-FFF2-40B4-BE49-F238E27FC236}">
                <a16:creationId xmlns:a16="http://schemas.microsoft.com/office/drawing/2014/main" id="{7951F506-8D2E-1A19-4FF3-8E7FA027E6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14766" y="133857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How much warmer is France?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420015-3F52-3275-8495-1EE3115CFF38}"/>
              </a:ext>
            </a:extLst>
          </p:cNvPr>
          <p:cNvSpPr txBox="1"/>
          <p:nvPr/>
        </p:nvSpPr>
        <p:spPr>
          <a:xfrm rot="16200000">
            <a:off x="1251102" y="2758052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Russia</a:t>
            </a:r>
            <a:r>
              <a:rPr lang="en-GB" dirty="0"/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A36995-3D27-4448-EFC8-727EC8EF7D96}"/>
              </a:ext>
            </a:extLst>
          </p:cNvPr>
          <p:cNvSpPr txBox="1"/>
          <p:nvPr/>
        </p:nvSpPr>
        <p:spPr>
          <a:xfrm rot="16200000">
            <a:off x="5911503" y="2677190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France</a:t>
            </a:r>
            <a:r>
              <a:rPr lang="en-GB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4D83AB-60B9-356C-4B39-BD12ACB1D347}"/>
              </a:ext>
            </a:extLst>
          </p:cNvPr>
          <p:cNvSpPr/>
          <p:nvPr/>
        </p:nvSpPr>
        <p:spPr>
          <a:xfrm>
            <a:off x="2919474" y="3592687"/>
            <a:ext cx="412084" cy="18987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9459459-3F76-015F-7D13-BBD486E25874}"/>
              </a:ext>
            </a:extLst>
          </p:cNvPr>
          <p:cNvSpPr/>
          <p:nvPr/>
        </p:nvSpPr>
        <p:spPr>
          <a:xfrm>
            <a:off x="7579875" y="1947154"/>
            <a:ext cx="412084" cy="3499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54794F-E7DF-0110-F55C-CD1C7BE24044}"/>
              </a:ext>
            </a:extLst>
          </p:cNvPr>
          <p:cNvCxnSpPr>
            <a:cxnSpLocks/>
          </p:cNvCxnSpPr>
          <p:nvPr/>
        </p:nvCxnSpPr>
        <p:spPr>
          <a:xfrm flipV="1">
            <a:off x="5843239" y="1934258"/>
            <a:ext cx="0" cy="165842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5487DB6-C2E0-16A4-CB09-D5039CE65F2D}"/>
              </a:ext>
            </a:extLst>
          </p:cNvPr>
          <p:cNvCxnSpPr>
            <a:cxnSpLocks/>
          </p:cNvCxnSpPr>
          <p:nvPr/>
        </p:nvCxnSpPr>
        <p:spPr>
          <a:xfrm>
            <a:off x="5687122" y="1947457"/>
            <a:ext cx="198491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8B35D1B-40F9-B7A0-3F8D-FD25484C9858}"/>
              </a:ext>
            </a:extLst>
          </p:cNvPr>
          <p:cNvCxnSpPr>
            <a:cxnSpLocks/>
          </p:cNvCxnSpPr>
          <p:nvPr/>
        </p:nvCxnSpPr>
        <p:spPr>
          <a:xfrm>
            <a:off x="4456771" y="3616873"/>
            <a:ext cx="18288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3F8D2E16-CB00-FB0D-DB0F-285468F296DB}"/>
              </a:ext>
            </a:extLst>
          </p:cNvPr>
          <p:cNvSpPr txBox="1"/>
          <p:nvPr/>
        </p:nvSpPr>
        <p:spPr>
          <a:xfrm>
            <a:off x="5309713" y="1760076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BFFBB59-3FE6-E38C-C300-75807D20AF9E}"/>
              </a:ext>
            </a:extLst>
          </p:cNvPr>
          <p:cNvSpPr txBox="1"/>
          <p:nvPr/>
        </p:nvSpPr>
        <p:spPr>
          <a:xfrm>
            <a:off x="6297400" y="3428672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E03827E-F196-2AD7-A877-66E06C2B3BBF}"/>
              </a:ext>
            </a:extLst>
          </p:cNvPr>
          <p:cNvSpPr txBox="1"/>
          <p:nvPr/>
        </p:nvSpPr>
        <p:spPr>
          <a:xfrm>
            <a:off x="5371171" y="2554784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778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317200" y="751121"/>
            <a:ext cx="2654719" cy="5523240"/>
            <a:chOff x="924813" y="656008"/>
            <a:chExt cx="2654719" cy="5523240"/>
          </a:xfrm>
        </p:grpSpPr>
        <p:grpSp>
          <p:nvGrpSpPr>
            <p:cNvPr id="33" name="Group 32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4" name="Group 3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77600" y="695062"/>
            <a:ext cx="2654719" cy="5523240"/>
            <a:chOff x="924813" y="656008"/>
            <a:chExt cx="2654719" cy="5523240"/>
          </a:xfrm>
        </p:grpSpPr>
        <p:grpSp>
          <p:nvGrpSpPr>
            <p:cNvPr id="50" name="Group 49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69" name="Group 68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sp>
        <p:nvSpPr>
          <p:cNvPr id="91" name="Title 1"/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Which country is warmer? 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251102" y="2702295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USA</a:t>
            </a:r>
            <a:r>
              <a:rPr lang="en-GB" dirty="0"/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 rot="16200000">
            <a:off x="5911503" y="2621433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UK</a:t>
            </a:r>
            <a:r>
              <a:rPr lang="en-GB" dirty="0"/>
              <a:t>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919474" y="1176907"/>
            <a:ext cx="412084" cy="42588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7571950" y="3480870"/>
            <a:ext cx="412084" cy="2105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10-Point Star 95"/>
          <p:cNvSpPr/>
          <p:nvPr/>
        </p:nvSpPr>
        <p:spPr>
          <a:xfrm rot="19931498">
            <a:off x="4543305" y="1861415"/>
            <a:ext cx="3972523" cy="2957585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Comic Sans MS" pitchFamily="66" charset="0"/>
              </a:rPr>
              <a:t>USA!!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9FDEE-EA85-3846-4681-52C5F90C2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69B5083-720D-6519-B05E-DC9B779288AC}"/>
              </a:ext>
            </a:extLst>
          </p:cNvPr>
          <p:cNvGrpSpPr/>
          <p:nvPr/>
        </p:nvGrpSpPr>
        <p:grpSpPr>
          <a:xfrm>
            <a:off x="2317200" y="773423"/>
            <a:ext cx="2654719" cy="5523240"/>
            <a:chOff x="924813" y="656008"/>
            <a:chExt cx="2654719" cy="55232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4695F4-0728-3C30-F6F2-C54D81935E67}"/>
                </a:ext>
              </a:extLst>
            </p:cNvPr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1EAF979-A8F2-AADC-8530-3047A5D7E808}"/>
                  </a:ext>
                </a:extLst>
              </p:cNvPr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D7CE10E-15C7-FC18-0332-1CFF5AE9B796}"/>
                    </a:ext>
                  </a:extLst>
                </p:cNvPr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B802ABB-BFDF-ED46-4B38-C52E001809C4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F3BC896-4EE0-31D3-9B79-520E48A82486}"/>
                    </a:ext>
                  </a:extLst>
                </p:cNvPr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CB22F28-7689-E224-DD32-9D267A8FE229}"/>
                  </a:ext>
                </a:extLst>
              </p:cNvPr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AB759CE-4FDA-4559-D5F2-7D64BED259A6}"/>
                  </a:ext>
                </a:extLst>
              </p:cNvPr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E83AE7F-61AA-0D8B-DE19-E8246FFF6F2C}"/>
                  </a:ext>
                </a:extLst>
              </p:cNvPr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B40319C-1271-3B3A-AE32-7B19B73BC07D}"/>
                  </a:ext>
                </a:extLst>
              </p:cNvPr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ADED400-243E-CCE1-5E9E-E271989EFB36}"/>
                  </a:ext>
                </a:extLst>
              </p:cNvPr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EF4D72B-2A13-629B-0FF4-543C7CAF43CE}"/>
                  </a:ext>
                </a:extLst>
              </p:cNvPr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D1DDC56-18D5-D6B6-9602-AA58B21F317D}"/>
                  </a:ext>
                </a:extLst>
              </p:cNvPr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5E9B434-A66F-9813-B983-A42F97A2BAB6}"/>
                  </a:ext>
                </a:extLst>
              </p:cNvPr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ADC4DB4-B616-2A9F-93D7-36739FFE78D6}"/>
                  </a:ext>
                </a:extLst>
              </p:cNvPr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0688A30-E01E-51E5-AEDD-4BF59AC388CE}"/>
                  </a:ext>
                </a:extLst>
              </p:cNvPr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2893DE0-0537-EB79-F421-78F1597AE697}"/>
                  </a:ext>
                </a:extLst>
              </p:cNvPr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DCB0A3E-E00B-59EF-A098-F880EC7A1DAB}"/>
                  </a:ext>
                </a:extLst>
              </p:cNvPr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4E94AD5-32C1-E4A5-A186-BBA10DF16665}"/>
                  </a:ext>
                </a:extLst>
              </p:cNvPr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05A279E-5B58-C1D1-B7F4-A307EDD193CE}"/>
                  </a:ext>
                </a:extLst>
              </p:cNvPr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12B6BBC-A0BA-45B9-07B1-F1608B2394A7}"/>
                  </a:ext>
                </a:extLst>
              </p:cNvPr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A29F1F4-A0F6-94D3-1AB0-455D798CCDFF}"/>
                  </a:ext>
                </a:extLst>
              </p:cNvPr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1A896E9-BC3D-82C4-3560-C718632681D0}"/>
                  </a:ext>
                </a:extLst>
              </p:cNvPr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37C49C2-F8F5-B979-2154-43A959434350}"/>
                  </a:ext>
                </a:extLst>
              </p:cNvPr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F28703-FCF8-9200-A396-E39E9B1105E3}"/>
                </a:ext>
              </a:extLst>
            </p:cNvPr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A0CABA-34AC-17E9-E28E-BD833B3929A1}"/>
                </a:ext>
              </a:extLst>
            </p:cNvPr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6CD74C-42EB-B1E9-9E6E-C196EA12DD8A}"/>
                </a:ext>
              </a:extLst>
            </p:cNvPr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86BC4E-41A6-F46D-21ED-F6EE8342D91F}"/>
                </a:ext>
              </a:extLst>
            </p:cNvPr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62D451-AFA9-C34C-6BC2-3F9D4B6E71C8}"/>
                </a:ext>
              </a:extLst>
            </p:cNvPr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59EBC6-F08E-121F-15E0-1F006A97D16D}"/>
                </a:ext>
              </a:extLst>
            </p:cNvPr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68AC5F-70AD-5C35-9256-0C06CD00E7A5}"/>
                </a:ext>
              </a:extLst>
            </p:cNvPr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4CE88B-0A5E-6C2D-B528-2651747C702A}"/>
                </a:ext>
              </a:extLst>
            </p:cNvPr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610BC4-0356-CB08-A6E8-E8C1C13CC7C7}"/>
                </a:ext>
              </a:extLst>
            </p:cNvPr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7D1F1A-7FB7-DEAA-DD3D-F975E3E113CD}"/>
                </a:ext>
              </a:extLst>
            </p:cNvPr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B87081-B5F1-9B5C-554C-09E9E5352FD2}"/>
                </a:ext>
              </a:extLst>
            </p:cNvPr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8778BE-8048-46FF-7C5A-48D6FD65A4F9}"/>
                </a:ext>
              </a:extLst>
            </p:cNvPr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48BF47-7296-EC89-02EA-932162C580D3}"/>
                </a:ext>
              </a:extLst>
            </p:cNvPr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A79E091-78E1-6750-329E-2620EE91EB68}"/>
                </a:ext>
              </a:extLst>
            </p:cNvPr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695680-795C-B2D3-2796-ABF5387AAF17}"/>
                </a:ext>
              </a:extLst>
            </p:cNvPr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64345C-F6A0-9349-DD09-21FC7F473541}"/>
                </a:ext>
              </a:extLst>
            </p:cNvPr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4C6D3E4-A6D7-52A6-20C0-CC2AD4C26FF6}"/>
                </a:ext>
              </a:extLst>
            </p:cNvPr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144A431-16BF-F737-03F8-DE0F329357EC}"/>
                </a:ext>
              </a:extLst>
            </p:cNvPr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43C8BE-45B2-1B63-B477-098831678AD0}"/>
              </a:ext>
            </a:extLst>
          </p:cNvPr>
          <p:cNvGrpSpPr/>
          <p:nvPr/>
        </p:nvGrpSpPr>
        <p:grpSpPr>
          <a:xfrm>
            <a:off x="6977600" y="717364"/>
            <a:ext cx="2654719" cy="5523240"/>
            <a:chOff x="924813" y="656008"/>
            <a:chExt cx="2654719" cy="552324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82374FD-62C9-6C08-F0A6-D0A6B077E783}"/>
                </a:ext>
              </a:extLst>
            </p:cNvPr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D42F22E-C3E3-8B52-73AC-6D7D5F82B81F}"/>
                  </a:ext>
                </a:extLst>
              </p:cNvPr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BEE3FF11-6638-615A-C2AF-0A06B35B063D}"/>
                    </a:ext>
                  </a:extLst>
                </p:cNvPr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9615B1A6-EC1F-7C2C-D5EB-02AD5828F9ED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8AE19E83-75BE-1E9E-D33A-408F483BD229}"/>
                    </a:ext>
                  </a:extLst>
                </p:cNvPr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CF0E4BB-C802-8FFD-A66B-2DC187577081}"/>
                  </a:ext>
                </a:extLst>
              </p:cNvPr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D42CE5D-BF02-8578-DE36-8D7C3AA21C05}"/>
                  </a:ext>
                </a:extLst>
              </p:cNvPr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8C70F51-02CA-1B96-BE3D-209D8D747C73}"/>
                  </a:ext>
                </a:extLst>
              </p:cNvPr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F8C3A7C-6C38-89AD-E6DB-AABA730DD870}"/>
                  </a:ext>
                </a:extLst>
              </p:cNvPr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6D3C785-AB4C-7359-3FC1-589FCD6AB017}"/>
                  </a:ext>
                </a:extLst>
              </p:cNvPr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7F2B7EAF-492E-8EFF-E0F3-E64C442F6DEF}"/>
                  </a:ext>
                </a:extLst>
              </p:cNvPr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251F550-CFA3-87AE-1ADA-41CD7E7497C2}"/>
                  </a:ext>
                </a:extLst>
              </p:cNvPr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4624449-80F5-AFD1-2C29-5A17F145E344}"/>
                  </a:ext>
                </a:extLst>
              </p:cNvPr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CACBC93-DAB9-250F-B158-1B8E0474BAC7}"/>
                  </a:ext>
                </a:extLst>
              </p:cNvPr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5E9F45F-4BBC-1F49-6731-534CC7DED62A}"/>
                  </a:ext>
                </a:extLst>
              </p:cNvPr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A00E911-6B7D-EEC6-F6E1-8D5D36D37855}"/>
                  </a:ext>
                </a:extLst>
              </p:cNvPr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D7D6F874-2875-E386-04AF-519826098733}"/>
                  </a:ext>
                </a:extLst>
              </p:cNvPr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2F68151-8898-7B88-2262-24D7FB172B58}"/>
                  </a:ext>
                </a:extLst>
              </p:cNvPr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D05DF87-585C-0FD8-EA0B-1CF2E47620CE}"/>
                  </a:ext>
                </a:extLst>
              </p:cNvPr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83E9F5C-11D0-38D9-D058-6956E00F512E}"/>
                  </a:ext>
                </a:extLst>
              </p:cNvPr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E1E1C02-3375-1FE6-2385-E4108B229C24}"/>
                  </a:ext>
                </a:extLst>
              </p:cNvPr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FD6E8E1-BC71-7E04-18BD-64D2C34946E9}"/>
                  </a:ext>
                </a:extLst>
              </p:cNvPr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81E89EB-9776-A3D7-1E19-2D282A7BDBB4}"/>
                  </a:ext>
                </a:extLst>
              </p:cNvPr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C5F68E-7306-A969-8ABE-26FAE2DE1F63}"/>
                </a:ext>
              </a:extLst>
            </p:cNvPr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A276A1D-E555-4047-D2FE-2AF0CCF13E12}"/>
                </a:ext>
              </a:extLst>
            </p:cNvPr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66AD056-0F61-E37A-922B-2CF8C6543380}"/>
                </a:ext>
              </a:extLst>
            </p:cNvPr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6614A6C-F903-83D7-46F3-38B7C6D232CA}"/>
                </a:ext>
              </a:extLst>
            </p:cNvPr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14D9843-A5BC-ABB9-5027-4967C28B37C9}"/>
                </a:ext>
              </a:extLst>
            </p:cNvPr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CC7817-7209-1C9C-10F0-0446C5F08643}"/>
                </a:ext>
              </a:extLst>
            </p:cNvPr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C1E1353-637C-C993-7E75-F6B135028CA1}"/>
                </a:ext>
              </a:extLst>
            </p:cNvPr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080F85-66FD-02DD-9111-5309D688356D}"/>
                </a:ext>
              </a:extLst>
            </p:cNvPr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497E609-9421-416D-88FA-EDF859395CBA}"/>
                </a:ext>
              </a:extLst>
            </p:cNvPr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344B816-BD04-602D-4025-908D48FBB3CD}"/>
                </a:ext>
              </a:extLst>
            </p:cNvPr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267F60-F18B-7E30-F7A8-D38308008E20}"/>
                </a:ext>
              </a:extLst>
            </p:cNvPr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1701ACE-1A07-18F4-EB6E-70172208A7D1}"/>
                </a:ext>
              </a:extLst>
            </p:cNvPr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A2B9561-491C-F72D-8AFD-BD0EC571F9B7}"/>
                </a:ext>
              </a:extLst>
            </p:cNvPr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353FFF6-9E89-9CDE-C8F8-91D4396F1F65}"/>
                </a:ext>
              </a:extLst>
            </p:cNvPr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527BF9-215E-15AB-0EBC-28714BC3B7F5}"/>
                </a:ext>
              </a:extLst>
            </p:cNvPr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2DD8C8-FC3B-BC8D-28E5-410B95F4D942}"/>
                </a:ext>
              </a:extLst>
            </p:cNvPr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5958CA8-AD49-B15D-7083-047E367D9CBE}"/>
                </a:ext>
              </a:extLst>
            </p:cNvPr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1227615-984C-98ED-2E5E-542053D7B33D}"/>
                </a:ext>
              </a:extLst>
            </p:cNvPr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sp>
        <p:nvSpPr>
          <p:cNvPr id="91" name="Title 1">
            <a:extLst>
              <a:ext uri="{FF2B5EF4-FFF2-40B4-BE49-F238E27FC236}">
                <a16:creationId xmlns:a16="http://schemas.microsoft.com/office/drawing/2014/main" id="{9D1CDF38-683A-6FE5-B2D4-C68BD46C3C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56125" y="100082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How much warmer is the USA?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C1A1426-BE0F-1F2C-7DD3-9C71B3E12382}"/>
              </a:ext>
            </a:extLst>
          </p:cNvPr>
          <p:cNvSpPr txBox="1"/>
          <p:nvPr/>
        </p:nvSpPr>
        <p:spPr>
          <a:xfrm rot="16200000">
            <a:off x="1251102" y="2724597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USA</a:t>
            </a:r>
            <a:r>
              <a:rPr lang="en-GB" dirty="0"/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E6F7849-4A30-D7E9-F7B5-F170443252FD}"/>
              </a:ext>
            </a:extLst>
          </p:cNvPr>
          <p:cNvSpPr txBox="1"/>
          <p:nvPr/>
        </p:nvSpPr>
        <p:spPr>
          <a:xfrm rot="16200000">
            <a:off x="5911503" y="2643735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UK</a:t>
            </a:r>
            <a:r>
              <a:rPr lang="en-GB" dirty="0"/>
              <a:t>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CE68023-09B6-8F37-DF0A-BE5ACC524DFC}"/>
              </a:ext>
            </a:extLst>
          </p:cNvPr>
          <p:cNvSpPr/>
          <p:nvPr/>
        </p:nvSpPr>
        <p:spPr>
          <a:xfrm>
            <a:off x="2941776" y="1142755"/>
            <a:ext cx="378640" cy="43152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B57B7CE-4C82-3BB7-7169-7F3C2D3AB998}"/>
              </a:ext>
            </a:extLst>
          </p:cNvPr>
          <p:cNvSpPr/>
          <p:nvPr/>
        </p:nvSpPr>
        <p:spPr>
          <a:xfrm>
            <a:off x="7571950" y="3503172"/>
            <a:ext cx="412084" cy="2105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364ED76-46D2-D20E-8A75-EE9A900562AC}"/>
              </a:ext>
            </a:extLst>
          </p:cNvPr>
          <p:cNvCxnSpPr>
            <a:cxnSpLocks/>
          </p:cNvCxnSpPr>
          <p:nvPr/>
        </p:nvCxnSpPr>
        <p:spPr>
          <a:xfrm flipV="1">
            <a:off x="5922748" y="1199208"/>
            <a:ext cx="0" cy="23039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2FA19D-1469-084E-8D61-322FE0BDBA44}"/>
              </a:ext>
            </a:extLst>
          </p:cNvPr>
          <p:cNvCxnSpPr>
            <a:cxnSpLocks/>
          </p:cNvCxnSpPr>
          <p:nvPr/>
        </p:nvCxnSpPr>
        <p:spPr>
          <a:xfrm>
            <a:off x="4396763" y="1199208"/>
            <a:ext cx="198491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E3ED6E-08C2-6496-E07A-4A1419B8618A}"/>
              </a:ext>
            </a:extLst>
          </p:cNvPr>
          <p:cNvCxnSpPr>
            <a:cxnSpLocks/>
          </p:cNvCxnSpPr>
          <p:nvPr/>
        </p:nvCxnSpPr>
        <p:spPr>
          <a:xfrm>
            <a:off x="5569626" y="3503172"/>
            <a:ext cx="18288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E13360-A406-0273-D45B-6795C02B0E00}"/>
              </a:ext>
            </a:extLst>
          </p:cNvPr>
          <p:cNvSpPr txBox="1"/>
          <p:nvPr/>
        </p:nvSpPr>
        <p:spPr>
          <a:xfrm>
            <a:off x="6370925" y="1058327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389C3-9CC7-E79D-1BC0-FC127071F269}"/>
              </a:ext>
            </a:extLst>
          </p:cNvPr>
          <p:cNvSpPr txBox="1"/>
          <p:nvPr/>
        </p:nvSpPr>
        <p:spPr>
          <a:xfrm>
            <a:off x="5170885" y="3346535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D5A1269-B228-2FBF-FF87-A08D3444EDFA}"/>
              </a:ext>
            </a:extLst>
          </p:cNvPr>
          <p:cNvSpPr txBox="1"/>
          <p:nvPr/>
        </p:nvSpPr>
        <p:spPr>
          <a:xfrm>
            <a:off x="5450680" y="2133187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429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317200" y="706513"/>
            <a:ext cx="2654719" cy="5523240"/>
            <a:chOff x="924813" y="656008"/>
            <a:chExt cx="2654719" cy="5523240"/>
          </a:xfrm>
        </p:grpSpPr>
        <p:grpSp>
          <p:nvGrpSpPr>
            <p:cNvPr id="33" name="Group 32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4" name="Group 3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77600" y="650454"/>
            <a:ext cx="2654719" cy="5523240"/>
            <a:chOff x="924813" y="656008"/>
            <a:chExt cx="2654719" cy="5523240"/>
          </a:xfrm>
        </p:grpSpPr>
        <p:grpSp>
          <p:nvGrpSpPr>
            <p:cNvPr id="50" name="Group 49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69" name="Group 68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sp>
        <p:nvSpPr>
          <p:cNvPr id="91" name="Title 1"/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Which country is warmer? 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251102" y="2657687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Canada</a:t>
            </a:r>
            <a:r>
              <a:rPr lang="en-GB" dirty="0"/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 rot="16200000">
            <a:off x="5911503" y="2576825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Germany</a:t>
            </a:r>
            <a:r>
              <a:rPr lang="en-GB" dirty="0"/>
              <a:t>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919474" y="4287057"/>
            <a:ext cx="412084" cy="11040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7579875" y="3701174"/>
            <a:ext cx="412084" cy="16067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10-Point Star 95"/>
          <p:cNvSpPr/>
          <p:nvPr/>
        </p:nvSpPr>
        <p:spPr>
          <a:xfrm rot="19931498">
            <a:off x="3326113" y="1173792"/>
            <a:ext cx="4816752" cy="2664915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Comic Sans MS" pitchFamily="66" charset="0"/>
              </a:rPr>
              <a:t>Germany!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9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9A751-5265-34AC-383C-6285C0907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43BE929-4DA5-5AB4-FF16-D55B3B124009}"/>
              </a:ext>
            </a:extLst>
          </p:cNvPr>
          <p:cNvGrpSpPr/>
          <p:nvPr/>
        </p:nvGrpSpPr>
        <p:grpSpPr>
          <a:xfrm>
            <a:off x="2317200" y="706513"/>
            <a:ext cx="2654719" cy="5523240"/>
            <a:chOff x="924813" y="656008"/>
            <a:chExt cx="2654719" cy="55232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D7161A5-8EC6-146A-8BF4-3680D84FA292}"/>
                </a:ext>
              </a:extLst>
            </p:cNvPr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D48C5400-5432-E631-C88D-E9492CEC1062}"/>
                  </a:ext>
                </a:extLst>
              </p:cNvPr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4C26415-F1DF-E432-E60B-10943794AADA}"/>
                    </a:ext>
                  </a:extLst>
                </p:cNvPr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9FF1F12-87C3-26A1-BE65-4AF881DA951D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4B5A04F-B904-7257-06C3-0A273F2BE640}"/>
                    </a:ext>
                  </a:extLst>
                </p:cNvPr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7A71CF7-F0B8-84AA-B2CD-98585F978FF5}"/>
                  </a:ext>
                </a:extLst>
              </p:cNvPr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F9F8595-275F-D49B-E531-DD663E697333}"/>
                  </a:ext>
                </a:extLst>
              </p:cNvPr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4DABACA-D594-BCE2-AC2C-C4DBD5F75119}"/>
                  </a:ext>
                </a:extLst>
              </p:cNvPr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C1A1D0-F471-BA73-4C07-3CB6F9CD11DD}"/>
                  </a:ext>
                </a:extLst>
              </p:cNvPr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5946BF1-0814-72D9-EB42-D6D826B326F6}"/>
                  </a:ext>
                </a:extLst>
              </p:cNvPr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8865ACF-4865-7FFB-093A-407BFA1EFBCF}"/>
                  </a:ext>
                </a:extLst>
              </p:cNvPr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B0BDC2B-2CF3-4E5E-1D97-5938EF1EE129}"/>
                  </a:ext>
                </a:extLst>
              </p:cNvPr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DDB3394-48CA-A869-60E4-5CCEB63BC2EF}"/>
                  </a:ext>
                </a:extLst>
              </p:cNvPr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CDE27D1-B9A5-0F48-14DE-4F06F3E6D0EF}"/>
                  </a:ext>
                </a:extLst>
              </p:cNvPr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528DF10-3A2E-589F-7AFB-C682466ADD51}"/>
                  </a:ext>
                </a:extLst>
              </p:cNvPr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DBDA099-B1D2-F437-6AB8-6FA145F7351E}"/>
                  </a:ext>
                </a:extLst>
              </p:cNvPr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CE43B2C-1F06-4212-1025-E74DEADC2169}"/>
                  </a:ext>
                </a:extLst>
              </p:cNvPr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BAB1A14-E72A-25C5-E992-6BC256C9D4EF}"/>
                  </a:ext>
                </a:extLst>
              </p:cNvPr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2FF1FB1-DC57-EAA4-A3AE-6749999B8683}"/>
                  </a:ext>
                </a:extLst>
              </p:cNvPr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A3D6C79-EB3D-B1C1-A027-8E1B462F9DFC}"/>
                  </a:ext>
                </a:extLst>
              </p:cNvPr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31BAC68-C850-830F-AAED-04C1A5E29DC1}"/>
                  </a:ext>
                </a:extLst>
              </p:cNvPr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8CD2C3C-29C4-6D98-ABEA-9962925E6B22}"/>
                  </a:ext>
                </a:extLst>
              </p:cNvPr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0428D5E-ECE7-A197-5AC2-D3B8395B8C8A}"/>
                  </a:ext>
                </a:extLst>
              </p:cNvPr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A3E1E4-7302-AF77-A3C4-0FA247E58570}"/>
                </a:ext>
              </a:extLst>
            </p:cNvPr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E2A9F1-4998-D02A-D640-9F5A09006E11}"/>
                </a:ext>
              </a:extLst>
            </p:cNvPr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466CE8-8921-2E35-C24F-B7932BD4D533}"/>
                </a:ext>
              </a:extLst>
            </p:cNvPr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42992F-12EA-537C-AA31-294F737B5958}"/>
                </a:ext>
              </a:extLst>
            </p:cNvPr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2F2C41-2A4F-90E4-3E43-74F085762319}"/>
                </a:ext>
              </a:extLst>
            </p:cNvPr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207E1E-43ED-3E06-3279-866D505ED854}"/>
                </a:ext>
              </a:extLst>
            </p:cNvPr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055F7B-2902-5EDA-539D-94F90AD8773D}"/>
                </a:ext>
              </a:extLst>
            </p:cNvPr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123562-AB04-B7C3-3BC7-2FC37D9A28F8}"/>
                </a:ext>
              </a:extLst>
            </p:cNvPr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4120904-5986-DDC5-45AB-1C027D0BA9DC}"/>
                </a:ext>
              </a:extLst>
            </p:cNvPr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8A1EF6-5832-014A-3C88-C28A82AEA57B}"/>
                </a:ext>
              </a:extLst>
            </p:cNvPr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4E611-00EB-F9F0-5C15-B7D3E9005276}"/>
                </a:ext>
              </a:extLst>
            </p:cNvPr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9F18EDB-3FA2-5816-18EA-2CE91BD702E1}"/>
                </a:ext>
              </a:extLst>
            </p:cNvPr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D77724-EC99-73A7-9323-558150A9EAAE}"/>
                </a:ext>
              </a:extLst>
            </p:cNvPr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D7BE78-DC85-64BB-8834-33D84161FCE2}"/>
                </a:ext>
              </a:extLst>
            </p:cNvPr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284589-C9DA-CB1B-6F7D-9B8B3431555F}"/>
                </a:ext>
              </a:extLst>
            </p:cNvPr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4CA56E-A07E-7A9B-C3F2-597DE769C811}"/>
                </a:ext>
              </a:extLst>
            </p:cNvPr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A6DE39C-A9FA-D6BB-E3DB-303819B1E2E3}"/>
                </a:ext>
              </a:extLst>
            </p:cNvPr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F6C9EE-B124-F804-A72E-0E71559447B7}"/>
                </a:ext>
              </a:extLst>
            </p:cNvPr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6BE858-6E56-D6CF-C5FE-D287D92977C7}"/>
              </a:ext>
            </a:extLst>
          </p:cNvPr>
          <p:cNvGrpSpPr/>
          <p:nvPr/>
        </p:nvGrpSpPr>
        <p:grpSpPr>
          <a:xfrm>
            <a:off x="6977600" y="650454"/>
            <a:ext cx="2654719" cy="5523240"/>
            <a:chOff x="924813" y="656008"/>
            <a:chExt cx="2654719" cy="552324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560BBA1-433D-87A3-E93C-5EDD8D07EB43}"/>
                </a:ext>
              </a:extLst>
            </p:cNvPr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BEB47DE-3376-B863-A2A9-C17074E69B17}"/>
                  </a:ext>
                </a:extLst>
              </p:cNvPr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798C8A1-8550-E9B0-03A8-A3663C29DA49}"/>
                    </a:ext>
                  </a:extLst>
                </p:cNvPr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B2C2FBA6-9ACD-D6BB-EEAC-D9F4C23A483A}"/>
                    </a:ext>
                  </a:extLst>
                </p:cNvPr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5D75B27-823E-DA61-2C5B-614535544557}"/>
                    </a:ext>
                  </a:extLst>
                </p:cNvPr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52A6EE8-55E3-21F4-3649-05A10F61308B}"/>
                  </a:ext>
                </a:extLst>
              </p:cNvPr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18AF6EA-DC4F-EE24-C891-2D1065791BF3}"/>
                  </a:ext>
                </a:extLst>
              </p:cNvPr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E14AFB6-62B4-A9F0-49DC-A79C6EA73D52}"/>
                  </a:ext>
                </a:extLst>
              </p:cNvPr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35C6F4B-95D3-8CA5-41F1-0E446200B4DE}"/>
                  </a:ext>
                </a:extLst>
              </p:cNvPr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3077D00-3DFA-DB08-ACB6-C537A1DEDF49}"/>
                  </a:ext>
                </a:extLst>
              </p:cNvPr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8727DE2-0B81-16C8-5028-E9289DDB705F}"/>
                  </a:ext>
                </a:extLst>
              </p:cNvPr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182D19B-0C58-A77C-31CC-E78D0A884FA1}"/>
                  </a:ext>
                </a:extLst>
              </p:cNvPr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C6B7874-E0BE-941A-D317-17E3E2DEC4FE}"/>
                  </a:ext>
                </a:extLst>
              </p:cNvPr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027DFDD-BBC9-71D6-F417-96C123979A97}"/>
                  </a:ext>
                </a:extLst>
              </p:cNvPr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8C29B27-BE26-0C0C-3F97-0BC618995CA4}"/>
                  </a:ext>
                </a:extLst>
              </p:cNvPr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94EC6C8-7374-F903-779F-470B9AD600EC}"/>
                  </a:ext>
                </a:extLst>
              </p:cNvPr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7AB153A-5C14-5808-7516-BEC0F7B29E86}"/>
                  </a:ext>
                </a:extLst>
              </p:cNvPr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59AA3DA-F398-5CC5-8638-91446300C5DB}"/>
                  </a:ext>
                </a:extLst>
              </p:cNvPr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2099A24-5168-BD9F-F54F-7874FFD9094C}"/>
                  </a:ext>
                </a:extLst>
              </p:cNvPr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1F6E7CA-F1A4-50EE-0884-DA36B163D89C}"/>
                  </a:ext>
                </a:extLst>
              </p:cNvPr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76E6AA9-2B36-6BBE-6F70-52E8B16B8AB7}"/>
                  </a:ext>
                </a:extLst>
              </p:cNvPr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98A48F0-09E8-949B-34BE-97F54C705571}"/>
                  </a:ext>
                </a:extLst>
              </p:cNvPr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377E8FE-19FC-D568-5D36-68EF8081EE81}"/>
                  </a:ext>
                </a:extLst>
              </p:cNvPr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A2CD328-6FDA-3596-9A02-E9E458F0E723}"/>
                </a:ext>
              </a:extLst>
            </p:cNvPr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32D55FD-5107-0E03-0712-54E100CD5AF5}"/>
                </a:ext>
              </a:extLst>
            </p:cNvPr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C2D7937-DBFF-B34B-2FB9-29DE529F4B99}"/>
                </a:ext>
              </a:extLst>
            </p:cNvPr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BD00F6-16C8-9C89-A1CC-72077F310713}"/>
                </a:ext>
              </a:extLst>
            </p:cNvPr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C229D5-075E-1DF1-A09D-1AAD21A467CD}"/>
                </a:ext>
              </a:extLst>
            </p:cNvPr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DAF4F0-4962-FA5C-BA87-713A3E634EBE}"/>
                </a:ext>
              </a:extLst>
            </p:cNvPr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76E43C-E31F-59DA-4ABE-40267E00921A}"/>
                </a:ext>
              </a:extLst>
            </p:cNvPr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DE17AB6-7766-3662-73D1-F68CE31AEBE5}"/>
                </a:ext>
              </a:extLst>
            </p:cNvPr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77FCD9C-2495-2969-BD7A-9677C1514538}"/>
                </a:ext>
              </a:extLst>
            </p:cNvPr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7199C2-1B9A-2C07-80F6-1357AB83577E}"/>
                </a:ext>
              </a:extLst>
            </p:cNvPr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904C02C-F534-B214-26FE-F5D2A450433F}"/>
                </a:ext>
              </a:extLst>
            </p:cNvPr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5EE355F-7568-5B9B-FF32-F55A83373477}"/>
                </a:ext>
              </a:extLst>
            </p:cNvPr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F20C155-D63F-41E7-4F95-27BE89E4DC7F}"/>
                </a:ext>
              </a:extLst>
            </p:cNvPr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C8842DF-09FB-E111-F6FF-B141C034F9A9}"/>
                </a:ext>
              </a:extLst>
            </p:cNvPr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C404265-4742-71D4-774E-19EE90ACF7B3}"/>
                </a:ext>
              </a:extLst>
            </p:cNvPr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F555466-C40A-92E4-E51D-0EF339E8610E}"/>
                </a:ext>
              </a:extLst>
            </p:cNvPr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C8364D-3C5F-8760-E3FE-8345AC987983}"/>
                </a:ext>
              </a:extLst>
            </p:cNvPr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28B7A8E-5016-0625-AAC3-9E4138050D8B}"/>
                </a:ext>
              </a:extLst>
            </p:cNvPr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sp>
        <p:nvSpPr>
          <p:cNvPr id="91" name="Title 1">
            <a:extLst>
              <a:ext uri="{FF2B5EF4-FFF2-40B4-BE49-F238E27FC236}">
                <a16:creationId xmlns:a16="http://schemas.microsoft.com/office/drawing/2014/main" id="{957A42F5-3A4E-1855-82C3-C6C0EEDD92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2800" y="56968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How much warmer is Germany?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1E6D3A7-CB0C-3C84-7022-361240391B0A}"/>
              </a:ext>
            </a:extLst>
          </p:cNvPr>
          <p:cNvSpPr txBox="1"/>
          <p:nvPr/>
        </p:nvSpPr>
        <p:spPr>
          <a:xfrm rot="16200000">
            <a:off x="1251102" y="2657687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Canada</a:t>
            </a:r>
            <a:r>
              <a:rPr lang="en-GB" dirty="0"/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5B07D8C-841E-D8A3-79E5-A91FEE3D47B3}"/>
              </a:ext>
            </a:extLst>
          </p:cNvPr>
          <p:cNvSpPr txBox="1"/>
          <p:nvPr/>
        </p:nvSpPr>
        <p:spPr>
          <a:xfrm rot="16200000">
            <a:off x="5911503" y="2576825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Germany</a:t>
            </a:r>
            <a:r>
              <a:rPr lang="en-GB" dirty="0"/>
              <a:t>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4A12F14-9FAB-BC44-0603-9CBA4BA57608}"/>
              </a:ext>
            </a:extLst>
          </p:cNvPr>
          <p:cNvSpPr/>
          <p:nvPr/>
        </p:nvSpPr>
        <p:spPr>
          <a:xfrm>
            <a:off x="2919474" y="4287057"/>
            <a:ext cx="412084" cy="11040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31BD3C6-4861-493A-F8E6-572BA93FC518}"/>
              </a:ext>
            </a:extLst>
          </p:cNvPr>
          <p:cNvSpPr/>
          <p:nvPr/>
        </p:nvSpPr>
        <p:spPr>
          <a:xfrm>
            <a:off x="7579875" y="3701174"/>
            <a:ext cx="412084" cy="16067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E9B5489-3C17-84E4-F20A-0E37104D93B5}"/>
              </a:ext>
            </a:extLst>
          </p:cNvPr>
          <p:cNvCxnSpPr>
            <a:cxnSpLocks/>
          </p:cNvCxnSpPr>
          <p:nvPr/>
        </p:nvCxnSpPr>
        <p:spPr>
          <a:xfrm flipV="1">
            <a:off x="5810199" y="3676987"/>
            <a:ext cx="0" cy="61678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B10561-7B1C-8754-8A00-8DE0B10FE42F}"/>
              </a:ext>
            </a:extLst>
          </p:cNvPr>
          <p:cNvCxnSpPr>
            <a:cxnSpLocks/>
          </p:cNvCxnSpPr>
          <p:nvPr/>
        </p:nvCxnSpPr>
        <p:spPr>
          <a:xfrm>
            <a:off x="4461109" y="4287057"/>
            <a:ext cx="198491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D8D62B-2D8E-9DDE-0987-C995BE15C6D2}"/>
              </a:ext>
            </a:extLst>
          </p:cNvPr>
          <p:cNvCxnSpPr>
            <a:cxnSpLocks/>
          </p:cNvCxnSpPr>
          <p:nvPr/>
        </p:nvCxnSpPr>
        <p:spPr>
          <a:xfrm>
            <a:off x="5535136" y="3712730"/>
            <a:ext cx="18288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0F6CE8-F77C-A97C-796F-B8E991C2FB16}"/>
              </a:ext>
            </a:extLst>
          </p:cNvPr>
          <p:cNvSpPr txBox="1"/>
          <p:nvPr/>
        </p:nvSpPr>
        <p:spPr>
          <a:xfrm>
            <a:off x="6449987" y="4102391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8BB44-720C-6EE3-6D1F-C70E70933273}"/>
              </a:ext>
            </a:extLst>
          </p:cNvPr>
          <p:cNvSpPr txBox="1"/>
          <p:nvPr/>
        </p:nvSpPr>
        <p:spPr>
          <a:xfrm>
            <a:off x="5136395" y="3556093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BA309BA-0545-11DB-6FEB-5CCD3EEE6062}"/>
              </a:ext>
            </a:extLst>
          </p:cNvPr>
          <p:cNvSpPr txBox="1"/>
          <p:nvPr/>
        </p:nvSpPr>
        <p:spPr>
          <a:xfrm>
            <a:off x="5393448" y="3826860"/>
            <a:ext cx="8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2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317200" y="762273"/>
            <a:ext cx="2654719" cy="5523240"/>
            <a:chOff x="924813" y="656008"/>
            <a:chExt cx="2654719" cy="5523240"/>
          </a:xfrm>
        </p:grpSpPr>
        <p:grpSp>
          <p:nvGrpSpPr>
            <p:cNvPr id="33" name="Group 32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4" name="Group 3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77600" y="706214"/>
            <a:ext cx="2654719" cy="5523240"/>
            <a:chOff x="924813" y="656008"/>
            <a:chExt cx="2654719" cy="5523240"/>
          </a:xfrm>
        </p:grpSpPr>
        <p:grpSp>
          <p:nvGrpSpPr>
            <p:cNvPr id="50" name="Group 49"/>
            <p:cNvGrpSpPr/>
            <p:nvPr/>
          </p:nvGrpSpPr>
          <p:grpSpPr>
            <a:xfrm>
              <a:off x="924813" y="704393"/>
              <a:ext cx="1797092" cy="5474855"/>
              <a:chOff x="755249" y="1080339"/>
              <a:chExt cx="1254240" cy="4464498"/>
            </a:xfrm>
          </p:grpSpPr>
          <p:grpSp>
            <p:nvGrpSpPr>
              <p:cNvPr id="69" name="Group 68"/>
              <p:cNvGrpSpPr/>
              <p:nvPr/>
            </p:nvGrpSpPr>
            <p:grpSpPr>
              <a:xfrm rot="16200000">
                <a:off x="-849880" y="2685468"/>
                <a:ext cx="4464498" cy="1254239"/>
                <a:chOff x="0" y="0"/>
                <a:chExt cx="6915150" cy="10800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81025" y="228600"/>
                  <a:ext cx="6334125" cy="5048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 rot="5400000">
                  <a:off x="0" y="0"/>
                  <a:ext cx="1080000" cy="10800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066800" y="361950"/>
                  <a:ext cx="5845175" cy="2476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1607001" y="482475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606998" y="460872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606998" y="439270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606998" y="417668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606998" y="396065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606998" y="374463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606998" y="352860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606998" y="331258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606998" y="309656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606998" y="288053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06998" y="266451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606998" y="244848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606998" y="223246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606998" y="2016440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606998" y="1800416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606998" y="1584392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606998" y="1368368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606998" y="1152344"/>
                <a:ext cx="402488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2721900" y="511153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b="1" dirty="0"/>
                <a:t>8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21899" y="488812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21898" y="458171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-6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21905" y="435379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45213" y="405188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5213" y="378697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21905" y="352206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19697" y="325715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-1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21905" y="2992237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5213" y="272732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45213" y="2462413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45213" y="2197501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1905" y="1952045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19696" y="1667676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19696" y="1402764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19695" y="1137852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19694" y="872940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19693" y="656008"/>
              <a:ext cx="83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sp>
        <p:nvSpPr>
          <p:cNvPr id="91" name="Title 1"/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Which country is colder? 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251102" y="2713447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Egypt </a:t>
            </a:r>
            <a:r>
              <a:rPr lang="en-GB" dirty="0"/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 rot="16200000">
            <a:off x="5911503" y="2632585"/>
            <a:ext cx="213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Norway</a:t>
            </a:r>
            <a:r>
              <a:rPr lang="en-GB" dirty="0"/>
              <a:t>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919474" y="1693695"/>
            <a:ext cx="412084" cy="3753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7579875" y="5081495"/>
            <a:ext cx="412084" cy="3393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10-Point Star 95"/>
          <p:cNvSpPr/>
          <p:nvPr/>
        </p:nvSpPr>
        <p:spPr>
          <a:xfrm rot="19931498">
            <a:off x="4521689" y="1785251"/>
            <a:ext cx="4346858" cy="2957585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Comic Sans MS" pitchFamily="66" charset="0"/>
              </a:rPr>
              <a:t>Norway!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1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EF33D13135F45809E6ECF68676653" ma:contentTypeVersion="12" ma:contentTypeDescription="Create a new document." ma:contentTypeScope="" ma:versionID="e003d3b5e0ddf6adc075675ce6a480b0">
  <xsd:schema xmlns:xsd="http://www.w3.org/2001/XMLSchema" xmlns:xs="http://www.w3.org/2001/XMLSchema" xmlns:p="http://schemas.microsoft.com/office/2006/metadata/properties" xmlns:ns2="9b518678-822a-4885-ac15-d4f5c04091c8" xmlns:ns3="6a66d7ee-120d-40ff-a661-8ed131bddeb6" targetNamespace="http://schemas.microsoft.com/office/2006/metadata/properties" ma:root="true" ma:fieldsID="282f6abfd923c99430f31a1bc81398b8" ns2:_="" ns3:_="">
    <xsd:import namespace="9b518678-822a-4885-ac15-d4f5c04091c8"/>
    <xsd:import namespace="6a66d7ee-120d-40ff-a661-8ed131bdd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8678-822a-4885-ac15-d4f5c0409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7b46c6c-0cea-4743-9a8e-ff0155dd1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6d7ee-120d-40ff-a661-8ed131bdd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2eaa5af-cb86-4f53-8619-1da8d2c0ba28}" ma:internalName="TaxCatchAll" ma:showField="CatchAllData" ma:web="6a66d7ee-120d-40ff-a661-8ed131bdd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518678-822a-4885-ac15-d4f5c04091c8">
      <Terms xmlns="http://schemas.microsoft.com/office/infopath/2007/PartnerControls"/>
    </lcf76f155ced4ddcb4097134ff3c332f>
    <TaxCatchAll xmlns="6a66d7ee-120d-40ff-a661-8ed131bddeb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481372-56DB-4B54-AEFE-873E1E577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18678-822a-4885-ac15-d4f5c04091c8"/>
    <ds:schemaRef ds:uri="6a66d7ee-120d-40ff-a661-8ed131bdd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63DB1C-5E7C-4740-AFC3-B84A31765B37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6a66d7ee-120d-40ff-a661-8ed131bddeb6"/>
    <ds:schemaRef ds:uri="9b518678-822a-4885-ac15-d4f5c04091c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3ED4EC2-1717-4B35-8C08-D5D0118B4E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1376</TotalTime>
  <Words>775</Words>
  <Application>Microsoft Office PowerPoint</Application>
  <PresentationFormat>Widescreen</PresentationFormat>
  <Paragraphs>474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Lato</vt:lpstr>
      <vt:lpstr>Office Theme</vt:lpstr>
      <vt:lpstr>PowerPoint Presentation</vt:lpstr>
      <vt:lpstr>PowerPoint Presentation</vt:lpstr>
      <vt:lpstr>Which country is colder? </vt:lpstr>
      <vt:lpstr>How much warmer is France? </vt:lpstr>
      <vt:lpstr>Which country is warmer? </vt:lpstr>
      <vt:lpstr>How much warmer is the USA? </vt:lpstr>
      <vt:lpstr>Which country is warmer? </vt:lpstr>
      <vt:lpstr>How much warmer is Germany? </vt:lpstr>
      <vt:lpstr>Which country is colder? </vt:lpstr>
      <vt:lpstr>How much warmer is Egypt? </vt:lpstr>
      <vt:lpstr>Which country is warmer? </vt:lpstr>
      <vt:lpstr>How much warmer is Sweden? </vt:lpstr>
      <vt:lpstr>Which country is warmer and by how much? </vt:lpstr>
      <vt:lpstr>Which country is warmer and by how much? </vt:lpstr>
      <vt:lpstr>Which city is warmer and by how much? </vt:lpstr>
      <vt:lpstr>Which city is warmer and by how much?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R Frearson - BBA Staff</dc:creator>
  <cp:lastModifiedBy>Ms K Roper - NES Staff</cp:lastModifiedBy>
  <cp:revision>43</cp:revision>
  <cp:lastPrinted>2023-11-14T10:55:34Z</cp:lastPrinted>
  <dcterms:created xsi:type="dcterms:W3CDTF">2022-11-02T08:56:34Z</dcterms:created>
  <dcterms:modified xsi:type="dcterms:W3CDTF">2025-02-14T14:41:34Z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0x01010086DEF33D13135F45809E6ECF68676653</vt:lpwstr>
  </property>
  <property fmtid="{D5CDD505-2E9C-101B-9397-08002B2CF9AE}" pid="3" name="MediaServiceImageTags">
    <vt:lpwstr/>
  </property>
</Properties>
</file>