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1280" r:id="rId2"/>
    <p:sldId id="1281" r:id="rId3"/>
    <p:sldId id="962" r:id="rId4"/>
    <p:sldId id="1252" r:id="rId5"/>
    <p:sldId id="1263" r:id="rId6"/>
    <p:sldId id="1264" r:id="rId7"/>
    <p:sldId id="1265" r:id="rId8"/>
    <p:sldId id="966" r:id="rId9"/>
    <p:sldId id="967" r:id="rId10"/>
    <p:sldId id="968" r:id="rId11"/>
    <p:sldId id="996" r:id="rId12"/>
    <p:sldId id="997" r:id="rId13"/>
    <p:sldId id="998" r:id="rId14"/>
    <p:sldId id="999" r:id="rId15"/>
    <p:sldId id="1000" r:id="rId16"/>
    <p:sldId id="943" r:id="rId17"/>
    <p:sldId id="994" r:id="rId18"/>
    <p:sldId id="993" r:id="rId19"/>
    <p:sldId id="1282" r:id="rId20"/>
    <p:sldId id="961" r:id="rId21"/>
    <p:sldId id="1283" r:id="rId22"/>
    <p:sldId id="970" r:id="rId23"/>
    <p:sldId id="983" r:id="rId24"/>
    <p:sldId id="987" r:id="rId25"/>
    <p:sldId id="988" r:id="rId26"/>
    <p:sldId id="989" r:id="rId27"/>
    <p:sldId id="964" r:id="rId28"/>
    <p:sldId id="990" r:id="rId29"/>
    <p:sldId id="971" r:id="rId30"/>
    <p:sldId id="991" r:id="rId31"/>
    <p:sldId id="980" r:id="rId32"/>
    <p:sldId id="986" r:id="rId33"/>
    <p:sldId id="992" r:id="rId34"/>
    <p:sldId id="972" r:id="rId35"/>
    <p:sldId id="1298" r:id="rId36"/>
    <p:sldId id="1296" r:id="rId37"/>
    <p:sldId id="1297" r:id="rId38"/>
    <p:sldId id="262" r:id="rId39"/>
    <p:sldId id="1290" r:id="rId40"/>
    <p:sldId id="1288" r:id="rId41"/>
    <p:sldId id="1289" r:id="rId42"/>
    <p:sldId id="1293" r:id="rId43"/>
    <p:sldId id="1291" r:id="rId44"/>
    <p:sldId id="1292" r:id="rId45"/>
    <p:sldId id="1294" r:id="rId46"/>
    <p:sldId id="1295" r:id="rId47"/>
    <p:sldId id="129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EDC5F-0B53-418B-9EB6-05C932423CB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758B8-B445-48A7-821A-F1392FDFC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5389E-0DB8-144A-BBF0-A4568EB63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5389E-0DB8-144A-BBF0-A4568EB63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52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5389E-0DB8-144A-BBF0-A4568EB63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1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7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1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2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9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5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3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9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0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9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3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F3B78-184C-5F4C-C39E-472397E98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u="sng"/>
              <a:t>Multiplying Negative Numbers</a:t>
            </a:r>
            <a:endParaRPr lang="en-GB" sz="3200" b="1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F1BB9-4AB4-F8B7-B93A-DB8F2B740C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F290-4131-144C-1E69-6DAAF95838E9}"/>
              </a:ext>
            </a:extLst>
          </p:cNvPr>
          <p:cNvSpPr txBox="1"/>
          <p:nvPr/>
        </p:nvSpPr>
        <p:spPr>
          <a:xfrm>
            <a:off x="8641611" y="37029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in silence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51188-48D1-8A96-86F6-A22B0BAD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0" y="1530874"/>
            <a:ext cx="11100391" cy="3921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24266-ACF1-5C6D-0030-297B1183C399}"/>
              </a:ext>
            </a:extLst>
          </p:cNvPr>
          <p:cNvSpPr txBox="1"/>
          <p:nvPr/>
        </p:nvSpPr>
        <p:spPr>
          <a:xfrm>
            <a:off x="7531566" y="5414441"/>
            <a:ext cx="412543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 Check: Product</a:t>
            </a:r>
          </a:p>
        </p:txBody>
      </p:sp>
    </p:spTree>
    <p:extLst>
      <p:ext uri="{BB962C8B-B14F-4D97-AF65-F5344CB8AC3E}">
        <p14:creationId xmlns:p14="http://schemas.microsoft.com/office/powerpoint/2010/main" val="393407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1076678-7A14-479B-80F8-260678993B2F}"/>
              </a:ext>
            </a:extLst>
          </p:cNvPr>
          <p:cNvGrpSpPr/>
          <p:nvPr/>
        </p:nvGrpSpPr>
        <p:grpSpPr>
          <a:xfrm>
            <a:off x="1423476" y="4999251"/>
            <a:ext cx="9346223" cy="185224"/>
            <a:chOff x="246185" y="1177583"/>
            <a:chExt cx="9346223" cy="18522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8B557CE-1ADE-430B-B6E0-380673AA94A0}"/>
                </a:ext>
              </a:extLst>
            </p:cNvPr>
            <p:cNvCxnSpPr>
              <a:cxnSpLocks/>
            </p:cNvCxnSpPr>
            <p:nvPr/>
          </p:nvCxnSpPr>
          <p:spPr>
            <a:xfrm>
              <a:off x="246185" y="1362807"/>
              <a:ext cx="934622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F1E763-5804-47C5-ADD1-4EAE940D7F5F}"/>
                </a:ext>
              </a:extLst>
            </p:cNvPr>
            <p:cNvGrpSpPr/>
            <p:nvPr/>
          </p:nvGrpSpPr>
          <p:grpSpPr>
            <a:xfrm>
              <a:off x="565640" y="1177583"/>
              <a:ext cx="8707312" cy="175846"/>
              <a:chOff x="558313" y="1177583"/>
              <a:chExt cx="8707312" cy="17584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9513D9E-9C27-4110-9F9B-330E51B8C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313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FD8624-08EF-408D-8199-00A41252AE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9044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3B807E3-FAB7-446A-B8DA-5457A7077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9775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9E02E56-233A-4F27-8737-9F5EDD60AC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0506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2A1A8CC-DB43-4E02-B622-F9713AA5C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1237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BB95C51-F6D9-43B3-A3FF-C08C2766F9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1968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4E5DB51-2BB7-4C11-954E-25A8FE5446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2699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51C4256-E7E9-4C56-9C55-C9A33FA913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3430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7BEF90-D668-4ABB-8554-FBFB78D8A9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4161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81FDE5A-5B63-4E96-AE6E-8A2100C436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4892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D7641A-9B0F-432A-9209-A7ABE5F687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5625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BFA019-CA25-4857-B5BD-AD188F833885}"/>
                  </a:ext>
                </a:extLst>
              </p:cNvPr>
              <p:cNvSpPr txBox="1"/>
              <p:nvPr/>
            </p:nvSpPr>
            <p:spPr>
              <a:xfrm>
                <a:off x="5887468" y="4515498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BFA019-CA25-4857-B5BD-AD188F833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68" y="4515498"/>
                <a:ext cx="42351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4BA3F5-11AC-4171-93CE-056A13105FDA}"/>
                  </a:ext>
                </a:extLst>
              </p:cNvPr>
              <p:cNvSpPr txBox="1"/>
              <p:nvPr/>
            </p:nvSpPr>
            <p:spPr>
              <a:xfrm>
                <a:off x="4190673" y="1708455"/>
                <a:ext cx="2467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  ×  (−3)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4BA3F5-11AC-4171-93CE-056A13105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73" y="1708455"/>
                <a:ext cx="246734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810F74-7BCD-444A-865A-46B54D9F95B1}"/>
                  </a:ext>
                </a:extLst>
              </p:cNvPr>
              <p:cNvSpPr txBox="1"/>
              <p:nvPr/>
            </p:nvSpPr>
            <p:spPr>
              <a:xfrm>
                <a:off x="6757418" y="4515498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810F74-7BCD-444A-865A-46B54D9F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18" y="4515498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D67529-26E3-4E86-9669-125F3548E8E1}"/>
                  </a:ext>
                </a:extLst>
              </p:cNvPr>
              <p:cNvSpPr txBox="1"/>
              <p:nvPr/>
            </p:nvSpPr>
            <p:spPr>
              <a:xfrm>
                <a:off x="7544187" y="4515498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D67529-26E3-4E86-9669-125F3548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87" y="4515498"/>
                <a:ext cx="5934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64F656-285A-4D5E-AE8C-B52182388CAE}"/>
                  </a:ext>
                </a:extLst>
              </p:cNvPr>
              <p:cNvSpPr txBox="1"/>
              <p:nvPr/>
            </p:nvSpPr>
            <p:spPr>
              <a:xfrm>
                <a:off x="8409819" y="4515498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64F656-285A-4D5E-AE8C-B52182388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819" y="4515498"/>
                <a:ext cx="5934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EA2A14-7DFC-4FA3-930E-FABBB10E54BD}"/>
                  </a:ext>
                </a:extLst>
              </p:cNvPr>
              <p:cNvSpPr txBox="1"/>
              <p:nvPr/>
            </p:nvSpPr>
            <p:spPr>
              <a:xfrm>
                <a:off x="9274435" y="4515498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EA2A14-7DFC-4FA3-930E-FABBB10E5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435" y="4515498"/>
                <a:ext cx="5934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3C5F3C-3617-4D93-B4F8-D4F06568741C}"/>
                  </a:ext>
                </a:extLst>
              </p:cNvPr>
              <p:cNvSpPr txBox="1"/>
              <p:nvPr/>
            </p:nvSpPr>
            <p:spPr>
              <a:xfrm>
                <a:off x="10157339" y="4515498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3C5F3C-3617-4D93-B4F8-D4F06568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339" y="4515498"/>
                <a:ext cx="5934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29A7EB-196C-491A-A4A6-DBA3B4104220}"/>
                  </a:ext>
                </a:extLst>
              </p:cNvPr>
              <p:cNvSpPr txBox="1"/>
              <p:nvPr/>
            </p:nvSpPr>
            <p:spPr>
              <a:xfrm>
                <a:off x="4899776" y="4515498"/>
                <a:ext cx="652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29A7EB-196C-491A-A4A6-DBA3B410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76" y="4515498"/>
                <a:ext cx="6527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FE632E-D6F1-492A-948F-4189B4B12D0E}"/>
                  </a:ext>
                </a:extLst>
              </p:cNvPr>
              <p:cNvSpPr txBox="1"/>
              <p:nvPr/>
            </p:nvSpPr>
            <p:spPr>
              <a:xfrm>
                <a:off x="3939026" y="4515498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FE632E-D6F1-492A-948F-4189B4B12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26" y="4515498"/>
                <a:ext cx="8226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B1DE2D-0E32-44C6-93EC-537C900F471C}"/>
                  </a:ext>
                </a:extLst>
              </p:cNvPr>
              <p:cNvSpPr txBox="1"/>
              <p:nvPr/>
            </p:nvSpPr>
            <p:spPr>
              <a:xfrm>
                <a:off x="3072769" y="4515498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B1DE2D-0E32-44C6-93EC-537C900F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69" y="4515498"/>
                <a:ext cx="8226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4B1B8E-9987-4594-8607-A1B9DD53D6F0}"/>
                  </a:ext>
                </a:extLst>
              </p:cNvPr>
              <p:cNvSpPr txBox="1"/>
              <p:nvPr/>
            </p:nvSpPr>
            <p:spPr>
              <a:xfrm>
                <a:off x="2184465" y="4515498"/>
                <a:ext cx="8483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4B1B8E-9987-4594-8607-A1B9DD53D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65" y="4515498"/>
                <a:ext cx="84830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F8F727-ACED-4AC1-8D86-EEA50A1E9C59}"/>
                  </a:ext>
                </a:extLst>
              </p:cNvPr>
              <p:cNvSpPr txBox="1"/>
              <p:nvPr/>
            </p:nvSpPr>
            <p:spPr>
              <a:xfrm>
                <a:off x="1333210" y="4515498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F8F727-ACED-4AC1-8D86-EEA50A1E9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0" y="4515498"/>
                <a:ext cx="8226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0A4AF39-941B-4FCA-BE0E-05E7B08371AB}"/>
              </a:ext>
            </a:extLst>
          </p:cNvPr>
          <p:cNvSpPr txBox="1"/>
          <p:nvPr/>
        </p:nvSpPr>
        <p:spPr>
          <a:xfrm>
            <a:off x="3111239" y="988829"/>
            <a:ext cx="596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Multiplication involves a magnitude (size) &amp; a direction.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4DB970-CB34-4F5B-936E-DC8C7C73F29A}"/>
              </a:ext>
            </a:extLst>
          </p:cNvPr>
          <p:cNvSpPr txBox="1"/>
          <p:nvPr/>
        </p:nvSpPr>
        <p:spPr>
          <a:xfrm>
            <a:off x="4634938" y="2461738"/>
            <a:ext cx="308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times the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opposite (−) direction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FF6D5B-59EC-49C6-B1D6-6A2E0486004E}"/>
              </a:ext>
            </a:extLst>
          </p:cNvPr>
          <p:cNvCxnSpPr>
            <a:cxnSpLocks/>
          </p:cNvCxnSpPr>
          <p:nvPr/>
        </p:nvCxnSpPr>
        <p:spPr>
          <a:xfrm>
            <a:off x="5563200" y="2372514"/>
            <a:ext cx="9220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8BAD7B01-6AC1-4FB5-BFE5-CC18FF5EA420}"/>
              </a:ext>
            </a:extLst>
          </p:cNvPr>
          <p:cNvSpPr/>
          <p:nvPr/>
        </p:nvSpPr>
        <p:spPr>
          <a:xfrm>
            <a:off x="6116322" y="4021589"/>
            <a:ext cx="843279" cy="43572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82A3706A-1AB1-445E-936B-E93F1B4FBFA5}"/>
              </a:ext>
            </a:extLst>
          </p:cNvPr>
          <p:cNvSpPr/>
          <p:nvPr/>
        </p:nvSpPr>
        <p:spPr>
          <a:xfrm rot="10800000">
            <a:off x="3520442" y="3513589"/>
            <a:ext cx="843279" cy="4357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48067E3C-6334-40CD-8E57-0735B9A6EB7C}"/>
              </a:ext>
            </a:extLst>
          </p:cNvPr>
          <p:cNvSpPr/>
          <p:nvPr/>
        </p:nvSpPr>
        <p:spPr>
          <a:xfrm rot="10800000">
            <a:off x="4384042" y="3513589"/>
            <a:ext cx="843279" cy="4357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6E00448-A1F8-4A6C-8DC9-C47CF2D2722C}"/>
              </a:ext>
            </a:extLst>
          </p:cNvPr>
          <p:cNvSpPr/>
          <p:nvPr/>
        </p:nvSpPr>
        <p:spPr>
          <a:xfrm rot="10800000">
            <a:off x="5252722" y="3513589"/>
            <a:ext cx="843279" cy="4357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67EE60-1549-463D-927D-9138A8639604}"/>
                  </a:ext>
                </a:extLst>
              </p:cNvPr>
              <p:cNvSpPr txBox="1"/>
              <p:nvPr/>
            </p:nvSpPr>
            <p:spPr>
              <a:xfrm>
                <a:off x="6592874" y="1708455"/>
                <a:ext cx="16161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=−15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67EE60-1549-463D-927D-9138A863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74" y="1708455"/>
                <a:ext cx="161614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7372366-B2CB-16E5-1D69-0062E6A9F023}"/>
              </a:ext>
            </a:extLst>
          </p:cNvPr>
          <p:cNvSpPr txBox="1"/>
          <p:nvPr/>
        </p:nvSpPr>
        <p:spPr>
          <a:xfrm>
            <a:off x="161983" y="34722"/>
            <a:ext cx="432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a number line</a:t>
            </a:r>
          </a:p>
        </p:txBody>
      </p:sp>
    </p:spTree>
    <p:extLst>
      <p:ext uri="{BB962C8B-B14F-4D97-AF65-F5344CB8AC3E}">
        <p14:creationId xmlns:p14="http://schemas.microsoft.com/office/powerpoint/2010/main" val="8899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 animBg="1"/>
      <p:bldP spid="63" grpId="0" animBg="1"/>
      <p:bldP spid="64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B01769-CDED-48DC-A371-64CD656DC0AC}"/>
              </a:ext>
            </a:extLst>
          </p:cNvPr>
          <p:cNvGrpSpPr/>
          <p:nvPr/>
        </p:nvGrpSpPr>
        <p:grpSpPr>
          <a:xfrm>
            <a:off x="1205314" y="190133"/>
            <a:ext cx="4943455" cy="3743295"/>
            <a:chOff x="4975309" y="1532090"/>
            <a:chExt cx="4943455" cy="3743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14BF78-1A30-428D-A169-07DC295A9E9A}"/>
                </a:ext>
              </a:extLst>
            </p:cNvPr>
            <p:cNvSpPr/>
            <p:nvPr/>
          </p:nvSpPr>
          <p:spPr>
            <a:xfrm>
              <a:off x="5089281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36564-DC42-466C-8D05-3198F8F736E4}"/>
                </a:ext>
              </a:extLst>
            </p:cNvPr>
            <p:cNvGrpSpPr/>
            <p:nvPr/>
          </p:nvGrpSpPr>
          <p:grpSpPr>
            <a:xfrm>
              <a:off x="5191465" y="2066190"/>
              <a:ext cx="4358887" cy="813358"/>
              <a:chOff x="144680" y="79128"/>
              <a:chExt cx="4358887" cy="8133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274A2-F3C3-44EE-BEAB-4FD3D9CECD1F}"/>
                  </a:ext>
                </a:extLst>
              </p:cNvPr>
              <p:cNvSpPr txBox="1"/>
              <p:nvPr/>
            </p:nvSpPr>
            <p:spPr>
              <a:xfrm>
                <a:off x="2091546" y="430821"/>
                <a:ext cx="156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5 = 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29B75-F292-41CC-A172-401CF50E84B5}"/>
                  </a:ext>
                </a:extLst>
              </p:cNvPr>
              <p:cNvSpPr txBox="1"/>
              <p:nvPr/>
            </p:nvSpPr>
            <p:spPr>
              <a:xfrm>
                <a:off x="144680" y="79128"/>
                <a:ext cx="4358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positive  =  positive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8159D5-637B-4C23-8A32-B796EAE47A6F}"/>
                </a:ext>
              </a:extLst>
            </p:cNvPr>
            <p:cNvGrpSpPr/>
            <p:nvPr/>
          </p:nvGrpSpPr>
          <p:grpSpPr>
            <a:xfrm>
              <a:off x="5071241" y="2998175"/>
              <a:ext cx="4599337" cy="1191428"/>
              <a:chOff x="24456" y="975944"/>
              <a:chExt cx="4599337" cy="1191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CA8EA-786D-41AF-A00A-16B01F184364}"/>
                  </a:ext>
                </a:extLst>
              </p:cNvPr>
              <p:cNvSpPr txBox="1"/>
              <p:nvPr/>
            </p:nvSpPr>
            <p:spPr>
              <a:xfrm>
                <a:off x="1912009" y="132763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−5 = −20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E0853-2B39-4B79-A03D-64190B5C8388}"/>
                  </a:ext>
                </a:extLst>
              </p:cNvPr>
              <p:cNvSpPr txBox="1"/>
              <p:nvPr/>
            </p:nvSpPr>
            <p:spPr>
              <a:xfrm>
                <a:off x="24456" y="975944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negative  =  negative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2F60BC-A5CB-4CDA-85CD-EB66C0566EE2}"/>
                  </a:ext>
                </a:extLst>
              </p:cNvPr>
              <p:cNvSpPr txBox="1"/>
              <p:nvPr/>
            </p:nvSpPr>
            <p:spPr>
              <a:xfrm>
                <a:off x="1912008" y="170570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5 = −20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8A77FD-6834-496B-89C3-2E77B6597B33}"/>
                </a:ext>
              </a:extLst>
            </p:cNvPr>
            <p:cNvGrpSpPr/>
            <p:nvPr/>
          </p:nvGrpSpPr>
          <p:grpSpPr>
            <a:xfrm>
              <a:off x="4975309" y="4308230"/>
              <a:ext cx="4599337" cy="813360"/>
              <a:chOff x="-71476" y="2321168"/>
              <a:chExt cx="4599337" cy="81336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77745B-2ADB-4BF2-AB44-41352930C8C5}"/>
                  </a:ext>
                </a:extLst>
              </p:cNvPr>
              <p:cNvSpPr txBox="1"/>
              <p:nvPr/>
            </p:nvSpPr>
            <p:spPr>
              <a:xfrm>
                <a:off x="1759609" y="2672863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−5 = 20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BD5F1A-E697-417F-A8A2-99A028908FE6}"/>
                  </a:ext>
                </a:extLst>
              </p:cNvPr>
              <p:cNvSpPr txBox="1"/>
              <p:nvPr/>
            </p:nvSpPr>
            <p:spPr>
              <a:xfrm>
                <a:off x="-71476" y="2321168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 ×  negative  =  positive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801E2-F0D7-4B91-A153-036DC8B4FF01}"/>
                </a:ext>
              </a:extLst>
            </p:cNvPr>
            <p:cNvSpPr txBox="1"/>
            <p:nvPr/>
          </p:nvSpPr>
          <p:spPr>
            <a:xfrm>
              <a:off x="5968089" y="153209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Multiplying Negative Numbers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734028" y="4726408"/>
                <a:ext cx="34921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  ×  −3 =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028" y="4726408"/>
                <a:ext cx="349217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027552" y="4726408"/>
                <a:ext cx="14991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−24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552" y="4726408"/>
                <a:ext cx="149912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8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B01769-CDED-48DC-A371-64CD656DC0AC}"/>
              </a:ext>
            </a:extLst>
          </p:cNvPr>
          <p:cNvGrpSpPr/>
          <p:nvPr/>
        </p:nvGrpSpPr>
        <p:grpSpPr>
          <a:xfrm>
            <a:off x="1198134" y="177071"/>
            <a:ext cx="4943455" cy="3743295"/>
            <a:chOff x="4975309" y="1532090"/>
            <a:chExt cx="4943455" cy="3743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14BF78-1A30-428D-A169-07DC295A9E9A}"/>
                </a:ext>
              </a:extLst>
            </p:cNvPr>
            <p:cNvSpPr/>
            <p:nvPr/>
          </p:nvSpPr>
          <p:spPr>
            <a:xfrm>
              <a:off x="5089281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36564-DC42-466C-8D05-3198F8F736E4}"/>
                </a:ext>
              </a:extLst>
            </p:cNvPr>
            <p:cNvGrpSpPr/>
            <p:nvPr/>
          </p:nvGrpSpPr>
          <p:grpSpPr>
            <a:xfrm>
              <a:off x="5191465" y="2066190"/>
              <a:ext cx="4358887" cy="813358"/>
              <a:chOff x="144680" y="79128"/>
              <a:chExt cx="4358887" cy="8133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274A2-F3C3-44EE-BEAB-4FD3D9CECD1F}"/>
                  </a:ext>
                </a:extLst>
              </p:cNvPr>
              <p:cNvSpPr txBox="1"/>
              <p:nvPr/>
            </p:nvSpPr>
            <p:spPr>
              <a:xfrm>
                <a:off x="2091546" y="430821"/>
                <a:ext cx="156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5 = 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29B75-F292-41CC-A172-401CF50E84B5}"/>
                  </a:ext>
                </a:extLst>
              </p:cNvPr>
              <p:cNvSpPr txBox="1"/>
              <p:nvPr/>
            </p:nvSpPr>
            <p:spPr>
              <a:xfrm>
                <a:off x="144680" y="79128"/>
                <a:ext cx="4358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positive  =  positive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8159D5-637B-4C23-8A32-B796EAE47A6F}"/>
                </a:ext>
              </a:extLst>
            </p:cNvPr>
            <p:cNvGrpSpPr/>
            <p:nvPr/>
          </p:nvGrpSpPr>
          <p:grpSpPr>
            <a:xfrm>
              <a:off x="5071241" y="2998175"/>
              <a:ext cx="4599337" cy="1191428"/>
              <a:chOff x="24456" y="975944"/>
              <a:chExt cx="4599337" cy="1191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CA8EA-786D-41AF-A00A-16B01F184364}"/>
                  </a:ext>
                </a:extLst>
              </p:cNvPr>
              <p:cNvSpPr txBox="1"/>
              <p:nvPr/>
            </p:nvSpPr>
            <p:spPr>
              <a:xfrm>
                <a:off x="1912009" y="132763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−5 = −20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E0853-2B39-4B79-A03D-64190B5C8388}"/>
                  </a:ext>
                </a:extLst>
              </p:cNvPr>
              <p:cNvSpPr txBox="1"/>
              <p:nvPr/>
            </p:nvSpPr>
            <p:spPr>
              <a:xfrm>
                <a:off x="24456" y="975944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negative  =  negative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2F60BC-A5CB-4CDA-85CD-EB66C0566EE2}"/>
                  </a:ext>
                </a:extLst>
              </p:cNvPr>
              <p:cNvSpPr txBox="1"/>
              <p:nvPr/>
            </p:nvSpPr>
            <p:spPr>
              <a:xfrm>
                <a:off x="1912008" y="170570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5 = −20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8A77FD-6834-496B-89C3-2E77B6597B33}"/>
                </a:ext>
              </a:extLst>
            </p:cNvPr>
            <p:cNvGrpSpPr/>
            <p:nvPr/>
          </p:nvGrpSpPr>
          <p:grpSpPr>
            <a:xfrm>
              <a:off x="4975309" y="4308230"/>
              <a:ext cx="4599337" cy="813360"/>
              <a:chOff x="-71476" y="2321168"/>
              <a:chExt cx="4599337" cy="81336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77745B-2ADB-4BF2-AB44-41352930C8C5}"/>
                  </a:ext>
                </a:extLst>
              </p:cNvPr>
              <p:cNvSpPr txBox="1"/>
              <p:nvPr/>
            </p:nvSpPr>
            <p:spPr>
              <a:xfrm>
                <a:off x="1759609" y="2672863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−5 = 20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BD5F1A-E697-417F-A8A2-99A028908FE6}"/>
                  </a:ext>
                </a:extLst>
              </p:cNvPr>
              <p:cNvSpPr txBox="1"/>
              <p:nvPr/>
            </p:nvSpPr>
            <p:spPr>
              <a:xfrm>
                <a:off x="-71476" y="2321168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 ×  negative  =  positive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801E2-F0D7-4B91-A153-036DC8B4FF01}"/>
                </a:ext>
              </a:extLst>
            </p:cNvPr>
            <p:cNvSpPr txBox="1"/>
            <p:nvPr/>
          </p:nvSpPr>
          <p:spPr>
            <a:xfrm>
              <a:off x="5968089" y="153209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Multiplying Negative Numbers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273964" y="4726408"/>
                <a:ext cx="39522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  ×  −2 =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64" y="4726408"/>
                <a:ext cx="3952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118337" y="4726408"/>
                <a:ext cx="10390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37" y="4726408"/>
                <a:ext cx="10390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B01769-CDED-48DC-A371-64CD656DC0AC}"/>
              </a:ext>
            </a:extLst>
          </p:cNvPr>
          <p:cNvGrpSpPr/>
          <p:nvPr/>
        </p:nvGrpSpPr>
        <p:grpSpPr>
          <a:xfrm>
            <a:off x="1211197" y="164008"/>
            <a:ext cx="4943455" cy="3743295"/>
            <a:chOff x="4975309" y="1532090"/>
            <a:chExt cx="4943455" cy="3743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14BF78-1A30-428D-A169-07DC295A9E9A}"/>
                </a:ext>
              </a:extLst>
            </p:cNvPr>
            <p:cNvSpPr/>
            <p:nvPr/>
          </p:nvSpPr>
          <p:spPr>
            <a:xfrm>
              <a:off x="5089281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36564-DC42-466C-8D05-3198F8F736E4}"/>
                </a:ext>
              </a:extLst>
            </p:cNvPr>
            <p:cNvGrpSpPr/>
            <p:nvPr/>
          </p:nvGrpSpPr>
          <p:grpSpPr>
            <a:xfrm>
              <a:off x="5191465" y="2066190"/>
              <a:ext cx="4358887" cy="813358"/>
              <a:chOff x="144680" y="79128"/>
              <a:chExt cx="4358887" cy="8133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274A2-F3C3-44EE-BEAB-4FD3D9CECD1F}"/>
                  </a:ext>
                </a:extLst>
              </p:cNvPr>
              <p:cNvSpPr txBox="1"/>
              <p:nvPr/>
            </p:nvSpPr>
            <p:spPr>
              <a:xfrm>
                <a:off x="2091546" y="430821"/>
                <a:ext cx="156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5 = 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29B75-F292-41CC-A172-401CF50E84B5}"/>
                  </a:ext>
                </a:extLst>
              </p:cNvPr>
              <p:cNvSpPr txBox="1"/>
              <p:nvPr/>
            </p:nvSpPr>
            <p:spPr>
              <a:xfrm>
                <a:off x="144680" y="79128"/>
                <a:ext cx="4358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positive  =  positive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8159D5-637B-4C23-8A32-B796EAE47A6F}"/>
                </a:ext>
              </a:extLst>
            </p:cNvPr>
            <p:cNvGrpSpPr/>
            <p:nvPr/>
          </p:nvGrpSpPr>
          <p:grpSpPr>
            <a:xfrm>
              <a:off x="5071241" y="2998175"/>
              <a:ext cx="4599337" cy="1191428"/>
              <a:chOff x="24456" y="975944"/>
              <a:chExt cx="4599337" cy="1191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CA8EA-786D-41AF-A00A-16B01F184364}"/>
                  </a:ext>
                </a:extLst>
              </p:cNvPr>
              <p:cNvSpPr txBox="1"/>
              <p:nvPr/>
            </p:nvSpPr>
            <p:spPr>
              <a:xfrm>
                <a:off x="1912009" y="132763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−5 = −20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E0853-2B39-4B79-A03D-64190B5C8388}"/>
                  </a:ext>
                </a:extLst>
              </p:cNvPr>
              <p:cNvSpPr txBox="1"/>
              <p:nvPr/>
            </p:nvSpPr>
            <p:spPr>
              <a:xfrm>
                <a:off x="24456" y="975944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negative  =  negative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2F60BC-A5CB-4CDA-85CD-EB66C0566EE2}"/>
                  </a:ext>
                </a:extLst>
              </p:cNvPr>
              <p:cNvSpPr txBox="1"/>
              <p:nvPr/>
            </p:nvSpPr>
            <p:spPr>
              <a:xfrm>
                <a:off x="1912008" y="170570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5 = −20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8A77FD-6834-496B-89C3-2E77B6597B33}"/>
                </a:ext>
              </a:extLst>
            </p:cNvPr>
            <p:cNvGrpSpPr/>
            <p:nvPr/>
          </p:nvGrpSpPr>
          <p:grpSpPr>
            <a:xfrm>
              <a:off x="4975309" y="4308230"/>
              <a:ext cx="4599337" cy="813360"/>
              <a:chOff x="-71476" y="2321168"/>
              <a:chExt cx="4599337" cy="81336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77745B-2ADB-4BF2-AB44-41352930C8C5}"/>
                  </a:ext>
                </a:extLst>
              </p:cNvPr>
              <p:cNvSpPr txBox="1"/>
              <p:nvPr/>
            </p:nvSpPr>
            <p:spPr>
              <a:xfrm>
                <a:off x="1759609" y="2672863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−5 = 20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BD5F1A-E697-417F-A8A2-99A028908FE6}"/>
                  </a:ext>
                </a:extLst>
              </p:cNvPr>
              <p:cNvSpPr txBox="1"/>
              <p:nvPr/>
            </p:nvSpPr>
            <p:spPr>
              <a:xfrm>
                <a:off x="-71476" y="2321168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 ×  negative  =  positive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801E2-F0D7-4B91-A153-036DC8B4FF01}"/>
                </a:ext>
              </a:extLst>
            </p:cNvPr>
            <p:cNvSpPr txBox="1"/>
            <p:nvPr/>
          </p:nvSpPr>
          <p:spPr>
            <a:xfrm>
              <a:off x="5968089" y="153209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Multiplying Negative Numbers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273964" y="4726408"/>
                <a:ext cx="39522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  ×  −4 =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64" y="4726408"/>
                <a:ext cx="3952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144714" y="4726408"/>
                <a:ext cx="10390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28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14" y="4726408"/>
                <a:ext cx="10390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9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B01769-CDED-48DC-A371-64CD656DC0AC}"/>
              </a:ext>
            </a:extLst>
          </p:cNvPr>
          <p:cNvGrpSpPr/>
          <p:nvPr/>
        </p:nvGrpSpPr>
        <p:grpSpPr>
          <a:xfrm>
            <a:off x="1237323" y="177071"/>
            <a:ext cx="4943455" cy="3743295"/>
            <a:chOff x="4975309" y="1532090"/>
            <a:chExt cx="4943455" cy="3743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14BF78-1A30-428D-A169-07DC295A9E9A}"/>
                </a:ext>
              </a:extLst>
            </p:cNvPr>
            <p:cNvSpPr/>
            <p:nvPr/>
          </p:nvSpPr>
          <p:spPr>
            <a:xfrm>
              <a:off x="5089281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36564-DC42-466C-8D05-3198F8F736E4}"/>
                </a:ext>
              </a:extLst>
            </p:cNvPr>
            <p:cNvGrpSpPr/>
            <p:nvPr/>
          </p:nvGrpSpPr>
          <p:grpSpPr>
            <a:xfrm>
              <a:off x="5191465" y="2066190"/>
              <a:ext cx="4358887" cy="813358"/>
              <a:chOff x="144680" y="79128"/>
              <a:chExt cx="4358887" cy="8133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274A2-F3C3-44EE-BEAB-4FD3D9CECD1F}"/>
                  </a:ext>
                </a:extLst>
              </p:cNvPr>
              <p:cNvSpPr txBox="1"/>
              <p:nvPr/>
            </p:nvSpPr>
            <p:spPr>
              <a:xfrm>
                <a:off x="2091546" y="430821"/>
                <a:ext cx="156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5 = 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29B75-F292-41CC-A172-401CF50E84B5}"/>
                  </a:ext>
                </a:extLst>
              </p:cNvPr>
              <p:cNvSpPr txBox="1"/>
              <p:nvPr/>
            </p:nvSpPr>
            <p:spPr>
              <a:xfrm>
                <a:off x="144680" y="79128"/>
                <a:ext cx="4358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positive  =  positive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8159D5-637B-4C23-8A32-B796EAE47A6F}"/>
                </a:ext>
              </a:extLst>
            </p:cNvPr>
            <p:cNvGrpSpPr/>
            <p:nvPr/>
          </p:nvGrpSpPr>
          <p:grpSpPr>
            <a:xfrm>
              <a:off x="5071241" y="2998175"/>
              <a:ext cx="4599337" cy="1191428"/>
              <a:chOff x="24456" y="975944"/>
              <a:chExt cx="4599337" cy="1191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CA8EA-786D-41AF-A00A-16B01F184364}"/>
                  </a:ext>
                </a:extLst>
              </p:cNvPr>
              <p:cNvSpPr txBox="1"/>
              <p:nvPr/>
            </p:nvSpPr>
            <p:spPr>
              <a:xfrm>
                <a:off x="1912009" y="132763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−5 = −20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E0853-2B39-4B79-A03D-64190B5C8388}"/>
                  </a:ext>
                </a:extLst>
              </p:cNvPr>
              <p:cNvSpPr txBox="1"/>
              <p:nvPr/>
            </p:nvSpPr>
            <p:spPr>
              <a:xfrm>
                <a:off x="24456" y="975944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negative  =  negative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2F60BC-A5CB-4CDA-85CD-EB66C0566EE2}"/>
                  </a:ext>
                </a:extLst>
              </p:cNvPr>
              <p:cNvSpPr txBox="1"/>
              <p:nvPr/>
            </p:nvSpPr>
            <p:spPr>
              <a:xfrm>
                <a:off x="1912008" y="170570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5 = −20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8A77FD-6834-496B-89C3-2E77B6597B33}"/>
                </a:ext>
              </a:extLst>
            </p:cNvPr>
            <p:cNvGrpSpPr/>
            <p:nvPr/>
          </p:nvGrpSpPr>
          <p:grpSpPr>
            <a:xfrm>
              <a:off x="4975309" y="4308230"/>
              <a:ext cx="4599337" cy="813360"/>
              <a:chOff x="-71476" y="2321168"/>
              <a:chExt cx="4599337" cy="81336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77745B-2ADB-4BF2-AB44-41352930C8C5}"/>
                  </a:ext>
                </a:extLst>
              </p:cNvPr>
              <p:cNvSpPr txBox="1"/>
              <p:nvPr/>
            </p:nvSpPr>
            <p:spPr>
              <a:xfrm>
                <a:off x="1759609" y="2672863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−5 = 20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BD5F1A-E697-417F-A8A2-99A028908FE6}"/>
                  </a:ext>
                </a:extLst>
              </p:cNvPr>
              <p:cNvSpPr txBox="1"/>
              <p:nvPr/>
            </p:nvSpPr>
            <p:spPr>
              <a:xfrm>
                <a:off x="-71476" y="2321168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 ×  negative  =  positive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801E2-F0D7-4B91-A153-036DC8B4FF01}"/>
                </a:ext>
              </a:extLst>
            </p:cNvPr>
            <p:cNvSpPr txBox="1"/>
            <p:nvPr/>
          </p:nvSpPr>
          <p:spPr>
            <a:xfrm>
              <a:off x="5968089" y="153209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Multiplying Negative Numbers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3597772" y="4726408"/>
                <a:ext cx="36284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  ×   4 =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72" y="4726408"/>
                <a:ext cx="362842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027552" y="4726408"/>
                <a:ext cx="14991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−24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552" y="4726408"/>
                <a:ext cx="149912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5B01769-CDED-48DC-A371-64CD656DC0AC}"/>
              </a:ext>
            </a:extLst>
          </p:cNvPr>
          <p:cNvGrpSpPr/>
          <p:nvPr/>
        </p:nvGrpSpPr>
        <p:grpSpPr>
          <a:xfrm>
            <a:off x="1172009" y="164008"/>
            <a:ext cx="4943455" cy="3743295"/>
            <a:chOff x="4975309" y="1532090"/>
            <a:chExt cx="4943455" cy="37432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514BF78-1A30-428D-A169-07DC295A9E9A}"/>
                </a:ext>
              </a:extLst>
            </p:cNvPr>
            <p:cNvSpPr/>
            <p:nvPr/>
          </p:nvSpPr>
          <p:spPr>
            <a:xfrm>
              <a:off x="5089281" y="1538654"/>
              <a:ext cx="4829483" cy="3736731"/>
            </a:xfrm>
            <a:prstGeom prst="roundRect">
              <a:avLst>
                <a:gd name="adj" fmla="val 91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736564-DC42-466C-8D05-3198F8F736E4}"/>
                </a:ext>
              </a:extLst>
            </p:cNvPr>
            <p:cNvGrpSpPr/>
            <p:nvPr/>
          </p:nvGrpSpPr>
          <p:grpSpPr>
            <a:xfrm>
              <a:off x="5191465" y="2066190"/>
              <a:ext cx="4358887" cy="813358"/>
              <a:chOff x="144680" y="79128"/>
              <a:chExt cx="4358887" cy="8133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F274A2-F3C3-44EE-BEAB-4FD3D9CECD1F}"/>
                  </a:ext>
                </a:extLst>
              </p:cNvPr>
              <p:cNvSpPr txBox="1"/>
              <p:nvPr/>
            </p:nvSpPr>
            <p:spPr>
              <a:xfrm>
                <a:off x="2091546" y="430821"/>
                <a:ext cx="156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5 = 20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29B75-F292-41CC-A172-401CF50E84B5}"/>
                  </a:ext>
                </a:extLst>
              </p:cNvPr>
              <p:cNvSpPr txBox="1"/>
              <p:nvPr/>
            </p:nvSpPr>
            <p:spPr>
              <a:xfrm>
                <a:off x="144680" y="79128"/>
                <a:ext cx="4358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positive  =  positive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8159D5-637B-4C23-8A32-B796EAE47A6F}"/>
                </a:ext>
              </a:extLst>
            </p:cNvPr>
            <p:cNvGrpSpPr/>
            <p:nvPr/>
          </p:nvGrpSpPr>
          <p:grpSpPr>
            <a:xfrm>
              <a:off x="5071241" y="2998175"/>
              <a:ext cx="4599337" cy="1191428"/>
              <a:chOff x="24456" y="975944"/>
              <a:chExt cx="4599337" cy="1191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3CA8EA-786D-41AF-A00A-16B01F184364}"/>
                  </a:ext>
                </a:extLst>
              </p:cNvPr>
              <p:cNvSpPr txBox="1"/>
              <p:nvPr/>
            </p:nvSpPr>
            <p:spPr>
              <a:xfrm>
                <a:off x="1912009" y="132763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4 × −5 = −20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E0853-2B39-4B79-A03D-64190B5C8388}"/>
                  </a:ext>
                </a:extLst>
              </p:cNvPr>
              <p:cNvSpPr txBox="1"/>
              <p:nvPr/>
            </p:nvSpPr>
            <p:spPr>
              <a:xfrm>
                <a:off x="24456" y="975944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positive  ×  negative  =  negative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2F60BC-A5CB-4CDA-85CD-EB66C0566EE2}"/>
                  </a:ext>
                </a:extLst>
              </p:cNvPr>
              <p:cNvSpPr txBox="1"/>
              <p:nvPr/>
            </p:nvSpPr>
            <p:spPr>
              <a:xfrm>
                <a:off x="1912008" y="1705707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5 = −20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8A77FD-6834-496B-89C3-2E77B6597B33}"/>
                </a:ext>
              </a:extLst>
            </p:cNvPr>
            <p:cNvGrpSpPr/>
            <p:nvPr/>
          </p:nvGrpSpPr>
          <p:grpSpPr>
            <a:xfrm>
              <a:off x="4975309" y="4308230"/>
              <a:ext cx="4599337" cy="813360"/>
              <a:chOff x="-71476" y="2321168"/>
              <a:chExt cx="4599337" cy="81336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77745B-2ADB-4BF2-AB44-41352930C8C5}"/>
                  </a:ext>
                </a:extLst>
              </p:cNvPr>
              <p:cNvSpPr txBox="1"/>
              <p:nvPr/>
            </p:nvSpPr>
            <p:spPr>
              <a:xfrm>
                <a:off x="1759609" y="2672863"/>
                <a:ext cx="1928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−4 × −5 = 20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BD5F1A-E697-417F-A8A2-99A028908FE6}"/>
                  </a:ext>
                </a:extLst>
              </p:cNvPr>
              <p:cNvSpPr txBox="1"/>
              <p:nvPr/>
            </p:nvSpPr>
            <p:spPr>
              <a:xfrm>
                <a:off x="-71476" y="2321168"/>
                <a:ext cx="4599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 ×  negative  =  positive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801E2-F0D7-4B91-A153-036DC8B4FF01}"/>
                </a:ext>
              </a:extLst>
            </p:cNvPr>
            <p:cNvSpPr txBox="1"/>
            <p:nvPr/>
          </p:nvSpPr>
          <p:spPr>
            <a:xfrm>
              <a:off x="5968089" y="153209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Multiplying Negative Numbers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/>
              <p:nvPr/>
            </p:nvSpPr>
            <p:spPr>
              <a:xfrm>
                <a:off x="2932526" y="4726408"/>
                <a:ext cx="42936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  ×  −3 =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CD40FB-F30B-4D7F-B464-AC8BFA80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26" y="4726408"/>
                <a:ext cx="429367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/>
              <p:nvPr/>
            </p:nvSpPr>
            <p:spPr>
              <a:xfrm>
                <a:off x="7223845" y="4726408"/>
                <a:ext cx="10390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882A7E-0045-4967-8F01-7049D8BC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845" y="4726408"/>
                <a:ext cx="10390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751589" y="3044280"/>
            <a:ext cx="8688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 multiplication with a result of 16.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9F7C21-A008-41C3-949E-19701B426D87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EF27F5E-85E7-8CA0-CE39-BDFA2CCFE390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TextBox 52">
              <a:extLst>
                <a:ext uri="{FF2B5EF4-FFF2-40B4-BE49-F238E27FC236}">
                  <a16:creationId xmlns:a16="http://schemas.microsoft.com/office/drawing/2014/main" id="{A9E1A281-0462-7297-A866-8B428A90A610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1A3953-E9B2-19B0-9486-9B5944385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564E128-C587-3282-69D1-76BEA5987EBD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11127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611327" y="3044280"/>
            <a:ext cx="8969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 multiplication with a result of −16.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302DF-1B7F-2EA9-4CCF-3E671592F5AC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E1B51EA5-93C3-9BA0-C45E-94FC6C0037FB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642CFEDB-287A-23D5-2B13-06BE71B4FA93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E5357-8378-81F5-970B-CB4B75E6F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F6F6587-174C-5A7F-DA1A-F5C46D2E1DF7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29748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450673" y="3044280"/>
            <a:ext cx="9290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two numbers with a positive product.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F65A1-1EED-B8A2-5907-A3CE5B4ADFDC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1AF4C654-FF0F-0021-FE84-1AE4D09017B3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8F3646DB-D953-C219-971A-ADF12D59E86E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0D4D3E-0763-7AAE-52CB-F8B2A952D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0D3C9D8-FD81-2B14-8A2B-D904363C1B9D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59720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374370" y="3044280"/>
            <a:ext cx="9443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two numbers with a negative product.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63DFC-FE6B-3602-457F-6FF914DFA45B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1B8FC50C-3008-8DC4-C79F-47B99BE57D49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9D3D3767-FA68-B4F2-63C4-09FB439F0611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235A5F-57EC-36D9-9F78-25A8E8408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85DC4E6-C6E2-D054-388C-4D9FE9FFDAE2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34444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7289-342F-CF50-A991-2F81A6E37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00305-F288-DAD5-9259-574EB5E62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b="1" u="sng"/>
              <a:t>Multiplying Negative Numbers</a:t>
            </a:r>
            <a:endParaRPr lang="en-GB" sz="3200" b="1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D9D52-91C8-17AF-CE4E-A4FE2230C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04323-7C19-360B-28D7-B4A3AF9B5962}"/>
              </a:ext>
            </a:extLst>
          </p:cNvPr>
          <p:cNvSpPr txBox="1"/>
          <p:nvPr/>
        </p:nvSpPr>
        <p:spPr>
          <a:xfrm>
            <a:off x="8641611" y="37029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in silence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723FCF-1FE0-529B-44FB-4D9986CE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0" y="1530874"/>
            <a:ext cx="11100391" cy="3921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DAB78-676F-EDB2-4964-52D42734E31F}"/>
              </a:ext>
            </a:extLst>
          </p:cNvPr>
          <p:cNvSpPr txBox="1"/>
          <p:nvPr/>
        </p:nvSpPr>
        <p:spPr>
          <a:xfrm>
            <a:off x="4799643" y="5350181"/>
            <a:ext cx="412543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 Check: Product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4D452-AF69-B50A-AB9F-81D01E97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186" y="1530874"/>
            <a:ext cx="2000250" cy="781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DDF44B-D300-3EB7-15FA-6BFE398EB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448" y="3352148"/>
            <a:ext cx="797725" cy="26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906375" y="3044280"/>
            <a:ext cx="8379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two numbers with a product of 0.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6D500F-F3D5-674B-7293-134F07CF29AC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43165D7F-C9C9-2272-3C4F-E2A0D8BFC45D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5FFE8A4A-22BD-592E-BE17-D7E6803A64B7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CDA1C9-6843-8D87-B2F1-DF39A641D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C6A1588-A0D6-8096-3057-081B1CE7552D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412198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623441" y="3044280"/>
            <a:ext cx="8945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two numbers with a product of −12.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F82AE-C0F0-A0C6-43BC-10F636FD2D69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723B4C30-5620-017E-987A-AB90EA2C401F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9C7DFC2C-2F06-3FA1-6493-CF9F3747D0F8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7B73D7-9454-5380-2252-F79F68571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53FCF8B-176D-5F4A-6F85-3DD8809D1086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17209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480775" y="3044280"/>
            <a:ext cx="9230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two numbers with a product of −24.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CD2148-CB91-4EA3-FB8A-4D6CDC72E5C1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043708F4-8E05-75F5-CDF9-F4A736E9B0F7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FCF0AF9C-DC3A-CF81-5748-E40360A4FBF0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514162-9CB5-591A-D58C-D4AC8C611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5CF4CB1-E7A8-8264-3592-C50F7BB29FDF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094334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689100" y="2705725"/>
            <a:ext cx="6813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two negative numbers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 positive product.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88CC2-680D-DB45-950B-2D0190A78A16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CAE9714D-E8BE-45C0-B92E-4B5FE0DB7549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2B1E3591-1F70-BCF4-13E2-B616F0F96AF9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335342-822E-9C1F-C0D1-C59910B1B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A7A7509-2850-4D6B-92C8-95932FB2DB89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46557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176856" y="3044280"/>
            <a:ext cx="9838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three numbers with a positive product.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CB962-4F98-91E3-6248-5C6EE469804A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A038EA0A-2EC2-3A7A-FFCB-5D988140660D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EBBD0B0D-15B3-6637-7119-60B6FC46C7FA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E97DF8-DBA3-E4EA-D3BB-871333E57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4913548-9ACD-0C3F-C1CC-44FC9E579B88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303090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199140" y="3044280"/>
            <a:ext cx="9793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three numbers with a negative product.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E499C4-DD4E-8806-371F-5A590F6154CA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13B884C3-0805-50B5-71EF-997C9F288098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1E921D9F-A1D9-9510-4F4C-9706614BF28A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62D692-393C-701F-1B10-23AFD6B7C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D9CC20E-2DD1-974E-46C4-E167CA8DD101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12680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684337" y="3044280"/>
            <a:ext cx="88233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three numbers with a zero product.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F3A0D-1754-F8F6-6AD9-F4C7C7741E69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C54C207A-B11D-A9CD-1976-808E7EA35EFB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7E1F38BF-CAE6-3D3B-5F95-9A119F1B6A24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D97A0A-851E-933F-43D9-B3E50F8FF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73D3DB8-DCE9-295D-C3EB-8318D1E2D6E9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770032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3437634" y="2367171"/>
            <a:ext cx="53167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 product of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number and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number.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E27886-E451-0927-49F0-FD43F3B411A8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12464291-778D-DBB0-289D-470C49C67D6D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6B1DB081-0CF6-BBEB-1C63-BC115B6F6B1F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1AF572-7296-F277-6FED-6645E97ED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77C4E12-C316-E515-45C5-B20B6CF20945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508911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1331416" y="3044280"/>
            <a:ext cx="9529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 product of two negative numbers.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40E3EE-0947-C395-45DC-CB77A19D421D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96F76277-A383-345D-B2B5-70E15DC7E0C9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E45D2848-F0F3-26A7-E86A-0A12F3019FF1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D3214E-836D-29B4-7AE7-C6884402A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0F39E08-1ED3-6E94-0BD7-F440FDB81F4B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675912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077498" y="2705725"/>
            <a:ext cx="8037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 calculation (including negative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numbers) with a result of 24.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B2AA97-48D1-7AA5-FEE0-BF58737BFCEB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0912C57E-0B07-CD95-0391-903EAB71B4E4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139338FD-F84A-ED59-C015-542E18C7F0DA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1B9008-B57C-0E1A-B4D9-C685E3D48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4651982-FCA8-0724-7530-AF87EC8AE90C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29989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0CFBA2-2983-4F53-907B-E11ECA225781}"/>
              </a:ext>
            </a:extLst>
          </p:cNvPr>
          <p:cNvSpPr txBox="1"/>
          <p:nvPr/>
        </p:nvSpPr>
        <p:spPr>
          <a:xfrm>
            <a:off x="3878226" y="193430"/>
            <a:ext cx="4435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Multiplication 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repeated addition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describe these calculations?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C457FA-77C1-4748-B107-3EC2A4E94F3F}"/>
              </a:ext>
            </a:extLst>
          </p:cNvPr>
          <p:cNvSpPr/>
          <p:nvPr/>
        </p:nvSpPr>
        <p:spPr>
          <a:xfrm>
            <a:off x="2451589" y="1301262"/>
            <a:ext cx="7288823" cy="1301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C848A-0E3C-483C-9791-01D6C3205DD5}"/>
              </a:ext>
            </a:extLst>
          </p:cNvPr>
          <p:cNvSpPr txBox="1"/>
          <p:nvPr/>
        </p:nvSpPr>
        <p:spPr>
          <a:xfrm>
            <a:off x="4476460" y="1380393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×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FB231-D6A8-4D82-9DA6-CAFDFFB1F2EE}"/>
              </a:ext>
            </a:extLst>
          </p:cNvPr>
          <p:cNvSpPr txBox="1"/>
          <p:nvPr/>
        </p:nvSpPr>
        <p:spPr>
          <a:xfrm>
            <a:off x="4081236" y="1987062"/>
            <a:ext cx="212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D2FB-F7AD-469E-A61C-7E6F5A4FEBDE}"/>
              </a:ext>
            </a:extLst>
          </p:cNvPr>
          <p:cNvSpPr txBox="1"/>
          <p:nvPr/>
        </p:nvSpPr>
        <p:spPr>
          <a:xfrm>
            <a:off x="5670462" y="1380393"/>
            <a:ext cx="345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‘the sum of 3 lots of 4’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92B135-9A13-4488-836B-AC7D05C9B26B}"/>
              </a:ext>
            </a:extLst>
          </p:cNvPr>
          <p:cNvSpPr/>
          <p:nvPr/>
        </p:nvSpPr>
        <p:spPr>
          <a:xfrm>
            <a:off x="2451589" y="2773974"/>
            <a:ext cx="7288823" cy="1301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BF2F1-2C9F-435A-9EA2-2305A6B32EF5}"/>
              </a:ext>
            </a:extLst>
          </p:cNvPr>
          <p:cNvSpPr txBox="1"/>
          <p:nvPr/>
        </p:nvSpPr>
        <p:spPr>
          <a:xfrm>
            <a:off x="4476459" y="2826729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×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F120F-9947-4B5E-83BB-C853C107BA96}"/>
              </a:ext>
            </a:extLst>
          </p:cNvPr>
          <p:cNvSpPr txBox="1"/>
          <p:nvPr/>
        </p:nvSpPr>
        <p:spPr>
          <a:xfrm>
            <a:off x="2766779" y="3477360"/>
            <a:ext cx="475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04BEF-CCA3-42BB-804F-952F7E782904}"/>
              </a:ext>
            </a:extLst>
          </p:cNvPr>
          <p:cNvSpPr txBox="1"/>
          <p:nvPr/>
        </p:nvSpPr>
        <p:spPr>
          <a:xfrm>
            <a:off x="5670462" y="2826729"/>
            <a:ext cx="345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‘the sum of 8 lots of 5’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1552C6-4BFF-42CD-8C5E-FCAF45EE36FB}"/>
              </a:ext>
            </a:extLst>
          </p:cNvPr>
          <p:cNvSpPr/>
          <p:nvPr/>
        </p:nvSpPr>
        <p:spPr>
          <a:xfrm>
            <a:off x="2451589" y="4246685"/>
            <a:ext cx="7288823" cy="1301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11340-8497-4481-917E-36FB7CBC5DEC}"/>
              </a:ext>
            </a:extLst>
          </p:cNvPr>
          <p:cNvSpPr txBox="1"/>
          <p:nvPr/>
        </p:nvSpPr>
        <p:spPr>
          <a:xfrm>
            <a:off x="4296921" y="434556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×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607CE-F9EC-4301-B92C-0DA8BC0C38DF}"/>
              </a:ext>
            </a:extLst>
          </p:cNvPr>
          <p:cNvSpPr txBox="1"/>
          <p:nvPr/>
        </p:nvSpPr>
        <p:spPr>
          <a:xfrm>
            <a:off x="2933495" y="4967655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+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+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+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−5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−20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660D5-4B5E-424F-805C-A44EF3C1519C}"/>
              </a:ext>
            </a:extLst>
          </p:cNvPr>
          <p:cNvSpPr txBox="1"/>
          <p:nvPr/>
        </p:nvSpPr>
        <p:spPr>
          <a:xfrm>
            <a:off x="5670463" y="4317024"/>
            <a:ext cx="371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‘the sum of 4 lots of −5’</a:t>
            </a:r>
          </a:p>
        </p:txBody>
      </p:sp>
    </p:spTree>
    <p:extLst>
      <p:ext uri="{BB962C8B-B14F-4D97-AF65-F5344CB8AC3E}">
        <p14:creationId xmlns:p14="http://schemas.microsoft.com/office/powerpoint/2010/main" val="9682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077498" y="2705725"/>
            <a:ext cx="8037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 calculation (including negative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numbers) with a result of −36.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3AD4C-36F3-98EC-3A21-6085E8946395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F6D104DA-25AF-B249-E15A-9F2351ED885C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F36105F9-0DFC-8549-F18C-5DB426DE1F2D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9BA596-6833-DA54-2C65-E82C63583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BB40A4D-8958-1CE7-AC0E-665C9F0074DE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610560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155653" y="3044280"/>
            <a:ext cx="7880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 negative factor pairs for 24.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AF428-D722-7123-3963-AC6462CE8E72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42143541-6A20-DF94-15AB-80281C6D7D0A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93A3AB42-3927-A3BE-55A7-36947E81DC96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C12BD5-F773-990D-F9DF-A51F92E90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672B264-40B3-7461-EA79-BAFBF90BA612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444673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576449" y="2705725"/>
            <a:ext cx="7039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 negative factor pairs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positive number.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457763-8895-7F33-0F4C-178D7F2C2F96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0F787935-4405-94D8-AF81-736BE536E5A5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D503EC30-16FD-9FD1-755F-6AC6E7E93C17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AA2932-8887-0AE1-DE39-406406953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646865F-B850-7624-363F-EB1DDA4928C9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34007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3614201" y="2705725"/>
            <a:ext cx="49636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the factor pairs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negative number.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F4E50E-CCB6-4B6C-0994-E961F4962CD0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2B0A786B-2515-826F-8210-8CB38B919870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9F5B41A5-A19B-E8DD-DFB5-9596A83720EA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C587AE-CC75-7118-FA18-63D712E05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DCCD445-D2D6-51B7-18B4-8EA435381D28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884709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97D6-34C5-4423-9737-1961FC97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3329" r="5744" b="27433"/>
          <a:stretch/>
        </p:blipFill>
        <p:spPr>
          <a:xfrm>
            <a:off x="1437640" y="304801"/>
            <a:ext cx="4480561" cy="792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A15C2-F349-472E-9EB0-C9A9F11939B1}"/>
              </a:ext>
            </a:extLst>
          </p:cNvPr>
          <p:cNvSpPr txBox="1"/>
          <p:nvPr/>
        </p:nvSpPr>
        <p:spPr>
          <a:xfrm>
            <a:off x="2077497" y="2705725"/>
            <a:ext cx="8037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 calculation (including negative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numbers) that needs BIDMAS.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5EB5FB-BEAD-ED19-5930-2D1D9658E1C1}"/>
              </a:ext>
            </a:extLst>
          </p:cNvPr>
          <p:cNvGrpSpPr/>
          <p:nvPr/>
        </p:nvGrpSpPr>
        <p:grpSpPr>
          <a:xfrm>
            <a:off x="10310815" y="183771"/>
            <a:ext cx="1603279" cy="871405"/>
            <a:chOff x="1835696" y="1398184"/>
            <a:chExt cx="2232248" cy="1440159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99796D5F-B14D-6B00-BE15-298B2C273AD0}"/>
                </a:ext>
              </a:extLst>
            </p:cNvPr>
            <p:cNvSpPr/>
            <p:nvPr/>
          </p:nvSpPr>
          <p:spPr>
            <a:xfrm>
              <a:off x="1835696" y="1398184"/>
              <a:ext cx="2232248" cy="1440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2">
              <a:extLst>
                <a:ext uri="{FF2B5EF4-FFF2-40B4-BE49-F238E27FC236}">
                  <a16:creationId xmlns:a16="http://schemas.microsoft.com/office/drawing/2014/main" id="{CA303FBD-1D31-17FA-4337-C6AAA01B2E88}"/>
                </a:ext>
              </a:extLst>
            </p:cNvPr>
            <p:cNvSpPr txBox="1"/>
            <p:nvPr/>
          </p:nvSpPr>
          <p:spPr>
            <a:xfrm>
              <a:off x="1907704" y="1412776"/>
              <a:ext cx="2088232" cy="96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On your whiteboards…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EABFFD-EAF1-B20E-C6AC-1F8EB8923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36" y="2060848"/>
              <a:ext cx="450900" cy="6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BB19F17-F734-1141-136A-0573011EAA96}"/>
                </a:ext>
              </a:extLst>
            </p:cNvPr>
            <p:cNvSpPr/>
            <p:nvPr/>
          </p:nvSpPr>
          <p:spPr>
            <a:xfrm>
              <a:off x="3061249" y="2615889"/>
              <a:ext cx="510639" cy="142504"/>
            </a:xfrm>
            <a:custGeom>
              <a:avLst/>
              <a:gdLst>
                <a:gd name="connsiteX0" fmla="*/ 0 w 1021278"/>
                <a:gd name="connsiteY0" fmla="*/ 71252 h 142504"/>
                <a:gd name="connsiteX1" fmla="*/ 106878 w 1021278"/>
                <a:gd name="connsiteY1" fmla="*/ 47502 h 142504"/>
                <a:gd name="connsiteX2" fmla="*/ 178130 w 1021278"/>
                <a:gd name="connsiteY2" fmla="*/ 23751 h 142504"/>
                <a:gd name="connsiteX3" fmla="*/ 249382 w 1021278"/>
                <a:gd name="connsiteY3" fmla="*/ 11876 h 142504"/>
                <a:gd name="connsiteX4" fmla="*/ 356260 w 1021278"/>
                <a:gd name="connsiteY4" fmla="*/ 35626 h 142504"/>
                <a:gd name="connsiteX5" fmla="*/ 391886 w 1021278"/>
                <a:gd name="connsiteY5" fmla="*/ 47502 h 142504"/>
                <a:gd name="connsiteX6" fmla="*/ 486888 w 1021278"/>
                <a:gd name="connsiteY6" fmla="*/ 118754 h 142504"/>
                <a:gd name="connsiteX7" fmla="*/ 522514 w 1021278"/>
                <a:gd name="connsiteY7" fmla="*/ 142504 h 142504"/>
                <a:gd name="connsiteX8" fmla="*/ 534390 w 1021278"/>
                <a:gd name="connsiteY8" fmla="*/ 95003 h 142504"/>
                <a:gd name="connsiteX9" fmla="*/ 570016 w 1021278"/>
                <a:gd name="connsiteY9" fmla="*/ 23751 h 142504"/>
                <a:gd name="connsiteX10" fmla="*/ 605642 w 1021278"/>
                <a:gd name="connsiteY10" fmla="*/ 0 h 142504"/>
                <a:gd name="connsiteX11" fmla="*/ 712520 w 1021278"/>
                <a:gd name="connsiteY11" fmla="*/ 23751 h 142504"/>
                <a:gd name="connsiteX12" fmla="*/ 771896 w 1021278"/>
                <a:gd name="connsiteY12" fmla="*/ 59377 h 142504"/>
                <a:gd name="connsiteX13" fmla="*/ 843148 w 1021278"/>
                <a:gd name="connsiteY13" fmla="*/ 83128 h 142504"/>
                <a:gd name="connsiteX14" fmla="*/ 961901 w 1021278"/>
                <a:gd name="connsiteY14" fmla="*/ 71252 h 142504"/>
                <a:gd name="connsiteX15" fmla="*/ 1021278 w 1021278"/>
                <a:gd name="connsiteY15" fmla="*/ 106878 h 14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1278" h="142504">
                  <a:moveTo>
                    <a:pt x="0" y="71252"/>
                  </a:moveTo>
                  <a:cubicBezTo>
                    <a:pt x="33898" y="64473"/>
                    <a:pt x="73338" y="57564"/>
                    <a:pt x="106878" y="47502"/>
                  </a:cubicBezTo>
                  <a:cubicBezTo>
                    <a:pt x="130858" y="40308"/>
                    <a:pt x="153435" y="27867"/>
                    <a:pt x="178130" y="23751"/>
                  </a:cubicBezTo>
                  <a:lnTo>
                    <a:pt x="249382" y="11876"/>
                  </a:lnTo>
                  <a:cubicBezTo>
                    <a:pt x="290190" y="20037"/>
                    <a:pt x="317133" y="24447"/>
                    <a:pt x="356260" y="35626"/>
                  </a:cubicBezTo>
                  <a:cubicBezTo>
                    <a:pt x="368296" y="39065"/>
                    <a:pt x="380690" y="41904"/>
                    <a:pt x="391886" y="47502"/>
                  </a:cubicBezTo>
                  <a:cubicBezTo>
                    <a:pt x="418740" y="60929"/>
                    <a:pt x="469399" y="105637"/>
                    <a:pt x="486888" y="118754"/>
                  </a:cubicBezTo>
                  <a:cubicBezTo>
                    <a:pt x="498306" y="127317"/>
                    <a:pt x="510639" y="134587"/>
                    <a:pt x="522514" y="142504"/>
                  </a:cubicBezTo>
                  <a:cubicBezTo>
                    <a:pt x="526473" y="126670"/>
                    <a:pt x="529906" y="110696"/>
                    <a:pt x="534390" y="95003"/>
                  </a:cubicBezTo>
                  <a:cubicBezTo>
                    <a:pt x="542117" y="67958"/>
                    <a:pt x="549196" y="44571"/>
                    <a:pt x="570016" y="23751"/>
                  </a:cubicBezTo>
                  <a:cubicBezTo>
                    <a:pt x="580108" y="13659"/>
                    <a:pt x="593767" y="7917"/>
                    <a:pt x="605642" y="0"/>
                  </a:cubicBezTo>
                  <a:cubicBezTo>
                    <a:pt x="633003" y="4560"/>
                    <a:pt x="683288" y="9135"/>
                    <a:pt x="712520" y="23751"/>
                  </a:cubicBezTo>
                  <a:cubicBezTo>
                    <a:pt x="733165" y="34073"/>
                    <a:pt x="750884" y="49826"/>
                    <a:pt x="771896" y="59377"/>
                  </a:cubicBezTo>
                  <a:cubicBezTo>
                    <a:pt x="794687" y="69737"/>
                    <a:pt x="843148" y="83128"/>
                    <a:pt x="843148" y="83128"/>
                  </a:cubicBezTo>
                  <a:cubicBezTo>
                    <a:pt x="929883" y="54216"/>
                    <a:pt x="890112" y="53305"/>
                    <a:pt x="961901" y="71252"/>
                  </a:cubicBezTo>
                  <a:cubicBezTo>
                    <a:pt x="1004892" y="99913"/>
                    <a:pt x="984761" y="88620"/>
                    <a:pt x="1021278" y="10687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219541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F3EAB-A349-BF15-242B-329E7BF0C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B1788-E4A9-43A5-E518-C45B468CF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In your </a:t>
            </a:r>
          </a:p>
          <a:p>
            <a:r>
              <a:rPr lang="en-GB" b="1" dirty="0"/>
              <a:t>books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FF0315-48BE-8391-966A-6E1EFD592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85888"/>
              </p:ext>
            </p:extLst>
          </p:nvPr>
        </p:nvGraphicFramePr>
        <p:xfrm>
          <a:off x="2060786" y="311984"/>
          <a:ext cx="2825035" cy="14925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007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3E624A-ED28-D19F-331D-3AECCA76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60407"/>
              </p:ext>
            </p:extLst>
          </p:nvPr>
        </p:nvGraphicFramePr>
        <p:xfrm>
          <a:off x="2138758" y="2325082"/>
          <a:ext cx="2825035" cy="14925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007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−12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−7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AE30F9-28AB-D51F-9699-7A6DF37E1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81204"/>
              </p:ext>
            </p:extLst>
          </p:nvPr>
        </p:nvGraphicFramePr>
        <p:xfrm>
          <a:off x="2138758" y="4338180"/>
          <a:ext cx="2825035" cy="14925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007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4602A80-D9D1-483E-E331-AEFCD884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76" y="0"/>
            <a:ext cx="5765124" cy="3263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46F6D-37C2-6B91-CE2B-0E4532F0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876" y="3284001"/>
            <a:ext cx="5765124" cy="32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9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3F2195-ACE9-EA55-A7CF-F72C5567D594}"/>
              </a:ext>
            </a:extLst>
          </p:cNvPr>
          <p:cNvGraphicFramePr>
            <a:graphicFrameLocks noGrp="1"/>
          </p:cNvGraphicFramePr>
          <p:nvPr/>
        </p:nvGraphicFramePr>
        <p:xfrm>
          <a:off x="877470" y="458984"/>
          <a:ext cx="2825035" cy="14925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007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2F69DB-AAC5-4472-1A99-4264BD659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84503"/>
              </p:ext>
            </p:extLst>
          </p:nvPr>
        </p:nvGraphicFramePr>
        <p:xfrm>
          <a:off x="955442" y="2472082"/>
          <a:ext cx="2825035" cy="14925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007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−12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−7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AF6726-E99C-8B7F-1D96-6677597C3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47574"/>
              </p:ext>
            </p:extLst>
          </p:nvPr>
        </p:nvGraphicFramePr>
        <p:xfrm>
          <a:off x="955442" y="4485180"/>
          <a:ext cx="2825035" cy="149255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5007">
                  <a:extLst>
                    <a:ext uri="{9D8B030D-6E8A-4147-A177-3AD203B41FA5}">
                      <a16:colId xmlns:a16="http://schemas.microsoft.com/office/drawing/2014/main" val="4004588103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3015394122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56446900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4129091174"/>
                    </a:ext>
                  </a:extLst>
                </a:gridCol>
                <a:gridCol w="565007">
                  <a:extLst>
                    <a:ext uri="{9D8B030D-6E8A-4147-A177-3AD203B41FA5}">
                      <a16:colId xmlns:a16="http://schemas.microsoft.com/office/drawing/2014/main" val="676616163"/>
                    </a:ext>
                  </a:extLst>
                </a:gridCol>
              </a:tblGrid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433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20688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21830"/>
                  </a:ext>
                </a:extLst>
              </a:tr>
              <a:tr h="37313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936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1EF5A7-D7F3-D317-9878-848439FC1E8F}"/>
              </a:ext>
            </a:extLst>
          </p:cNvPr>
          <p:cNvSpPr txBox="1"/>
          <p:nvPr/>
        </p:nvSpPr>
        <p:spPr>
          <a:xfrm>
            <a:off x="1552354" y="775496"/>
            <a:ext cx="31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B659A-6DE6-FAB4-6FAD-A8DBE3703889}"/>
              </a:ext>
            </a:extLst>
          </p:cNvPr>
          <p:cNvSpPr txBox="1"/>
          <p:nvPr/>
        </p:nvSpPr>
        <p:spPr>
          <a:xfrm>
            <a:off x="2064931" y="775496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8354B-58E0-CB74-4A9F-A808BF7B4559}"/>
              </a:ext>
            </a:extLst>
          </p:cNvPr>
          <p:cNvSpPr txBox="1"/>
          <p:nvPr/>
        </p:nvSpPr>
        <p:spPr>
          <a:xfrm>
            <a:off x="2162397" y="1162730"/>
            <a:ext cx="31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83B21-59F4-5E30-F30C-89B4D8D5347C}"/>
              </a:ext>
            </a:extLst>
          </p:cNvPr>
          <p:cNvSpPr txBox="1"/>
          <p:nvPr/>
        </p:nvSpPr>
        <p:spPr>
          <a:xfrm>
            <a:off x="2665676" y="1166270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48C2-2B0F-C55F-514F-263ED198523E}"/>
              </a:ext>
            </a:extLst>
          </p:cNvPr>
          <p:cNvSpPr txBox="1"/>
          <p:nvPr/>
        </p:nvSpPr>
        <p:spPr>
          <a:xfrm>
            <a:off x="1563878" y="1546424"/>
            <a:ext cx="50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CC4C7-21EA-1D27-AC93-0641374F565A}"/>
              </a:ext>
            </a:extLst>
          </p:cNvPr>
          <p:cNvSpPr txBox="1"/>
          <p:nvPr/>
        </p:nvSpPr>
        <p:spPr>
          <a:xfrm>
            <a:off x="2067157" y="1549964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DB859-558A-5924-1C3B-62BF8966161C}"/>
              </a:ext>
            </a:extLst>
          </p:cNvPr>
          <p:cNvSpPr txBox="1"/>
          <p:nvPr/>
        </p:nvSpPr>
        <p:spPr>
          <a:xfrm>
            <a:off x="2624612" y="1553595"/>
            <a:ext cx="91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-15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7BF66-1ECF-1229-8A3C-3A2795AF9CFB}"/>
              </a:ext>
            </a:extLst>
          </p:cNvPr>
          <p:cNvSpPr txBox="1"/>
          <p:nvPr/>
        </p:nvSpPr>
        <p:spPr>
          <a:xfrm>
            <a:off x="3191689" y="1557135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36FC0-562C-DE23-4A7C-FF577B75618B}"/>
              </a:ext>
            </a:extLst>
          </p:cNvPr>
          <p:cNvSpPr txBox="1"/>
          <p:nvPr/>
        </p:nvSpPr>
        <p:spPr>
          <a:xfrm>
            <a:off x="1632397" y="2821618"/>
            <a:ext cx="31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B495F-E54E-D73F-123C-E49E946726DF}"/>
              </a:ext>
            </a:extLst>
          </p:cNvPr>
          <p:cNvSpPr txBox="1"/>
          <p:nvPr/>
        </p:nvSpPr>
        <p:spPr>
          <a:xfrm>
            <a:off x="2144974" y="2821618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48B71-C5C6-746A-7F48-2189154B4329}"/>
              </a:ext>
            </a:extLst>
          </p:cNvPr>
          <p:cNvSpPr txBox="1"/>
          <p:nvPr/>
        </p:nvSpPr>
        <p:spPr>
          <a:xfrm>
            <a:off x="2199908" y="3198219"/>
            <a:ext cx="5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66A80-A057-110E-B12C-BCF393531392}"/>
              </a:ext>
            </a:extLst>
          </p:cNvPr>
          <p:cNvSpPr txBox="1"/>
          <p:nvPr/>
        </p:nvSpPr>
        <p:spPr>
          <a:xfrm>
            <a:off x="2692554" y="3191126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-24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C0DF9-3401-5E08-6E3D-6E6691F585E5}"/>
              </a:ext>
            </a:extLst>
          </p:cNvPr>
          <p:cNvSpPr txBox="1"/>
          <p:nvPr/>
        </p:nvSpPr>
        <p:spPr>
          <a:xfrm>
            <a:off x="1558858" y="3592546"/>
            <a:ext cx="83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-14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98FA0-2F4E-9817-3811-9DC2E52A1B0A}"/>
              </a:ext>
            </a:extLst>
          </p:cNvPr>
          <p:cNvSpPr txBox="1"/>
          <p:nvPr/>
        </p:nvSpPr>
        <p:spPr>
          <a:xfrm>
            <a:off x="2147200" y="3596086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1343F-1549-2F6B-9C78-59F2A037C49F}"/>
              </a:ext>
            </a:extLst>
          </p:cNvPr>
          <p:cNvSpPr txBox="1"/>
          <p:nvPr/>
        </p:nvSpPr>
        <p:spPr>
          <a:xfrm>
            <a:off x="2704655" y="3599717"/>
            <a:ext cx="91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-28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65E7F-52E2-52A6-3EBC-EA3653B28900}"/>
              </a:ext>
            </a:extLst>
          </p:cNvPr>
          <p:cNvSpPr txBox="1"/>
          <p:nvPr/>
        </p:nvSpPr>
        <p:spPr>
          <a:xfrm>
            <a:off x="3275421" y="2821618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36260-D2AB-330D-A495-258781D1C0FA}"/>
              </a:ext>
            </a:extLst>
          </p:cNvPr>
          <p:cNvSpPr txBox="1"/>
          <p:nvPr/>
        </p:nvSpPr>
        <p:spPr>
          <a:xfrm>
            <a:off x="3349852" y="3186418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30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21D124-0790-AE73-ECFE-1AB89EC1F1B0}"/>
              </a:ext>
            </a:extLst>
          </p:cNvPr>
          <p:cNvSpPr txBox="1"/>
          <p:nvPr/>
        </p:nvSpPr>
        <p:spPr>
          <a:xfrm>
            <a:off x="1670202" y="4828489"/>
            <a:ext cx="50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6ECB8-9D67-0496-E9AD-9EF5F559437F}"/>
              </a:ext>
            </a:extLst>
          </p:cNvPr>
          <p:cNvSpPr txBox="1"/>
          <p:nvPr/>
        </p:nvSpPr>
        <p:spPr>
          <a:xfrm>
            <a:off x="2173481" y="4832029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3E57C5-CC0B-FA21-B996-6646CD7508DC}"/>
              </a:ext>
            </a:extLst>
          </p:cNvPr>
          <p:cNvSpPr txBox="1"/>
          <p:nvPr/>
        </p:nvSpPr>
        <p:spPr>
          <a:xfrm>
            <a:off x="2688404" y="4835660"/>
            <a:ext cx="91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4.5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CEC05F-845E-350A-48A3-F237D865C428}"/>
              </a:ext>
            </a:extLst>
          </p:cNvPr>
          <p:cNvSpPr txBox="1"/>
          <p:nvPr/>
        </p:nvSpPr>
        <p:spPr>
          <a:xfrm>
            <a:off x="3298013" y="4839200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8DDC0E-111B-03DF-0FB1-5F1F937E41BC}"/>
              </a:ext>
            </a:extLst>
          </p:cNvPr>
          <p:cNvSpPr txBox="1"/>
          <p:nvPr/>
        </p:nvSpPr>
        <p:spPr>
          <a:xfrm>
            <a:off x="1563878" y="5190310"/>
            <a:ext cx="95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-96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3035B6-32CF-B387-B206-E546F30E05CB}"/>
              </a:ext>
            </a:extLst>
          </p:cNvPr>
          <p:cNvSpPr txBox="1"/>
          <p:nvPr/>
        </p:nvSpPr>
        <p:spPr>
          <a:xfrm>
            <a:off x="2067157" y="5193850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96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BC22BC-997D-C26B-F287-796BA543C6A7}"/>
              </a:ext>
            </a:extLst>
          </p:cNvPr>
          <p:cNvSpPr txBox="1"/>
          <p:nvPr/>
        </p:nvSpPr>
        <p:spPr>
          <a:xfrm>
            <a:off x="2560814" y="5197481"/>
            <a:ext cx="91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-108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FBB62-9782-34BF-E92E-A8F761C367C1}"/>
              </a:ext>
            </a:extLst>
          </p:cNvPr>
          <p:cNvSpPr txBox="1"/>
          <p:nvPr/>
        </p:nvSpPr>
        <p:spPr>
          <a:xfrm>
            <a:off x="3191689" y="5201021"/>
            <a:ext cx="84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F28F5-DF7E-405A-F8FF-40B7201F588A}"/>
              </a:ext>
            </a:extLst>
          </p:cNvPr>
          <p:cNvSpPr txBox="1"/>
          <p:nvPr/>
        </p:nvSpPr>
        <p:spPr>
          <a:xfrm>
            <a:off x="1423325" y="5568609"/>
            <a:ext cx="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-120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7FBD23-976B-BF75-4B03-6239B2C2C517}"/>
              </a:ext>
            </a:extLst>
          </p:cNvPr>
          <p:cNvSpPr txBox="1"/>
          <p:nvPr/>
        </p:nvSpPr>
        <p:spPr>
          <a:xfrm>
            <a:off x="2052535" y="5572149"/>
            <a:ext cx="8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51D6B-2759-B2A8-DDF2-16E37980F95B}"/>
              </a:ext>
            </a:extLst>
          </p:cNvPr>
          <p:cNvSpPr txBox="1"/>
          <p:nvPr/>
        </p:nvSpPr>
        <p:spPr>
          <a:xfrm>
            <a:off x="2557075" y="5575689"/>
            <a:ext cx="91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-135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372FB3-9D63-13A1-5421-4FC1B3034E55}"/>
              </a:ext>
            </a:extLst>
          </p:cNvPr>
          <p:cNvSpPr txBox="1"/>
          <p:nvPr/>
        </p:nvSpPr>
        <p:spPr>
          <a:xfrm>
            <a:off x="3219600" y="5579320"/>
            <a:ext cx="8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150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4135B-0E34-6E03-2471-CDEFC5E3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37" y="138222"/>
            <a:ext cx="4457271" cy="587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0A2449-8F0D-8B3E-1E7F-92293344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0" y="0"/>
            <a:ext cx="5765124" cy="3263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96E82-6E4B-E9FC-4057-B539C0313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0" y="3284001"/>
            <a:ext cx="5765124" cy="32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26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4DB49-C94A-417E-7480-ADBA12FD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708" y="403484"/>
            <a:ext cx="7004311" cy="51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027D-E398-E1CE-F1BA-58033EBFE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D442B4-F8A8-FA6D-EAD1-09DBBD5FE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E7E1A-480D-2915-A9EE-6295FBFF5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904875"/>
            <a:ext cx="70675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731EB97-212F-09AC-CEBC-B22397490E2E}"/>
              </a:ext>
            </a:extLst>
          </p:cNvPr>
          <p:cNvGrpSpPr/>
          <p:nvPr/>
        </p:nvGrpSpPr>
        <p:grpSpPr>
          <a:xfrm>
            <a:off x="4388201" y="3104804"/>
            <a:ext cx="3547111" cy="2955926"/>
            <a:chOff x="4215912" y="2916991"/>
            <a:chExt cx="3547111" cy="2955926"/>
          </a:xfrm>
        </p:grpSpPr>
        <p:pic>
          <p:nvPicPr>
            <p:cNvPr id="10241" name="Picture 1" descr="page20image31406304">
              <a:extLst>
                <a:ext uri="{FF2B5EF4-FFF2-40B4-BE49-F238E27FC236}">
                  <a16:creationId xmlns:a16="http://schemas.microsoft.com/office/drawing/2014/main" id="{143BC30C-FE68-52E8-5353-806B4B198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912" y="2916991"/>
              <a:ext cx="3547111" cy="295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617831" y="3049240"/>
              <a:ext cx="774092" cy="8141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0704" y="3987894"/>
              <a:ext cx="774092" cy="8141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672556" y="3084781"/>
              <a:ext cx="740298" cy="77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24966" y="4892033"/>
              <a:ext cx="740298" cy="77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1" descr="page20image31406304">
            <a:extLst>
              <a:ext uri="{FF2B5EF4-FFF2-40B4-BE49-F238E27FC236}">
                <a16:creationId xmlns:a16="http://schemas.microsoft.com/office/drawing/2014/main" id="{143BC30C-FE68-52E8-5353-806B4B19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4" y="138949"/>
            <a:ext cx="3547111" cy="29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B60790-0ACA-C4EB-1297-A68948FAE59A}"/>
              </a:ext>
            </a:extLst>
          </p:cNvPr>
          <p:cNvGrpSpPr/>
          <p:nvPr/>
        </p:nvGrpSpPr>
        <p:grpSpPr>
          <a:xfrm>
            <a:off x="8283655" y="310236"/>
            <a:ext cx="3547111" cy="2955926"/>
            <a:chOff x="8043465" y="1033250"/>
            <a:chExt cx="3547111" cy="2955926"/>
          </a:xfrm>
        </p:grpSpPr>
        <p:pic>
          <p:nvPicPr>
            <p:cNvPr id="13" name="Picture 1" descr="page20image31406304">
              <a:extLst>
                <a:ext uri="{FF2B5EF4-FFF2-40B4-BE49-F238E27FC236}">
                  <a16:creationId xmlns:a16="http://schemas.microsoft.com/office/drawing/2014/main" id="{143BC30C-FE68-52E8-5353-806B4B198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465" y="1033250"/>
              <a:ext cx="3547111" cy="295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9445385" y="1192082"/>
              <a:ext cx="774092" cy="8141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298258" y="2130736"/>
              <a:ext cx="774092" cy="8141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500110" y="1227623"/>
              <a:ext cx="740298" cy="77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352520" y="3034875"/>
              <a:ext cx="740298" cy="77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445385" y="2151051"/>
              <a:ext cx="774092" cy="8141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494737" y="2965170"/>
              <a:ext cx="774092" cy="81411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0511634" y="2121924"/>
              <a:ext cx="740298" cy="77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446872" y="3049240"/>
              <a:ext cx="740298" cy="77857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241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1CF6D-8760-FD5D-350A-03CB2F96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504950"/>
            <a:ext cx="6629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2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99821-8607-E4F2-E297-D56A0E0F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875" y="116958"/>
            <a:ext cx="6614077" cy="62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2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9EB4-E43E-E389-582D-6EA0A599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BAFB7-459B-79B0-0868-18B571721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FC12C-E51B-2679-545D-C62BF906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74" y="1055176"/>
            <a:ext cx="7753703" cy="44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7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107C-8CA5-ABDE-445A-2EED47A5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E4F383-5922-BCCB-28FA-1CEF621E5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B1879-6D1F-3B8F-BD69-5E50CEBE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73" y="114522"/>
            <a:ext cx="70008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3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A1FB7-AC45-AE8A-3253-634127AA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E6FA74-45AB-8C72-3F77-85DBEA462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CA862-E7F3-715E-9894-231B59AA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77" y="1055176"/>
            <a:ext cx="7503445" cy="4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6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27412-CDB0-571D-AD6F-7D0824DDC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A059E-BB11-8470-C585-13EECB186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CC04-A89A-96E1-48BE-D1BFF9CC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957428"/>
            <a:ext cx="7370315" cy="49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1B602-3B2B-A06E-3205-0D036875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28320-FC2A-11D1-AD09-476A22DB4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Mark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b="1" dirty="0"/>
              <a:t> 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0F313-5244-2138-1094-D1A41547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78" y="831000"/>
            <a:ext cx="70485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FD1B65-E1B9-E006-5BF8-3C4BA6A6BC5B}"/>
              </a:ext>
            </a:extLst>
          </p:cNvPr>
          <p:cNvSpPr txBox="1">
            <a:spLocks/>
          </p:cNvSpPr>
          <p:nvPr/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u="sng" dirty="0"/>
              <a:t>Exit Ticket</a:t>
            </a:r>
          </a:p>
        </p:txBody>
      </p:sp>
      <p:pic>
        <p:nvPicPr>
          <p:cNvPr id="3" name="Picture 2" descr="Free Post It Notes, Download Free Post It Notes png images, Free ClipArts  on Clipart Library">
            <a:extLst>
              <a:ext uri="{FF2B5EF4-FFF2-40B4-BE49-F238E27FC236}">
                <a16:creationId xmlns:a16="http://schemas.microsoft.com/office/drawing/2014/main" id="{1EB029CC-55A6-0FFD-3756-06F8CFB5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517" y="115215"/>
            <a:ext cx="1410973" cy="9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6CB40F-E74B-A1B9-D98D-93C5E9F782E0}"/>
              </a:ext>
            </a:extLst>
          </p:cNvPr>
          <p:cNvSpPr/>
          <p:nvPr/>
        </p:nvSpPr>
        <p:spPr>
          <a:xfrm>
            <a:off x="3106376" y="115215"/>
            <a:ext cx="6346779" cy="6104832"/>
          </a:xfrm>
          <a:prstGeom prst="rect">
            <a:avLst/>
          </a:prstGeom>
          <a:solidFill>
            <a:srgbClr val="FFC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7426F-FC2F-6E50-76C7-4C1E4A5A9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54" y="304515"/>
            <a:ext cx="5495889" cy="57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6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9BAFA7-D735-9FCB-16E3-F42A9BFF93F6}"/>
              </a:ext>
            </a:extLst>
          </p:cNvPr>
          <p:cNvSpPr txBox="1"/>
          <p:nvPr/>
        </p:nvSpPr>
        <p:spPr>
          <a:xfrm>
            <a:off x="4935" y="-10231"/>
            <a:ext cx="115044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Solution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With counters we can show the following: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x 4</a:t>
            </a:r>
            <a:endParaRPr kumimoji="0" lang="en-US" sz="3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BC7BBC-6858-0244-A8ED-978E146A0103}"/>
              </a:ext>
            </a:extLst>
          </p:cNvPr>
          <p:cNvCxnSpPr>
            <a:cxnSpLocks/>
          </p:cNvCxnSpPr>
          <p:nvPr/>
        </p:nvCxnSpPr>
        <p:spPr>
          <a:xfrm flipH="1">
            <a:off x="5555676" y="2048350"/>
            <a:ext cx="0" cy="3306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B34263-8A28-A14B-AA34-5ADF13DD58EC}"/>
              </a:ext>
            </a:extLst>
          </p:cNvPr>
          <p:cNvSpPr txBox="1"/>
          <p:nvPr/>
        </p:nvSpPr>
        <p:spPr>
          <a:xfrm>
            <a:off x="1810889" y="2373919"/>
            <a:ext cx="760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“2 lots of 4”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C7EAFC-DC5A-E346-BB50-DD5CB82F0B8C}"/>
              </a:ext>
            </a:extLst>
          </p:cNvPr>
          <p:cNvSpPr txBox="1"/>
          <p:nvPr/>
        </p:nvSpPr>
        <p:spPr>
          <a:xfrm>
            <a:off x="6994488" y="447042"/>
            <a:ext cx="2526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8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66834-BE70-6440-8FF5-815F46F8F86A}"/>
              </a:ext>
            </a:extLst>
          </p:cNvPr>
          <p:cNvSpPr/>
          <p:nvPr/>
        </p:nvSpPr>
        <p:spPr>
          <a:xfrm>
            <a:off x="1670304" y="4368958"/>
            <a:ext cx="8851391" cy="21314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3C90FD0-474B-0C4B-BAF8-144814290F1E}"/>
              </a:ext>
            </a:extLst>
          </p:cNvPr>
          <p:cNvSpPr/>
          <p:nvPr/>
        </p:nvSpPr>
        <p:spPr>
          <a:xfrm>
            <a:off x="1936817" y="4659640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74DA1B-E958-FF43-94F8-C151F1B22168}"/>
              </a:ext>
            </a:extLst>
          </p:cNvPr>
          <p:cNvCxnSpPr>
            <a:cxnSpLocks/>
          </p:cNvCxnSpPr>
          <p:nvPr/>
        </p:nvCxnSpPr>
        <p:spPr>
          <a:xfrm flipH="1">
            <a:off x="5550855" y="2888051"/>
            <a:ext cx="0" cy="3306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345F1B6-3902-0941-934B-95848986EF32}"/>
              </a:ext>
            </a:extLst>
          </p:cNvPr>
          <p:cNvSpPr txBox="1"/>
          <p:nvPr/>
        </p:nvSpPr>
        <p:spPr>
          <a:xfrm>
            <a:off x="1789255" y="3303647"/>
            <a:ext cx="760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“2 lots of                        ”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0543E22-4325-1B4C-AEAD-32D404D11561}"/>
              </a:ext>
            </a:extLst>
          </p:cNvPr>
          <p:cNvSpPr>
            <a:spLocks noChangeAspect="1"/>
          </p:cNvSpPr>
          <p:nvPr/>
        </p:nvSpPr>
        <p:spPr>
          <a:xfrm>
            <a:off x="5289145" y="3412703"/>
            <a:ext cx="468000" cy="46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988C39F-87A4-2E47-99D8-F35A00BE595F}"/>
              </a:ext>
            </a:extLst>
          </p:cNvPr>
          <p:cNvSpPr>
            <a:spLocks noChangeAspect="1"/>
          </p:cNvSpPr>
          <p:nvPr/>
        </p:nvSpPr>
        <p:spPr>
          <a:xfrm>
            <a:off x="5860483" y="3412703"/>
            <a:ext cx="468000" cy="46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1F66908-4924-2D40-ADF0-E2B58E0C622D}"/>
              </a:ext>
            </a:extLst>
          </p:cNvPr>
          <p:cNvSpPr>
            <a:spLocks noChangeAspect="1"/>
          </p:cNvSpPr>
          <p:nvPr/>
        </p:nvSpPr>
        <p:spPr>
          <a:xfrm>
            <a:off x="6431821" y="3412703"/>
            <a:ext cx="468000" cy="46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8BB6A7-0140-1747-A3B7-C07B0792B937}"/>
              </a:ext>
            </a:extLst>
          </p:cNvPr>
          <p:cNvSpPr>
            <a:spLocks noChangeAspect="1"/>
          </p:cNvSpPr>
          <p:nvPr/>
        </p:nvSpPr>
        <p:spPr>
          <a:xfrm>
            <a:off x="7003159" y="3412703"/>
            <a:ext cx="468000" cy="46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887783F-3118-944B-8915-AF1A3F16619D}"/>
              </a:ext>
            </a:extLst>
          </p:cNvPr>
          <p:cNvSpPr/>
          <p:nvPr/>
        </p:nvSpPr>
        <p:spPr>
          <a:xfrm>
            <a:off x="2712672" y="4659640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019BD2E-BA0E-E241-8B6F-C1C4CE758D00}"/>
              </a:ext>
            </a:extLst>
          </p:cNvPr>
          <p:cNvSpPr/>
          <p:nvPr/>
        </p:nvSpPr>
        <p:spPr>
          <a:xfrm>
            <a:off x="3488527" y="4659640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54129FD-A2B0-9C48-995B-297F951ECD92}"/>
              </a:ext>
            </a:extLst>
          </p:cNvPr>
          <p:cNvSpPr/>
          <p:nvPr/>
        </p:nvSpPr>
        <p:spPr>
          <a:xfrm>
            <a:off x="4264382" y="4659640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B3EE1E9-F80D-C741-AA56-B2235EF2A2CC}"/>
              </a:ext>
            </a:extLst>
          </p:cNvPr>
          <p:cNvSpPr/>
          <p:nvPr/>
        </p:nvSpPr>
        <p:spPr>
          <a:xfrm>
            <a:off x="6782820" y="4653781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627D353-2737-5C4E-86FB-31D14354B61F}"/>
              </a:ext>
            </a:extLst>
          </p:cNvPr>
          <p:cNvSpPr/>
          <p:nvPr/>
        </p:nvSpPr>
        <p:spPr>
          <a:xfrm>
            <a:off x="7558675" y="4653781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17128D0-B9E0-604D-B147-E5B8C75294A2}"/>
              </a:ext>
            </a:extLst>
          </p:cNvPr>
          <p:cNvSpPr/>
          <p:nvPr/>
        </p:nvSpPr>
        <p:spPr>
          <a:xfrm>
            <a:off x="8334530" y="4653781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5B43E9-F2DB-6A4E-957D-F6B45586875C}"/>
              </a:ext>
            </a:extLst>
          </p:cNvPr>
          <p:cNvSpPr/>
          <p:nvPr/>
        </p:nvSpPr>
        <p:spPr>
          <a:xfrm>
            <a:off x="9110385" y="4653781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23A13-C403-114C-891F-FD28E4EDC9DB}"/>
              </a:ext>
            </a:extLst>
          </p:cNvPr>
          <p:cNvSpPr/>
          <p:nvPr/>
        </p:nvSpPr>
        <p:spPr>
          <a:xfrm>
            <a:off x="1810889" y="4508438"/>
            <a:ext cx="3232166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9497CDB-CBD9-F34F-8AB4-C8E4E46150C5}"/>
              </a:ext>
            </a:extLst>
          </p:cNvPr>
          <p:cNvSpPr/>
          <p:nvPr/>
        </p:nvSpPr>
        <p:spPr>
          <a:xfrm>
            <a:off x="6663027" y="4508438"/>
            <a:ext cx="3232166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13932 0.000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13737 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12721 -3.7037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12735 -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60" grpId="0" animBg="1"/>
      <p:bldP spid="67" grpId="0"/>
      <p:bldP spid="68" grpId="0" animBg="1"/>
      <p:bldP spid="69" grpId="0" animBg="1"/>
      <p:bldP spid="70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7" grpId="0" animBg="1"/>
      <p:bldP spid="87" grpId="1" animBg="1"/>
      <p:bldP spid="9" grpId="0" animBg="1"/>
      <p:bldP spid="9" grpId="1" animBg="1"/>
      <p:bldP spid="88" grpId="0" animBg="1"/>
      <p:bldP spid="8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9BAFA7-D735-9FCB-16E3-F42A9BFF93F6}"/>
              </a:ext>
            </a:extLst>
          </p:cNvPr>
          <p:cNvSpPr txBox="1"/>
          <p:nvPr/>
        </p:nvSpPr>
        <p:spPr>
          <a:xfrm>
            <a:off x="0" y="0"/>
            <a:ext cx="11663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Solution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With counters we could show the following: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x -2</a:t>
            </a:r>
            <a:endParaRPr kumimoji="0" lang="en-US" sz="4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BC7BBC-6858-0244-A8ED-978E146A0103}"/>
              </a:ext>
            </a:extLst>
          </p:cNvPr>
          <p:cNvCxnSpPr>
            <a:cxnSpLocks/>
          </p:cNvCxnSpPr>
          <p:nvPr/>
        </p:nvCxnSpPr>
        <p:spPr>
          <a:xfrm flipH="1">
            <a:off x="5555676" y="2048350"/>
            <a:ext cx="0" cy="3306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B34263-8A28-A14B-AA34-5ADF13DD58EC}"/>
              </a:ext>
            </a:extLst>
          </p:cNvPr>
          <p:cNvSpPr txBox="1"/>
          <p:nvPr/>
        </p:nvSpPr>
        <p:spPr>
          <a:xfrm>
            <a:off x="1789255" y="2277477"/>
            <a:ext cx="760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“5 lots of -2”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C7EAFC-DC5A-E346-BB50-DD5CB82F0B8C}"/>
              </a:ext>
            </a:extLst>
          </p:cNvPr>
          <p:cNvSpPr txBox="1"/>
          <p:nvPr/>
        </p:nvSpPr>
        <p:spPr>
          <a:xfrm>
            <a:off x="6994487" y="447042"/>
            <a:ext cx="37427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-10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66834-BE70-6440-8FF5-815F46F8F86A}"/>
              </a:ext>
            </a:extLst>
          </p:cNvPr>
          <p:cNvSpPr/>
          <p:nvPr/>
        </p:nvSpPr>
        <p:spPr>
          <a:xfrm>
            <a:off x="1310084" y="4368958"/>
            <a:ext cx="9759696" cy="21314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74DA1B-E958-FF43-94F8-C151F1B22168}"/>
              </a:ext>
            </a:extLst>
          </p:cNvPr>
          <p:cNvCxnSpPr>
            <a:cxnSpLocks/>
          </p:cNvCxnSpPr>
          <p:nvPr/>
        </p:nvCxnSpPr>
        <p:spPr>
          <a:xfrm flipH="1">
            <a:off x="5550855" y="2943471"/>
            <a:ext cx="0" cy="3306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345F1B6-3902-0941-934B-95848986EF32}"/>
              </a:ext>
            </a:extLst>
          </p:cNvPr>
          <p:cNvSpPr txBox="1"/>
          <p:nvPr/>
        </p:nvSpPr>
        <p:spPr>
          <a:xfrm>
            <a:off x="1789255" y="3303647"/>
            <a:ext cx="760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“5 lots of             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23A13-C403-114C-891F-FD28E4EDC9DB}"/>
              </a:ext>
            </a:extLst>
          </p:cNvPr>
          <p:cNvSpPr/>
          <p:nvPr/>
        </p:nvSpPr>
        <p:spPr>
          <a:xfrm>
            <a:off x="1450669" y="4508438"/>
            <a:ext cx="1735875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F141F9-0E38-5442-8806-091A56D858BE}"/>
              </a:ext>
            </a:extLst>
          </p:cNvPr>
          <p:cNvGrpSpPr>
            <a:grpSpLocks noChangeAspect="1"/>
          </p:cNvGrpSpPr>
          <p:nvPr/>
        </p:nvGrpSpPr>
        <p:grpSpPr>
          <a:xfrm>
            <a:off x="1606384" y="4641602"/>
            <a:ext cx="648072" cy="648072"/>
            <a:chOff x="1691680" y="2348880"/>
            <a:chExt cx="648072" cy="64807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888B45-C44A-4940-B7AC-FB881B7E9AF7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8C7036-D91C-7740-B0BF-CEAC3AD14D09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0A17F0-A095-AE4F-BBE9-7B0F7AAE7A3F}"/>
              </a:ext>
            </a:extLst>
          </p:cNvPr>
          <p:cNvGrpSpPr>
            <a:grpSpLocks noChangeAspect="1"/>
          </p:cNvGrpSpPr>
          <p:nvPr/>
        </p:nvGrpSpPr>
        <p:grpSpPr>
          <a:xfrm>
            <a:off x="5827443" y="3392812"/>
            <a:ext cx="468000" cy="468000"/>
            <a:chOff x="1691680" y="2348880"/>
            <a:chExt cx="648072" cy="64807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6B4B4EE-8F7F-5647-808D-80FCCE4A94E9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4D63C9-348B-7E49-8258-44D12B3FA361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EBA1D2-E38B-4840-94AD-76ABC05DD486}"/>
              </a:ext>
            </a:extLst>
          </p:cNvPr>
          <p:cNvGrpSpPr>
            <a:grpSpLocks noChangeAspect="1"/>
          </p:cNvGrpSpPr>
          <p:nvPr/>
        </p:nvGrpSpPr>
        <p:grpSpPr>
          <a:xfrm>
            <a:off x="6409878" y="3392812"/>
            <a:ext cx="468000" cy="468000"/>
            <a:chOff x="1691680" y="2348880"/>
            <a:chExt cx="648072" cy="6480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D30BB83-B28A-144C-B59A-8CA82F95B38D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ED7D8E4-4E9C-E44B-A991-E69915D8EC3E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D370-8AC6-6E42-8560-37F012A925E1}"/>
              </a:ext>
            </a:extLst>
          </p:cNvPr>
          <p:cNvGrpSpPr>
            <a:grpSpLocks noChangeAspect="1"/>
          </p:cNvGrpSpPr>
          <p:nvPr/>
        </p:nvGrpSpPr>
        <p:grpSpPr>
          <a:xfrm>
            <a:off x="2391208" y="4641602"/>
            <a:ext cx="648072" cy="648072"/>
            <a:chOff x="1691680" y="2348880"/>
            <a:chExt cx="648072" cy="64807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DC0F8A-47E7-0E45-A8AF-DF209AA30900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57FB29A-C791-3E4C-9D28-D7D4B9BCE3DB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8E39FED-F086-F34F-BA3D-3A02595995B3}"/>
              </a:ext>
            </a:extLst>
          </p:cNvPr>
          <p:cNvSpPr/>
          <p:nvPr/>
        </p:nvSpPr>
        <p:spPr>
          <a:xfrm>
            <a:off x="3375104" y="4508438"/>
            <a:ext cx="1735875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59F427-30BB-FE42-9C12-2A828B0ECBFD}"/>
              </a:ext>
            </a:extLst>
          </p:cNvPr>
          <p:cNvGrpSpPr>
            <a:grpSpLocks noChangeAspect="1"/>
          </p:cNvGrpSpPr>
          <p:nvPr/>
        </p:nvGrpSpPr>
        <p:grpSpPr>
          <a:xfrm>
            <a:off x="3530819" y="4641602"/>
            <a:ext cx="648072" cy="648072"/>
            <a:chOff x="1691680" y="2348880"/>
            <a:chExt cx="648072" cy="64807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3C75A5F-4090-F342-A3D7-3AEBD1CA0FA2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FFBEEC-3BAB-4747-AF13-8422D5AAB597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68450B-881A-7646-B9FE-C98A5A6E9B1D}"/>
              </a:ext>
            </a:extLst>
          </p:cNvPr>
          <p:cNvGrpSpPr>
            <a:grpSpLocks noChangeAspect="1"/>
          </p:cNvGrpSpPr>
          <p:nvPr/>
        </p:nvGrpSpPr>
        <p:grpSpPr>
          <a:xfrm>
            <a:off x="4315643" y="4641602"/>
            <a:ext cx="648072" cy="648072"/>
            <a:chOff x="1691680" y="2348880"/>
            <a:chExt cx="648072" cy="6480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F6826-FC42-564D-AC4A-526FFF388EC7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1CD01B9-F48A-854F-A8D5-A731741F3B4A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7A775E6-5972-5C47-B92C-5CED03F6A5FB}"/>
              </a:ext>
            </a:extLst>
          </p:cNvPr>
          <p:cNvSpPr/>
          <p:nvPr/>
        </p:nvSpPr>
        <p:spPr>
          <a:xfrm>
            <a:off x="5293084" y="4508438"/>
            <a:ext cx="1735875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C94CC0-0FFA-8B44-AD16-9686917BD467}"/>
              </a:ext>
            </a:extLst>
          </p:cNvPr>
          <p:cNvGrpSpPr>
            <a:grpSpLocks noChangeAspect="1"/>
          </p:cNvGrpSpPr>
          <p:nvPr/>
        </p:nvGrpSpPr>
        <p:grpSpPr>
          <a:xfrm>
            <a:off x="5448799" y="4641602"/>
            <a:ext cx="648072" cy="648072"/>
            <a:chOff x="1691680" y="2348880"/>
            <a:chExt cx="648072" cy="64807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CA39FBD-B49B-B94B-83FB-0723A17F65F3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6D50612-55A7-5047-9A76-C7453A71BC6B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BA64F7-6C68-4E44-BD96-7F31F7061BF6}"/>
              </a:ext>
            </a:extLst>
          </p:cNvPr>
          <p:cNvGrpSpPr>
            <a:grpSpLocks noChangeAspect="1"/>
          </p:cNvGrpSpPr>
          <p:nvPr/>
        </p:nvGrpSpPr>
        <p:grpSpPr>
          <a:xfrm>
            <a:off x="6233623" y="4641602"/>
            <a:ext cx="648072" cy="648072"/>
            <a:chOff x="1691680" y="2348880"/>
            <a:chExt cx="648072" cy="64807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A0F338-8EB1-8F4F-BB48-D685A5B26F3B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910F01-D88D-7A42-9688-B5ADACB26AC2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96BF835-B907-A846-91BA-932B37D432EC}"/>
              </a:ext>
            </a:extLst>
          </p:cNvPr>
          <p:cNvSpPr/>
          <p:nvPr/>
        </p:nvSpPr>
        <p:spPr>
          <a:xfrm>
            <a:off x="7199407" y="4508438"/>
            <a:ext cx="1735875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2D83B16-D9F1-5D4C-B40F-494CBAF5B914}"/>
              </a:ext>
            </a:extLst>
          </p:cNvPr>
          <p:cNvGrpSpPr>
            <a:grpSpLocks noChangeAspect="1"/>
          </p:cNvGrpSpPr>
          <p:nvPr/>
        </p:nvGrpSpPr>
        <p:grpSpPr>
          <a:xfrm>
            <a:off x="7355122" y="4641602"/>
            <a:ext cx="648072" cy="648072"/>
            <a:chOff x="1691680" y="2348880"/>
            <a:chExt cx="648072" cy="64807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538F926-124C-E749-BEDA-73275C8FB87F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1C5D5B9-E2AF-004C-AD69-D6F4CD566401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4042ECB-30F9-5E45-81A1-05707A71821C}"/>
              </a:ext>
            </a:extLst>
          </p:cNvPr>
          <p:cNvGrpSpPr>
            <a:grpSpLocks noChangeAspect="1"/>
          </p:cNvGrpSpPr>
          <p:nvPr/>
        </p:nvGrpSpPr>
        <p:grpSpPr>
          <a:xfrm>
            <a:off x="8139946" y="4641602"/>
            <a:ext cx="648072" cy="648072"/>
            <a:chOff x="1691680" y="2348880"/>
            <a:chExt cx="648072" cy="64807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9C8F841-8F7D-A146-ADB0-B3CC060CF31F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D4AA6B1-FDA0-C945-AC2C-B165F89AF90C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E436B1C4-4709-7D4E-938D-7CE75E076799}"/>
              </a:ext>
            </a:extLst>
          </p:cNvPr>
          <p:cNvSpPr/>
          <p:nvPr/>
        </p:nvSpPr>
        <p:spPr>
          <a:xfrm>
            <a:off x="9127835" y="4508438"/>
            <a:ext cx="1735875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C02D9F-B1EA-E242-B7B3-77ACD5DE4AEE}"/>
              </a:ext>
            </a:extLst>
          </p:cNvPr>
          <p:cNvGrpSpPr>
            <a:grpSpLocks noChangeAspect="1"/>
          </p:cNvGrpSpPr>
          <p:nvPr/>
        </p:nvGrpSpPr>
        <p:grpSpPr>
          <a:xfrm>
            <a:off x="9283550" y="4641602"/>
            <a:ext cx="648072" cy="648072"/>
            <a:chOff x="1691680" y="2348880"/>
            <a:chExt cx="648072" cy="64807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C7F4162-DCF5-4C43-A640-7366F8FDB42B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97A366-E364-6F43-8012-F2E191762973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3D79DD-2A1E-2A4A-888B-4AFF1E5586EF}"/>
              </a:ext>
            </a:extLst>
          </p:cNvPr>
          <p:cNvGrpSpPr>
            <a:grpSpLocks noChangeAspect="1"/>
          </p:cNvGrpSpPr>
          <p:nvPr/>
        </p:nvGrpSpPr>
        <p:grpSpPr>
          <a:xfrm>
            <a:off x="10068374" y="4641602"/>
            <a:ext cx="648072" cy="648072"/>
            <a:chOff x="1691680" y="2348880"/>
            <a:chExt cx="648072" cy="64807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2CDB6C-3F43-344A-B1FF-6B305E426E7F}"/>
                </a:ext>
              </a:extLst>
            </p:cNvPr>
            <p:cNvSpPr/>
            <p:nvPr/>
          </p:nvSpPr>
          <p:spPr>
            <a:xfrm>
              <a:off x="1691680" y="2348880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76C120-47CD-8640-BA73-D9DB3A2E6BE2}"/>
                </a:ext>
              </a:extLst>
            </p:cNvPr>
            <p:cNvCxnSpPr/>
            <p:nvPr/>
          </p:nvCxnSpPr>
          <p:spPr>
            <a:xfrm>
              <a:off x="1907704" y="2679733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7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2657 -4.0740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2656 -4.0740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5703 -4.07407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06445 -4.07407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9193 -4.07407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9101 -4.07407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1393 0.0025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1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10169 0.0025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67" grpId="0"/>
      <p:bldP spid="9" grpId="0" animBg="1"/>
      <p:bldP spid="9" grpId="1" animBg="1"/>
      <p:bldP spid="35" grpId="0" animBg="1"/>
      <p:bldP spid="35" grpId="1" animBg="1"/>
      <p:bldP spid="43" grpId="0" animBg="1"/>
      <p:bldP spid="43" grpId="1" animBg="1"/>
      <p:bldP spid="50" grpId="0" animBg="1"/>
      <p:bldP spid="50" grpId="1" animBg="1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FE1E7C-6F3F-F943-BFBF-EB998127B96F}"/>
              </a:ext>
            </a:extLst>
          </p:cNvPr>
          <p:cNvSpPr txBox="1"/>
          <p:nvPr/>
        </p:nvSpPr>
        <p:spPr>
          <a:xfrm>
            <a:off x="0" y="0"/>
            <a:ext cx="935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Use your counters to solve: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47B25-7BBF-244A-8EAF-C75C307F9913}"/>
              </a:ext>
            </a:extLst>
          </p:cNvPr>
          <p:cNvSpPr txBox="1"/>
          <p:nvPr/>
        </p:nvSpPr>
        <p:spPr>
          <a:xfrm>
            <a:off x="2355272" y="1168879"/>
            <a:ext cx="7481455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x (-2) =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x -1 =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x (-4) =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x -3 =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-1 x 5 =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4A13B5-C8DE-0046-A74A-1C9C70BD13AF}"/>
              </a:ext>
            </a:extLst>
          </p:cNvPr>
          <p:cNvSpPr/>
          <p:nvPr/>
        </p:nvSpPr>
        <p:spPr>
          <a:xfrm>
            <a:off x="5705916" y="1310729"/>
            <a:ext cx="1039658" cy="6547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27712-75CD-A74D-B323-DFD7221E58A5}"/>
              </a:ext>
            </a:extLst>
          </p:cNvPr>
          <p:cNvSpPr/>
          <p:nvPr/>
        </p:nvSpPr>
        <p:spPr>
          <a:xfrm>
            <a:off x="5256781" y="2146814"/>
            <a:ext cx="651164" cy="6547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D22F60-EC0F-3A47-8F7B-FB4D3ABC0A62}"/>
              </a:ext>
            </a:extLst>
          </p:cNvPr>
          <p:cNvSpPr/>
          <p:nvPr/>
        </p:nvSpPr>
        <p:spPr>
          <a:xfrm>
            <a:off x="5735896" y="2904026"/>
            <a:ext cx="540327" cy="6547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8E4AD3-DC20-CC49-940B-9E1D6ECF579A}"/>
              </a:ext>
            </a:extLst>
          </p:cNvPr>
          <p:cNvSpPr/>
          <p:nvPr/>
        </p:nvSpPr>
        <p:spPr>
          <a:xfrm>
            <a:off x="5312199" y="3872474"/>
            <a:ext cx="1163552" cy="6547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2DB8744-EFDE-0C4B-9226-7880A4884AE0}"/>
              </a:ext>
            </a:extLst>
          </p:cNvPr>
          <p:cNvSpPr/>
          <p:nvPr/>
        </p:nvSpPr>
        <p:spPr>
          <a:xfrm>
            <a:off x="5291872" y="4660866"/>
            <a:ext cx="783800" cy="6547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1AF18-F516-FC4B-8E40-25E30974AD62}"/>
              </a:ext>
            </a:extLst>
          </p:cNvPr>
          <p:cNvSpPr txBox="1"/>
          <p:nvPr/>
        </p:nvSpPr>
        <p:spPr>
          <a:xfrm>
            <a:off x="3961151" y="5357001"/>
            <a:ext cx="4630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Hint: Is -1 x 5 the same question as 5 x -1?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855CEC-72F3-9B44-BD32-EA16693DD2EE}"/>
              </a:ext>
            </a:extLst>
          </p:cNvPr>
          <p:cNvCxnSpPr>
            <a:cxnSpLocks/>
          </p:cNvCxnSpPr>
          <p:nvPr/>
        </p:nvCxnSpPr>
        <p:spPr>
          <a:xfrm>
            <a:off x="4116620" y="5266800"/>
            <a:ext cx="0" cy="45944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E3E1116-2994-4079-8752-7EB111378FDD}"/>
              </a:ext>
            </a:extLst>
          </p:cNvPr>
          <p:cNvSpPr/>
          <p:nvPr/>
        </p:nvSpPr>
        <p:spPr>
          <a:xfrm>
            <a:off x="3847830" y="963112"/>
            <a:ext cx="3669594" cy="549165"/>
          </a:xfrm>
          <a:prstGeom prst="wedgeRoundRectCallout">
            <a:avLst>
              <a:gd name="adj1" fmla="val -39081"/>
              <a:gd name="adj2" fmla="val 883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do my homework.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D3014-F61B-43D4-A5C7-971101219DEB}"/>
              </a:ext>
            </a:extLst>
          </p:cNvPr>
          <p:cNvSpPr txBox="1"/>
          <p:nvPr/>
        </p:nvSpPr>
        <p:spPr>
          <a:xfrm>
            <a:off x="3290280" y="0"/>
            <a:ext cx="5611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describe these statements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mathematically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8556B-399C-438B-B0F8-B8979F86F3AD}"/>
              </a:ext>
            </a:extLst>
          </p:cNvPr>
          <p:cNvSpPr txBox="1"/>
          <p:nvPr/>
        </p:nvSpPr>
        <p:spPr>
          <a:xfrm>
            <a:off x="4542777" y="512886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02F32-D5B3-417B-A281-F5B680AB1F48}"/>
              </a:ext>
            </a:extLst>
          </p:cNvPr>
          <p:cNvSpPr txBox="1"/>
          <p:nvPr/>
        </p:nvSpPr>
        <p:spPr>
          <a:xfrm>
            <a:off x="5024790" y="512886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07016E8-FA69-405A-883D-9C5270B782C1}"/>
              </a:ext>
            </a:extLst>
          </p:cNvPr>
          <p:cNvSpPr/>
          <p:nvPr/>
        </p:nvSpPr>
        <p:spPr>
          <a:xfrm>
            <a:off x="3847830" y="2290750"/>
            <a:ext cx="3669594" cy="549165"/>
          </a:xfrm>
          <a:prstGeom prst="wedgeRoundRectCallout">
            <a:avLst>
              <a:gd name="adj1" fmla="val -39081"/>
              <a:gd name="adj2" fmla="val 883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won’t do my homework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02AFE3A-6B1B-4492-93F9-F2BBC8A30556}"/>
              </a:ext>
            </a:extLst>
          </p:cNvPr>
          <p:cNvSpPr/>
          <p:nvPr/>
        </p:nvSpPr>
        <p:spPr>
          <a:xfrm>
            <a:off x="3847830" y="3574427"/>
            <a:ext cx="3669594" cy="549165"/>
          </a:xfrm>
          <a:prstGeom prst="wedgeRoundRectCallout">
            <a:avLst>
              <a:gd name="adj1" fmla="val -39081"/>
              <a:gd name="adj2" fmla="val 883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not do my homework.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457B728-1C08-4574-A72B-1B625877C92F}"/>
              </a:ext>
            </a:extLst>
          </p:cNvPr>
          <p:cNvSpPr/>
          <p:nvPr/>
        </p:nvSpPr>
        <p:spPr>
          <a:xfrm>
            <a:off x="3847830" y="4981196"/>
            <a:ext cx="3669594" cy="549165"/>
          </a:xfrm>
          <a:prstGeom prst="wedgeRoundRectCallout">
            <a:avLst>
              <a:gd name="adj1" fmla="val -39081"/>
              <a:gd name="adj2" fmla="val 883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won’t not do my homework.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5F7B02-EE2E-49D4-B97E-9FEBEE0C89C6}"/>
              </a:ext>
            </a:extLst>
          </p:cNvPr>
          <p:cNvSpPr txBox="1"/>
          <p:nvPr/>
        </p:nvSpPr>
        <p:spPr>
          <a:xfrm>
            <a:off x="4649457" y="1831732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E92E1-C526-4D7F-90AC-42B6AD1DCFDA}"/>
              </a:ext>
            </a:extLst>
          </p:cNvPr>
          <p:cNvSpPr txBox="1"/>
          <p:nvPr/>
        </p:nvSpPr>
        <p:spPr>
          <a:xfrm>
            <a:off x="5116230" y="1831732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07F6D9-3F5F-42CF-98D3-2E28DF093E47}"/>
              </a:ext>
            </a:extLst>
          </p:cNvPr>
          <p:cNvSpPr txBox="1"/>
          <p:nvPr/>
        </p:nvSpPr>
        <p:spPr>
          <a:xfrm>
            <a:off x="4378947" y="3132994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65878-746E-4010-8C2B-D555433D0FD6}"/>
              </a:ext>
            </a:extLst>
          </p:cNvPr>
          <p:cNvSpPr txBox="1"/>
          <p:nvPr/>
        </p:nvSpPr>
        <p:spPr>
          <a:xfrm>
            <a:off x="4972720" y="3132994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B9CAD-0935-41DA-BAB2-4F8746F4FCD2}"/>
              </a:ext>
            </a:extLst>
          </p:cNvPr>
          <p:cNvSpPr txBox="1"/>
          <p:nvPr/>
        </p:nvSpPr>
        <p:spPr>
          <a:xfrm>
            <a:off x="4370057" y="4539763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A9E87B-A36A-48B2-8434-BFC3A28A30A7}"/>
              </a:ext>
            </a:extLst>
          </p:cNvPr>
          <p:cNvSpPr txBox="1"/>
          <p:nvPr/>
        </p:nvSpPr>
        <p:spPr>
          <a:xfrm>
            <a:off x="4918110" y="4539763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540F94-26FD-453F-ACBD-3AF5A70E0D2E}"/>
              </a:ext>
            </a:extLst>
          </p:cNvPr>
          <p:cNvCxnSpPr>
            <a:cxnSpLocks/>
          </p:cNvCxnSpPr>
          <p:nvPr/>
        </p:nvCxnSpPr>
        <p:spPr>
          <a:xfrm>
            <a:off x="4618160" y="1394399"/>
            <a:ext cx="331470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F55968-9866-4187-8AA5-3961F124943D}"/>
              </a:ext>
            </a:extLst>
          </p:cNvPr>
          <p:cNvCxnSpPr>
            <a:cxnSpLocks/>
          </p:cNvCxnSpPr>
          <p:nvPr/>
        </p:nvCxnSpPr>
        <p:spPr>
          <a:xfrm>
            <a:off x="5006780" y="1394399"/>
            <a:ext cx="331470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1F5C75-9BEC-4C42-9133-B1D2E6536F6A}"/>
              </a:ext>
            </a:extLst>
          </p:cNvPr>
          <p:cNvCxnSpPr>
            <a:cxnSpLocks/>
          </p:cNvCxnSpPr>
          <p:nvPr/>
        </p:nvCxnSpPr>
        <p:spPr>
          <a:xfrm>
            <a:off x="4534340" y="2735519"/>
            <a:ext cx="571500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03FCEC-D9BB-40BA-8FF9-2F34CD9C4CA2}"/>
              </a:ext>
            </a:extLst>
          </p:cNvPr>
          <p:cNvCxnSpPr>
            <a:cxnSpLocks/>
          </p:cNvCxnSpPr>
          <p:nvPr/>
        </p:nvCxnSpPr>
        <p:spPr>
          <a:xfrm>
            <a:off x="5187756" y="2735519"/>
            <a:ext cx="23431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E78786-A882-4145-B1BB-ECF78640BFF9}"/>
              </a:ext>
            </a:extLst>
          </p:cNvPr>
          <p:cNvCxnSpPr>
            <a:cxnSpLocks/>
          </p:cNvCxnSpPr>
          <p:nvPr/>
        </p:nvCxnSpPr>
        <p:spPr>
          <a:xfrm>
            <a:off x="4421945" y="3995359"/>
            <a:ext cx="320040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EE25FB-B167-413B-9B0D-C3D499DDBD90}"/>
              </a:ext>
            </a:extLst>
          </p:cNvPr>
          <p:cNvCxnSpPr>
            <a:cxnSpLocks/>
          </p:cNvCxnSpPr>
          <p:nvPr/>
        </p:nvCxnSpPr>
        <p:spPr>
          <a:xfrm>
            <a:off x="4825806" y="3995359"/>
            <a:ext cx="66865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C3DDE91-5AD4-41B0-86B7-A17AD0E7B761}"/>
              </a:ext>
            </a:extLst>
          </p:cNvPr>
          <p:cNvCxnSpPr>
            <a:cxnSpLocks/>
          </p:cNvCxnSpPr>
          <p:nvPr/>
        </p:nvCxnSpPr>
        <p:spPr>
          <a:xfrm>
            <a:off x="4300026" y="5405059"/>
            <a:ext cx="57340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C587C4-CC25-488C-978F-C532894C02FB}"/>
              </a:ext>
            </a:extLst>
          </p:cNvPr>
          <p:cNvCxnSpPr>
            <a:cxnSpLocks/>
          </p:cNvCxnSpPr>
          <p:nvPr/>
        </p:nvCxnSpPr>
        <p:spPr>
          <a:xfrm>
            <a:off x="4945821" y="5405059"/>
            <a:ext cx="668655" cy="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AA0B6143-760B-438D-A4AC-D120E48DEB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5" y="2847404"/>
            <a:ext cx="1251379" cy="10050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E024CE9-75CE-4C33-B74C-300C32ED71B2}"/>
              </a:ext>
            </a:extLst>
          </p:cNvPr>
          <p:cNvSpPr txBox="1"/>
          <p:nvPr/>
        </p:nvSpPr>
        <p:spPr>
          <a:xfrm>
            <a:off x="7540901" y="890956"/>
            <a:ext cx="1828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positive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CFA04C-037D-4BDA-93E0-1E1A35A8A4E0}"/>
              </a:ext>
            </a:extLst>
          </p:cNvPr>
          <p:cNvSpPr txBox="1"/>
          <p:nvPr/>
        </p:nvSpPr>
        <p:spPr>
          <a:xfrm>
            <a:off x="7540901" y="2280141"/>
            <a:ext cx="1935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negative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C2DA96-A9C0-489A-8157-70544E48D116}"/>
              </a:ext>
            </a:extLst>
          </p:cNvPr>
          <p:cNvSpPr txBox="1"/>
          <p:nvPr/>
        </p:nvSpPr>
        <p:spPr>
          <a:xfrm>
            <a:off x="7540901" y="3572610"/>
            <a:ext cx="1935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negative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CBA348-DC9D-4695-AE31-59CAC957B273}"/>
              </a:ext>
            </a:extLst>
          </p:cNvPr>
          <p:cNvSpPr txBox="1"/>
          <p:nvPr/>
        </p:nvSpPr>
        <p:spPr>
          <a:xfrm>
            <a:off x="7540902" y="4970587"/>
            <a:ext cx="18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positive</a:t>
            </a:r>
          </a:p>
        </p:txBody>
      </p:sp>
    </p:spTree>
    <p:extLst>
      <p:ext uri="{BB962C8B-B14F-4D97-AF65-F5344CB8AC3E}">
        <p14:creationId xmlns:p14="http://schemas.microsoft.com/office/powerpoint/2010/main" val="32774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46" grpId="0"/>
      <p:bldP spid="47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1076678-7A14-479B-80F8-260678993B2F}"/>
              </a:ext>
            </a:extLst>
          </p:cNvPr>
          <p:cNvGrpSpPr/>
          <p:nvPr/>
        </p:nvGrpSpPr>
        <p:grpSpPr>
          <a:xfrm>
            <a:off x="1423476" y="5126843"/>
            <a:ext cx="9346223" cy="185224"/>
            <a:chOff x="246185" y="1177583"/>
            <a:chExt cx="9346223" cy="18522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8B557CE-1ADE-430B-B6E0-380673AA94A0}"/>
                </a:ext>
              </a:extLst>
            </p:cNvPr>
            <p:cNvCxnSpPr>
              <a:cxnSpLocks/>
            </p:cNvCxnSpPr>
            <p:nvPr/>
          </p:nvCxnSpPr>
          <p:spPr>
            <a:xfrm>
              <a:off x="246185" y="1362807"/>
              <a:ext cx="934622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F1E763-5804-47C5-ADD1-4EAE940D7F5F}"/>
                </a:ext>
              </a:extLst>
            </p:cNvPr>
            <p:cNvGrpSpPr/>
            <p:nvPr/>
          </p:nvGrpSpPr>
          <p:grpSpPr>
            <a:xfrm>
              <a:off x="565640" y="1177583"/>
              <a:ext cx="8707312" cy="175846"/>
              <a:chOff x="558313" y="1177583"/>
              <a:chExt cx="8707312" cy="17584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9513D9E-9C27-4110-9F9B-330E51B8C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313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FD8624-08EF-408D-8199-00A41252AE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9044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3B807E3-FAB7-446A-B8DA-5457A7077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9775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9E02E56-233A-4F27-8737-9F5EDD60AC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0506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2A1A8CC-DB43-4E02-B622-F9713AA5C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1237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BB95C51-F6D9-43B3-A3FF-C08C2766F9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1968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4E5DB51-2BB7-4C11-954E-25A8FE5446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2699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51C4256-E7E9-4C56-9C55-C9A33FA913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3430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7BEF90-D668-4ABB-8554-FBFB78D8A9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4161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81FDE5A-5B63-4E96-AE6E-8A2100C436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4892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D7641A-9B0F-432A-9209-A7ABE5F687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5625" y="1177583"/>
                <a:ext cx="0" cy="175846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BFA019-CA25-4857-B5BD-AD188F833885}"/>
                  </a:ext>
                </a:extLst>
              </p:cNvPr>
              <p:cNvSpPr txBox="1"/>
              <p:nvPr/>
            </p:nvSpPr>
            <p:spPr>
              <a:xfrm>
                <a:off x="5887468" y="4643090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BFA019-CA25-4857-B5BD-AD188F833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68" y="4643090"/>
                <a:ext cx="42351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4BA3F5-11AC-4171-93CE-056A13105FDA}"/>
                  </a:ext>
                </a:extLst>
              </p:cNvPr>
              <p:cNvSpPr txBox="1"/>
              <p:nvPr/>
            </p:nvSpPr>
            <p:spPr>
              <a:xfrm>
                <a:off x="4190673" y="1836047"/>
                <a:ext cx="2467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  ×  (+3)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4BA3F5-11AC-4171-93CE-056A13105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73" y="1836047"/>
                <a:ext cx="246734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810F74-7BCD-444A-865A-46B54D9F95B1}"/>
                  </a:ext>
                </a:extLst>
              </p:cNvPr>
              <p:cNvSpPr txBox="1"/>
              <p:nvPr/>
            </p:nvSpPr>
            <p:spPr>
              <a:xfrm>
                <a:off x="6757418" y="4643090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810F74-7BCD-444A-865A-46B54D9F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18" y="4643090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D67529-26E3-4E86-9669-125F3548E8E1}"/>
                  </a:ext>
                </a:extLst>
              </p:cNvPr>
              <p:cNvSpPr txBox="1"/>
              <p:nvPr/>
            </p:nvSpPr>
            <p:spPr>
              <a:xfrm>
                <a:off x="7544187" y="4643090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D67529-26E3-4E86-9669-125F3548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87" y="4643090"/>
                <a:ext cx="5934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64F656-285A-4D5E-AE8C-B52182388CAE}"/>
                  </a:ext>
                </a:extLst>
              </p:cNvPr>
              <p:cNvSpPr txBox="1"/>
              <p:nvPr/>
            </p:nvSpPr>
            <p:spPr>
              <a:xfrm>
                <a:off x="8409819" y="4643090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64F656-285A-4D5E-AE8C-B52182388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819" y="4643090"/>
                <a:ext cx="5934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EA2A14-7DFC-4FA3-930E-FABBB10E54BD}"/>
                  </a:ext>
                </a:extLst>
              </p:cNvPr>
              <p:cNvSpPr txBox="1"/>
              <p:nvPr/>
            </p:nvSpPr>
            <p:spPr>
              <a:xfrm>
                <a:off x="9274435" y="4643090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6EA2A14-7DFC-4FA3-930E-FABBB10E5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435" y="4643090"/>
                <a:ext cx="5934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3C5F3C-3617-4D93-B4F8-D4F06568741C}"/>
                  </a:ext>
                </a:extLst>
              </p:cNvPr>
              <p:cNvSpPr txBox="1"/>
              <p:nvPr/>
            </p:nvSpPr>
            <p:spPr>
              <a:xfrm>
                <a:off x="10157339" y="4643090"/>
                <a:ext cx="593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3C5F3C-3617-4D93-B4F8-D4F06568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339" y="4643090"/>
                <a:ext cx="5934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29A7EB-196C-491A-A4A6-DBA3B4104220}"/>
                  </a:ext>
                </a:extLst>
              </p:cNvPr>
              <p:cNvSpPr txBox="1"/>
              <p:nvPr/>
            </p:nvSpPr>
            <p:spPr>
              <a:xfrm>
                <a:off x="4899776" y="4643090"/>
                <a:ext cx="652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29A7EB-196C-491A-A4A6-DBA3B410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776" y="4643090"/>
                <a:ext cx="6527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FE632E-D6F1-492A-948F-4189B4B12D0E}"/>
                  </a:ext>
                </a:extLst>
              </p:cNvPr>
              <p:cNvSpPr txBox="1"/>
              <p:nvPr/>
            </p:nvSpPr>
            <p:spPr>
              <a:xfrm>
                <a:off x="3939026" y="4643090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7FE632E-D6F1-492A-948F-4189B4B12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26" y="4643090"/>
                <a:ext cx="8226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B1DE2D-0E32-44C6-93EC-537C900F471C}"/>
                  </a:ext>
                </a:extLst>
              </p:cNvPr>
              <p:cNvSpPr txBox="1"/>
              <p:nvPr/>
            </p:nvSpPr>
            <p:spPr>
              <a:xfrm>
                <a:off x="3072769" y="4643090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B1DE2D-0E32-44C6-93EC-537C900F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69" y="4643090"/>
                <a:ext cx="8226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4B1B8E-9987-4594-8607-A1B9DD53D6F0}"/>
                  </a:ext>
                </a:extLst>
              </p:cNvPr>
              <p:cNvSpPr txBox="1"/>
              <p:nvPr/>
            </p:nvSpPr>
            <p:spPr>
              <a:xfrm>
                <a:off x="2184465" y="4643090"/>
                <a:ext cx="8483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4B1B8E-9987-4594-8607-A1B9DD53D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65" y="4643090"/>
                <a:ext cx="84830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F8F727-ACED-4AC1-8D86-EEA50A1E9C59}"/>
                  </a:ext>
                </a:extLst>
              </p:cNvPr>
              <p:cNvSpPr txBox="1"/>
              <p:nvPr/>
            </p:nvSpPr>
            <p:spPr>
              <a:xfrm>
                <a:off x="1333210" y="4643090"/>
                <a:ext cx="822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F8F727-ACED-4AC1-8D86-EEA50A1E9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0" y="4643090"/>
                <a:ext cx="8226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0A4AF39-941B-4FCA-BE0E-05E7B08371AB}"/>
              </a:ext>
            </a:extLst>
          </p:cNvPr>
          <p:cNvSpPr txBox="1"/>
          <p:nvPr/>
        </p:nvSpPr>
        <p:spPr>
          <a:xfrm>
            <a:off x="3111239" y="1116421"/>
            <a:ext cx="596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Multiplication involves a magnitude (size) &amp; a direction.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4DB970-CB34-4F5B-936E-DC8C7C73F29A}"/>
              </a:ext>
            </a:extLst>
          </p:cNvPr>
          <p:cNvSpPr txBox="1"/>
          <p:nvPr/>
        </p:nvSpPr>
        <p:spPr>
          <a:xfrm>
            <a:off x="4811491" y="2589330"/>
            <a:ext cx="273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times the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same (+) direction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FF6D5B-59EC-49C6-B1D6-6A2E0486004E}"/>
              </a:ext>
            </a:extLst>
          </p:cNvPr>
          <p:cNvCxnSpPr>
            <a:cxnSpLocks/>
          </p:cNvCxnSpPr>
          <p:nvPr/>
        </p:nvCxnSpPr>
        <p:spPr>
          <a:xfrm>
            <a:off x="5563200" y="2500106"/>
            <a:ext cx="922007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8BAD7B01-6AC1-4FB5-BFE5-CC18FF5EA420}"/>
              </a:ext>
            </a:extLst>
          </p:cNvPr>
          <p:cNvSpPr/>
          <p:nvPr/>
        </p:nvSpPr>
        <p:spPr>
          <a:xfrm>
            <a:off x="6116322" y="4149181"/>
            <a:ext cx="843279" cy="43572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82A3706A-1AB1-445E-936B-E93F1B4FBFA5}"/>
              </a:ext>
            </a:extLst>
          </p:cNvPr>
          <p:cNvSpPr/>
          <p:nvPr/>
        </p:nvSpPr>
        <p:spPr>
          <a:xfrm>
            <a:off x="6116322" y="3641181"/>
            <a:ext cx="843279" cy="4357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48067E3C-6334-40CD-8E57-0735B9A6EB7C}"/>
              </a:ext>
            </a:extLst>
          </p:cNvPr>
          <p:cNvSpPr/>
          <p:nvPr/>
        </p:nvSpPr>
        <p:spPr>
          <a:xfrm>
            <a:off x="6979922" y="3641181"/>
            <a:ext cx="843279" cy="4357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36E00448-A1F8-4A6C-8DC9-C47CF2D2722C}"/>
              </a:ext>
            </a:extLst>
          </p:cNvPr>
          <p:cNvSpPr/>
          <p:nvPr/>
        </p:nvSpPr>
        <p:spPr>
          <a:xfrm>
            <a:off x="7848602" y="3641181"/>
            <a:ext cx="843279" cy="43572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67EE60-1549-463D-927D-9138A8639604}"/>
                  </a:ext>
                </a:extLst>
              </p:cNvPr>
              <p:cNvSpPr txBox="1"/>
              <p:nvPr/>
            </p:nvSpPr>
            <p:spPr>
              <a:xfrm>
                <a:off x="6636578" y="1836047"/>
                <a:ext cx="1271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=15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67EE60-1549-463D-927D-9138A863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578" y="1836047"/>
                <a:ext cx="1271502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C08B32A-4308-9B0E-E562-6A2A1543F507}"/>
              </a:ext>
            </a:extLst>
          </p:cNvPr>
          <p:cNvSpPr txBox="1"/>
          <p:nvPr/>
        </p:nvSpPr>
        <p:spPr>
          <a:xfrm>
            <a:off x="161983" y="188579"/>
            <a:ext cx="364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a number line</a:t>
            </a:r>
          </a:p>
        </p:txBody>
      </p:sp>
    </p:spTree>
    <p:extLst>
      <p:ext uri="{BB962C8B-B14F-4D97-AF65-F5344CB8AC3E}">
        <p14:creationId xmlns:p14="http://schemas.microsoft.com/office/powerpoint/2010/main" val="42837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 animBg="1"/>
      <p:bldP spid="63" grpId="0" animBg="1"/>
      <p:bldP spid="64" grpId="0" animBg="1"/>
      <p:bldP spid="65" grpId="0"/>
    </p:bldLst>
  </p:timing>
</p:sld>
</file>

<file path=ppt/theme/theme1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1106</Words>
  <Application>Microsoft Office PowerPoint</Application>
  <PresentationFormat>Widescreen</PresentationFormat>
  <Paragraphs>311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Aptos</vt:lpstr>
      <vt:lpstr>Arial</vt:lpstr>
      <vt:lpstr>Calibri</vt:lpstr>
      <vt:lpstr>Cambria Math</vt:lpstr>
      <vt:lpstr>Lato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S Ananth - NES Staff</dc:creator>
  <cp:lastModifiedBy>Mrs P Virdi - NES Staff</cp:lastModifiedBy>
  <cp:revision>7</cp:revision>
  <dcterms:created xsi:type="dcterms:W3CDTF">2025-02-14T12:09:59Z</dcterms:created>
  <dcterms:modified xsi:type="dcterms:W3CDTF">2025-02-14T14:06:04Z</dcterms:modified>
</cp:coreProperties>
</file>