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38"/>
  </p:notesMasterIdLst>
  <p:sldIdLst>
    <p:sldId id="1280" r:id="rId3"/>
    <p:sldId id="1281" r:id="rId4"/>
    <p:sldId id="300" r:id="rId5"/>
    <p:sldId id="304" r:id="rId6"/>
    <p:sldId id="307" r:id="rId7"/>
    <p:sldId id="308" r:id="rId8"/>
    <p:sldId id="257" r:id="rId9"/>
    <p:sldId id="995" r:id="rId10"/>
    <p:sldId id="996" r:id="rId11"/>
    <p:sldId id="1001" r:id="rId12"/>
    <p:sldId id="1002" r:id="rId13"/>
    <p:sldId id="1003" r:id="rId14"/>
    <p:sldId id="1004" r:id="rId15"/>
    <p:sldId id="1295" r:id="rId16"/>
    <p:sldId id="1283" r:id="rId17"/>
    <p:sldId id="1296" r:id="rId18"/>
    <p:sldId id="1286" r:id="rId19"/>
    <p:sldId id="1005" r:id="rId20"/>
    <p:sldId id="1006" r:id="rId21"/>
    <p:sldId id="1007" r:id="rId22"/>
    <p:sldId id="978" r:id="rId23"/>
    <p:sldId id="1011" r:id="rId24"/>
    <p:sldId id="1009" r:id="rId25"/>
    <p:sldId id="1010" r:id="rId26"/>
    <p:sldId id="1284" r:id="rId27"/>
    <p:sldId id="262" r:id="rId28"/>
    <p:sldId id="1290" r:id="rId29"/>
    <p:sldId id="1288" r:id="rId30"/>
    <p:sldId id="1289" r:id="rId31"/>
    <p:sldId id="1291" r:id="rId32"/>
    <p:sldId id="1292" r:id="rId33"/>
    <p:sldId id="1293" r:id="rId34"/>
    <p:sldId id="1294" r:id="rId35"/>
    <p:sldId id="1008" r:id="rId36"/>
    <p:sldId id="128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A9D6B-DBD1-44C8-AB16-7E7650FA7E3D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20640-2690-42AA-8593-6792F9A438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09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20640-2690-42AA-8593-6792F9A43868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695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20640-2690-42AA-8593-6792F9A43868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78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 dirty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4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5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 dirty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58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5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460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229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74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75" indent="0" algn="ctr">
              <a:buNone/>
              <a:defRPr/>
            </a:lvl2pPr>
            <a:lvl3pPr marL="742950" indent="0" algn="ctr">
              <a:buNone/>
              <a:defRPr/>
            </a:lvl3pPr>
            <a:lvl4pPr marL="1114425" indent="0" algn="ctr">
              <a:buNone/>
              <a:defRPr/>
            </a:lvl4pPr>
            <a:lvl5pPr marL="1485900" indent="0" algn="ctr">
              <a:buNone/>
              <a:defRPr/>
            </a:lvl5pPr>
            <a:lvl6pPr marL="1857375" indent="0" algn="ctr">
              <a:buNone/>
              <a:defRPr/>
            </a:lvl6pPr>
            <a:lvl7pPr marL="2228850" indent="0" algn="ctr">
              <a:buNone/>
              <a:defRPr/>
            </a:lvl7pPr>
            <a:lvl8pPr marL="2600325" indent="0" algn="ctr">
              <a:buNone/>
              <a:defRPr/>
            </a:lvl8pPr>
            <a:lvl9pPr marL="29718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3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43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11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75" indent="0">
              <a:buNone/>
              <a:defRPr sz="1463"/>
            </a:lvl2pPr>
            <a:lvl3pPr marL="742950" indent="0">
              <a:buNone/>
              <a:defRPr sz="1300"/>
            </a:lvl3pPr>
            <a:lvl4pPr marL="1114425" indent="0">
              <a:buNone/>
              <a:defRPr sz="1138"/>
            </a:lvl4pPr>
            <a:lvl5pPr marL="1485900" indent="0">
              <a:buNone/>
              <a:defRPr sz="1138"/>
            </a:lvl5pPr>
            <a:lvl6pPr marL="1857375" indent="0">
              <a:buNone/>
              <a:defRPr sz="1138"/>
            </a:lvl6pPr>
            <a:lvl7pPr marL="2228850" indent="0">
              <a:buNone/>
              <a:defRPr sz="1138"/>
            </a:lvl7pPr>
            <a:lvl8pPr marL="2600325" indent="0">
              <a:buNone/>
              <a:defRPr sz="1138"/>
            </a:lvl8pPr>
            <a:lvl9pPr marL="2971800" indent="0">
              <a:buNone/>
              <a:defRPr sz="11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14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68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83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60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89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14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38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94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2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11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7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 dirty="0">
                <a:solidFill>
                  <a:schemeClr val="bg1"/>
                </a:solidFill>
              </a:rPr>
              <a:t>Current Learning from KO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 dirty="0">
                <a:solidFill>
                  <a:schemeClr val="bg1"/>
                </a:solidFill>
              </a:rPr>
              <a:t>Recent Learning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 dirty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2060"/>
                </a:solidFill>
              </a:rPr>
              <a:t>Retrieve from memory</a:t>
            </a:r>
            <a:r>
              <a:rPr lang="en-GB" sz="2400" i="1" baseline="0" dirty="0">
                <a:solidFill>
                  <a:srgbClr val="002060"/>
                </a:solidFill>
              </a:rPr>
              <a:t> without </a:t>
            </a:r>
            <a:r>
              <a:rPr lang="en-GB" sz="2400" i="1" dirty="0">
                <a:solidFill>
                  <a:srgbClr val="002060"/>
                </a:solidFill>
              </a:rPr>
              <a:t>prompts or discussion.</a:t>
            </a:r>
            <a:r>
              <a:rPr lang="en-GB" sz="2400" i="1" baseline="0" dirty="0">
                <a:solidFill>
                  <a:srgbClr val="002060"/>
                </a:solidFill>
              </a:rPr>
              <a:t> Y</a:t>
            </a:r>
            <a:r>
              <a:rPr lang="en-GB" sz="2400" i="1" dirty="0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 dirty="0">
                <a:solidFill>
                  <a:srgbClr val="002060"/>
                </a:solidFill>
              </a:rPr>
              <a:t> each.</a:t>
            </a:r>
            <a:endParaRPr lang="en-GB" sz="2400" i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6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5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 dirty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1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5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 dirty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1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7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38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2/14/2025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38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38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63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8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5pPr>
      <a:lvl6pPr marL="371475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6pPr>
      <a:lvl7pPr marL="742950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7pPr>
      <a:lvl8pPr marL="1114425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8pPr>
      <a:lvl9pPr marL="1485900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har char="–"/>
        <a:defRPr sz="2275">
          <a:solidFill>
            <a:schemeClr val="tx1"/>
          </a:solidFill>
          <a:latin typeface="+mn-lt"/>
          <a:cs typeface="+mn-cs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har char="•"/>
        <a:defRPr sz="1950">
          <a:solidFill>
            <a:schemeClr val="tx1"/>
          </a:solidFill>
          <a:latin typeface="+mn-lt"/>
          <a:cs typeface="+mn-cs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3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4.png"/><Relationship Id="rId7" Type="http://schemas.openxmlformats.org/officeDocument/2006/relationships/image" Target="../media/image32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11" Type="http://schemas.openxmlformats.org/officeDocument/2006/relationships/image" Target="../media/image29.png"/><Relationship Id="rId5" Type="http://schemas.openxmlformats.org/officeDocument/2006/relationships/image" Target="../media/image30.png"/><Relationship Id="rId15" Type="http://schemas.openxmlformats.org/officeDocument/2006/relationships/image" Target="../media/image36.png"/><Relationship Id="rId10" Type="http://schemas.openxmlformats.org/officeDocument/2006/relationships/image" Target="../media/image28.png"/><Relationship Id="rId9" Type="http://schemas.openxmlformats.org/officeDocument/2006/relationships/image" Target="../media/image27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F3B78-184C-5F4C-C39E-472397E98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u="sng" dirty="0"/>
              <a:t>Dividing Negative Numbers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F1BB9-4AB4-F8B7-B93A-DB8F2B740C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FF290-4131-144C-1E69-6DAAF95838E9}"/>
              </a:ext>
            </a:extLst>
          </p:cNvPr>
          <p:cNvSpPr txBox="1"/>
          <p:nvPr/>
        </p:nvSpPr>
        <p:spPr>
          <a:xfrm>
            <a:off x="8641611" y="370296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in silence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B5531-0B35-B97F-F412-D1A0094E2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2" y="1530874"/>
            <a:ext cx="11407720" cy="3999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D24266-ACF1-5C6D-0030-297B1183C399}"/>
              </a:ext>
            </a:extLst>
          </p:cNvPr>
          <p:cNvSpPr txBox="1"/>
          <p:nvPr/>
        </p:nvSpPr>
        <p:spPr>
          <a:xfrm>
            <a:off x="6922026" y="5378158"/>
            <a:ext cx="462365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 Check: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Multiplicand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7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/>
              <p:nvPr/>
            </p:nvSpPr>
            <p:spPr>
              <a:xfrm>
                <a:off x="3371748" y="4726408"/>
                <a:ext cx="385445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30  ÷  −5 =</m:t>
                      </m:r>
                    </m:oMath>
                  </m:oMathPara>
                </a14:m>
                <a:endParaRPr lang="en-GB" sz="4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748" y="4726408"/>
                <a:ext cx="38544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/>
              <p:nvPr/>
            </p:nvSpPr>
            <p:spPr>
              <a:xfrm>
                <a:off x="7368992" y="4726408"/>
                <a:ext cx="11576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4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92" y="4726408"/>
                <a:ext cx="115768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3C2458A5-C0C6-4D85-9B8F-D30B3CF08BBD}"/>
              </a:ext>
            </a:extLst>
          </p:cNvPr>
          <p:cNvGrpSpPr/>
          <p:nvPr/>
        </p:nvGrpSpPr>
        <p:grpSpPr>
          <a:xfrm>
            <a:off x="651485" y="255562"/>
            <a:ext cx="4842906" cy="3752060"/>
            <a:chOff x="81827" y="1532090"/>
            <a:chExt cx="4842906" cy="375206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0BB3696-F05C-4EE4-9B78-3BEA07DA097B}"/>
                </a:ext>
              </a:extLst>
            </p:cNvPr>
            <p:cNvSpPr/>
            <p:nvPr/>
          </p:nvSpPr>
          <p:spPr>
            <a:xfrm>
              <a:off x="95250" y="1538654"/>
              <a:ext cx="4829483" cy="3736731"/>
            </a:xfrm>
            <a:prstGeom prst="roundRect">
              <a:avLst>
                <a:gd name="adj" fmla="val 916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lang="en-GB" sz="195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F9EF9A7-B601-4B85-BA83-DDD4B5871210}"/>
                </a:ext>
              </a:extLst>
            </p:cNvPr>
            <p:cNvGrpSpPr/>
            <p:nvPr/>
          </p:nvGrpSpPr>
          <p:grpSpPr>
            <a:xfrm>
              <a:off x="203045" y="2066190"/>
              <a:ext cx="4347665" cy="813358"/>
              <a:chOff x="203045" y="2066190"/>
              <a:chExt cx="4347665" cy="813358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2E2361F-5FB9-42CC-A32A-A0C2DD51E779}"/>
                  </a:ext>
                </a:extLst>
              </p:cNvPr>
              <p:cNvSpPr txBox="1"/>
              <p:nvPr/>
            </p:nvSpPr>
            <p:spPr>
              <a:xfrm>
                <a:off x="1993700" y="2417883"/>
                <a:ext cx="15584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20 ÷ 5 = 4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8A79A5B-BEE9-45B8-BEFA-7D2E7103E497}"/>
                  </a:ext>
                </a:extLst>
              </p:cNvPr>
              <p:cNvSpPr txBox="1"/>
              <p:nvPr/>
            </p:nvSpPr>
            <p:spPr>
              <a:xfrm>
                <a:off x="203045" y="2066190"/>
                <a:ext cx="43476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positive  ÷  positive  =  positive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71F18EC-F9E9-44D1-9CAA-8549A2DE0E87}"/>
                </a:ext>
              </a:extLst>
            </p:cNvPr>
            <p:cNvGrpSpPr/>
            <p:nvPr/>
          </p:nvGrpSpPr>
          <p:grpSpPr>
            <a:xfrm>
              <a:off x="155781" y="2861731"/>
              <a:ext cx="4503156" cy="813358"/>
              <a:chOff x="155781" y="2805135"/>
              <a:chExt cx="4503156" cy="813358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F06813-E9A8-4A3B-8574-02015220BCDE}"/>
                  </a:ext>
                </a:extLst>
              </p:cNvPr>
              <p:cNvSpPr txBox="1"/>
              <p:nvPr/>
            </p:nvSpPr>
            <p:spPr>
              <a:xfrm>
                <a:off x="1810354" y="3156828"/>
                <a:ext cx="1917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−20 ÷ 5 = −4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F2F500-AD54-4062-94E8-62816A3E0A28}"/>
                  </a:ext>
                </a:extLst>
              </p:cNvPr>
              <p:cNvSpPr txBox="1"/>
              <p:nvPr/>
            </p:nvSpPr>
            <p:spPr>
              <a:xfrm>
                <a:off x="155781" y="2805135"/>
                <a:ext cx="4503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negative ÷  positive  =  negative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B20AA24-09B7-4D1D-9E0A-6F75E83E3E8B}"/>
                </a:ext>
              </a:extLst>
            </p:cNvPr>
            <p:cNvGrpSpPr/>
            <p:nvPr/>
          </p:nvGrpSpPr>
          <p:grpSpPr>
            <a:xfrm>
              <a:off x="81827" y="4470790"/>
              <a:ext cx="4503156" cy="813360"/>
              <a:chOff x="81827" y="4470790"/>
              <a:chExt cx="4503156" cy="813360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C9B4475-EE6F-4DD9-AD44-D2B8FB2D19EB}"/>
                  </a:ext>
                </a:extLst>
              </p:cNvPr>
              <p:cNvSpPr txBox="1"/>
              <p:nvPr/>
            </p:nvSpPr>
            <p:spPr>
              <a:xfrm>
                <a:off x="1657953" y="4822485"/>
                <a:ext cx="1917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−20 ÷ −5 = 4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598F82-5382-41FC-BDF5-C1817FC4B287}"/>
                  </a:ext>
                </a:extLst>
              </p:cNvPr>
              <p:cNvSpPr txBox="1"/>
              <p:nvPr/>
            </p:nvSpPr>
            <p:spPr>
              <a:xfrm>
                <a:off x="81827" y="4470790"/>
                <a:ext cx="4503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negative ÷  negative  =  positive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9E35C7C-727D-48A4-9C50-27E24868366A}"/>
                </a:ext>
              </a:extLst>
            </p:cNvPr>
            <p:cNvSpPr txBox="1"/>
            <p:nvPr/>
          </p:nvSpPr>
          <p:spPr>
            <a:xfrm>
              <a:off x="917248" y="1532090"/>
              <a:ext cx="318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defRPr/>
              </a:pPr>
              <a:r>
                <a:rPr lang="en-GB" b="1" dirty="0">
                  <a:solidFill>
                    <a:srgbClr val="000000"/>
                  </a:solidFill>
                  <a:latin typeface="Arial"/>
                  <a:cs typeface="Arial"/>
                </a:rPr>
                <a:t>Dividing Negative Numbers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C59080C-88FB-4316-927E-1D5B8A547C46}"/>
                </a:ext>
              </a:extLst>
            </p:cNvPr>
            <p:cNvGrpSpPr/>
            <p:nvPr/>
          </p:nvGrpSpPr>
          <p:grpSpPr>
            <a:xfrm>
              <a:off x="155786" y="3657272"/>
              <a:ext cx="4503156" cy="831334"/>
              <a:chOff x="155786" y="3567135"/>
              <a:chExt cx="4503156" cy="83133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8963DFC-A16E-4C2D-A214-DA40938B8D10}"/>
                  </a:ext>
                </a:extLst>
              </p:cNvPr>
              <p:cNvSpPr txBox="1"/>
              <p:nvPr/>
            </p:nvSpPr>
            <p:spPr>
              <a:xfrm>
                <a:off x="1810352" y="3936804"/>
                <a:ext cx="1917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20 ÷ −5 = −4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01B366D-4EA3-47AF-A45A-B4286BDFD236}"/>
                  </a:ext>
                </a:extLst>
              </p:cNvPr>
              <p:cNvSpPr txBox="1"/>
              <p:nvPr/>
            </p:nvSpPr>
            <p:spPr>
              <a:xfrm>
                <a:off x="155786" y="3567135"/>
                <a:ext cx="4503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positive ÷  negative  =  negative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9FF6FFE-00ED-90A3-DE41-CBC03B18C709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3" name="Rounded Rectangle 6">
              <a:extLst>
                <a:ext uri="{FF2B5EF4-FFF2-40B4-BE49-F238E27FC236}">
                  <a16:creationId xmlns:a16="http://schemas.microsoft.com/office/drawing/2014/main" id="{03BCDF37-0165-5E8A-11F8-364E772D6353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" name="TextBox 52">
              <a:extLst>
                <a:ext uri="{FF2B5EF4-FFF2-40B4-BE49-F238E27FC236}">
                  <a16:creationId xmlns:a16="http://schemas.microsoft.com/office/drawing/2014/main" id="{725B6AE9-1921-252E-B897-822BDC574D5F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980A3F-B068-E100-35FA-8FE1F4A50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E19A7D5-61F9-CD97-8796-0F200F17291A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9225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/>
              <p:nvPr/>
            </p:nvSpPr>
            <p:spPr>
              <a:xfrm>
                <a:off x="3644258" y="4726408"/>
                <a:ext cx="35819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−50 ÷ 2 =</m:t>
                      </m:r>
                    </m:oMath>
                  </m:oMathPara>
                </a14:m>
                <a:endParaRPr lang="en-GB" sz="4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258" y="4726408"/>
                <a:ext cx="3581942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/>
              <p:nvPr/>
            </p:nvSpPr>
            <p:spPr>
              <a:xfrm>
                <a:off x="7027552" y="4726408"/>
                <a:ext cx="14991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−25</m:t>
                      </m:r>
                    </m:oMath>
                  </m:oMathPara>
                </a14:m>
                <a:endParaRPr lang="en-GB" sz="4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552" y="4726408"/>
                <a:ext cx="149912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3C2458A5-C0C6-4D85-9B8F-D30B3CF08BBD}"/>
              </a:ext>
            </a:extLst>
          </p:cNvPr>
          <p:cNvGrpSpPr/>
          <p:nvPr/>
        </p:nvGrpSpPr>
        <p:grpSpPr>
          <a:xfrm>
            <a:off x="279346" y="255562"/>
            <a:ext cx="4842906" cy="3752060"/>
            <a:chOff x="81827" y="1532090"/>
            <a:chExt cx="4842906" cy="375206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0BB3696-F05C-4EE4-9B78-3BEA07DA097B}"/>
                </a:ext>
              </a:extLst>
            </p:cNvPr>
            <p:cNvSpPr/>
            <p:nvPr/>
          </p:nvSpPr>
          <p:spPr>
            <a:xfrm>
              <a:off x="95250" y="1538654"/>
              <a:ext cx="4829483" cy="3736731"/>
            </a:xfrm>
            <a:prstGeom prst="roundRect">
              <a:avLst>
                <a:gd name="adj" fmla="val 916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lang="en-GB" sz="195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F9EF9A7-B601-4B85-BA83-DDD4B5871210}"/>
                </a:ext>
              </a:extLst>
            </p:cNvPr>
            <p:cNvGrpSpPr/>
            <p:nvPr/>
          </p:nvGrpSpPr>
          <p:grpSpPr>
            <a:xfrm>
              <a:off x="203045" y="2066190"/>
              <a:ext cx="4347665" cy="813358"/>
              <a:chOff x="203045" y="2066190"/>
              <a:chExt cx="4347665" cy="813358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2E2361F-5FB9-42CC-A32A-A0C2DD51E779}"/>
                  </a:ext>
                </a:extLst>
              </p:cNvPr>
              <p:cNvSpPr txBox="1"/>
              <p:nvPr/>
            </p:nvSpPr>
            <p:spPr>
              <a:xfrm>
                <a:off x="1993700" y="2417883"/>
                <a:ext cx="15584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20 ÷ 5 = 4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8A79A5B-BEE9-45B8-BEFA-7D2E7103E497}"/>
                  </a:ext>
                </a:extLst>
              </p:cNvPr>
              <p:cNvSpPr txBox="1"/>
              <p:nvPr/>
            </p:nvSpPr>
            <p:spPr>
              <a:xfrm>
                <a:off x="203045" y="2066190"/>
                <a:ext cx="43476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positive  ÷  positive  =  positive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71F18EC-F9E9-44D1-9CAA-8549A2DE0E87}"/>
                </a:ext>
              </a:extLst>
            </p:cNvPr>
            <p:cNvGrpSpPr/>
            <p:nvPr/>
          </p:nvGrpSpPr>
          <p:grpSpPr>
            <a:xfrm>
              <a:off x="155781" y="2861731"/>
              <a:ext cx="4503156" cy="813358"/>
              <a:chOff x="155781" y="2805135"/>
              <a:chExt cx="4503156" cy="813358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F06813-E9A8-4A3B-8574-02015220BCDE}"/>
                  </a:ext>
                </a:extLst>
              </p:cNvPr>
              <p:cNvSpPr txBox="1"/>
              <p:nvPr/>
            </p:nvSpPr>
            <p:spPr>
              <a:xfrm>
                <a:off x="1810354" y="3156828"/>
                <a:ext cx="1917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−20 ÷ 5 = −4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F2F500-AD54-4062-94E8-62816A3E0A28}"/>
                  </a:ext>
                </a:extLst>
              </p:cNvPr>
              <p:cNvSpPr txBox="1"/>
              <p:nvPr/>
            </p:nvSpPr>
            <p:spPr>
              <a:xfrm>
                <a:off x="155781" y="2805135"/>
                <a:ext cx="4503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negative ÷  positive  =  negative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B20AA24-09B7-4D1D-9E0A-6F75E83E3E8B}"/>
                </a:ext>
              </a:extLst>
            </p:cNvPr>
            <p:cNvGrpSpPr/>
            <p:nvPr/>
          </p:nvGrpSpPr>
          <p:grpSpPr>
            <a:xfrm>
              <a:off x="81827" y="4470790"/>
              <a:ext cx="4503156" cy="813360"/>
              <a:chOff x="81827" y="4470790"/>
              <a:chExt cx="4503156" cy="813360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C9B4475-EE6F-4DD9-AD44-D2B8FB2D19EB}"/>
                  </a:ext>
                </a:extLst>
              </p:cNvPr>
              <p:cNvSpPr txBox="1"/>
              <p:nvPr/>
            </p:nvSpPr>
            <p:spPr>
              <a:xfrm>
                <a:off x="1657953" y="4822485"/>
                <a:ext cx="1917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−20 ÷ −5 = 4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598F82-5382-41FC-BDF5-C1817FC4B287}"/>
                  </a:ext>
                </a:extLst>
              </p:cNvPr>
              <p:cNvSpPr txBox="1"/>
              <p:nvPr/>
            </p:nvSpPr>
            <p:spPr>
              <a:xfrm>
                <a:off x="81827" y="4470790"/>
                <a:ext cx="4503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negative ÷  negative  =  positive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9E35C7C-727D-48A4-9C50-27E24868366A}"/>
                </a:ext>
              </a:extLst>
            </p:cNvPr>
            <p:cNvSpPr txBox="1"/>
            <p:nvPr/>
          </p:nvSpPr>
          <p:spPr>
            <a:xfrm>
              <a:off x="917248" y="1532090"/>
              <a:ext cx="318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defRPr/>
              </a:pPr>
              <a:r>
                <a:rPr lang="en-GB" b="1" dirty="0">
                  <a:solidFill>
                    <a:srgbClr val="000000"/>
                  </a:solidFill>
                  <a:latin typeface="Arial"/>
                  <a:cs typeface="Arial"/>
                </a:rPr>
                <a:t>Dividing Negative Numbers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C59080C-88FB-4316-927E-1D5B8A547C46}"/>
                </a:ext>
              </a:extLst>
            </p:cNvPr>
            <p:cNvGrpSpPr/>
            <p:nvPr/>
          </p:nvGrpSpPr>
          <p:grpSpPr>
            <a:xfrm>
              <a:off x="155786" y="3657272"/>
              <a:ext cx="4503156" cy="831334"/>
              <a:chOff x="155786" y="3567135"/>
              <a:chExt cx="4503156" cy="83133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8963DFC-A16E-4C2D-A214-DA40938B8D10}"/>
                  </a:ext>
                </a:extLst>
              </p:cNvPr>
              <p:cNvSpPr txBox="1"/>
              <p:nvPr/>
            </p:nvSpPr>
            <p:spPr>
              <a:xfrm>
                <a:off x="1810352" y="3936804"/>
                <a:ext cx="1917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20 ÷ −5 = −4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01B366D-4EA3-47AF-A45A-B4286BDFD236}"/>
                  </a:ext>
                </a:extLst>
              </p:cNvPr>
              <p:cNvSpPr txBox="1"/>
              <p:nvPr/>
            </p:nvSpPr>
            <p:spPr>
              <a:xfrm>
                <a:off x="155786" y="3567135"/>
                <a:ext cx="4503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positive ÷  negative  =  negative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006D9C-5161-29C5-0C88-71E4391E0EFB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3" name="Rounded Rectangle 6">
              <a:extLst>
                <a:ext uri="{FF2B5EF4-FFF2-40B4-BE49-F238E27FC236}">
                  <a16:creationId xmlns:a16="http://schemas.microsoft.com/office/drawing/2014/main" id="{B95B2597-DF35-0CFE-B20C-CD17D718D533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" name="TextBox 52">
              <a:extLst>
                <a:ext uri="{FF2B5EF4-FFF2-40B4-BE49-F238E27FC236}">
                  <a16:creationId xmlns:a16="http://schemas.microsoft.com/office/drawing/2014/main" id="{C1118D2D-9B10-8BF2-FD9B-ADEC67C7080B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B9AB1A-D8A7-65DA-87C8-0BC8BF0BD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08263C7-4E02-CDCC-8C61-76E54D371940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459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/>
              <p:nvPr/>
            </p:nvSpPr>
            <p:spPr>
              <a:xfrm>
                <a:off x="3464581" y="1685490"/>
                <a:ext cx="431451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−35  ÷  −7 =</m:t>
                      </m:r>
                    </m:oMath>
                  </m:oMathPara>
                </a14:m>
                <a:endParaRPr lang="en-GB" sz="4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581" y="1685490"/>
                <a:ext cx="431451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/>
              <p:nvPr/>
            </p:nvSpPr>
            <p:spPr>
              <a:xfrm>
                <a:off x="7625811" y="1685490"/>
                <a:ext cx="6976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4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811" y="1685490"/>
                <a:ext cx="69762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ADEC47D-F34B-8E95-2172-A74FB431DF8C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3" name="Rounded Rectangle 6">
              <a:extLst>
                <a:ext uri="{FF2B5EF4-FFF2-40B4-BE49-F238E27FC236}">
                  <a16:creationId xmlns:a16="http://schemas.microsoft.com/office/drawing/2014/main" id="{DBE35403-7D0A-74D7-E3F0-400E440DFA94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" name="TextBox 52">
              <a:extLst>
                <a:ext uri="{FF2B5EF4-FFF2-40B4-BE49-F238E27FC236}">
                  <a16:creationId xmlns:a16="http://schemas.microsoft.com/office/drawing/2014/main" id="{A289DEAD-F4B4-E20A-9CCC-FD33C41E3F68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309699-F93B-4367-CE12-52D9B0B56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FF51591D-9C8A-0904-1C38-F30ABEDC6818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855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/>
              <p:nvPr/>
            </p:nvSpPr>
            <p:spPr>
              <a:xfrm>
                <a:off x="3371748" y="2748750"/>
                <a:ext cx="385445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  ÷  −3 =</m:t>
                      </m:r>
                    </m:oMath>
                  </m:oMathPara>
                </a14:m>
                <a:endParaRPr lang="en-GB" sz="4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748" y="2748750"/>
                <a:ext cx="38544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/>
              <p:nvPr/>
            </p:nvSpPr>
            <p:spPr>
              <a:xfrm>
                <a:off x="7114016" y="2748750"/>
                <a:ext cx="11576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4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16" y="2748750"/>
                <a:ext cx="115768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1D857CE6-3D72-1A51-05C0-8ACB876A3D0F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3" name="Rounded Rectangle 6">
              <a:extLst>
                <a:ext uri="{FF2B5EF4-FFF2-40B4-BE49-F238E27FC236}">
                  <a16:creationId xmlns:a16="http://schemas.microsoft.com/office/drawing/2014/main" id="{FDF3BAB7-8795-B57F-F6B3-38B8C9C7ADFA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" name="TextBox 52">
              <a:extLst>
                <a:ext uri="{FF2B5EF4-FFF2-40B4-BE49-F238E27FC236}">
                  <a16:creationId xmlns:a16="http://schemas.microsoft.com/office/drawing/2014/main" id="{AD31093C-4BD2-CD97-773F-8C0830F7F83D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E741EA-C8FB-4D4C-A60F-0776BFC2C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E3B2113-ED88-B24A-B1F7-CA4E911FE514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13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0EA421-CDB5-9936-76FD-7F4181023557}"/>
              </a:ext>
            </a:extLst>
          </p:cNvPr>
          <p:cNvSpPr txBox="1">
            <a:spLocks/>
          </p:cNvSpPr>
          <p:nvPr/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In your 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0319E-8807-E795-0AF5-0AB63F490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925" y="466116"/>
            <a:ext cx="5051777" cy="577691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C19D25-8D74-D0D2-6DC0-A52C134F8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75842"/>
              </p:ext>
            </p:extLst>
          </p:nvPr>
        </p:nvGraphicFramePr>
        <p:xfrm>
          <a:off x="1680081" y="935611"/>
          <a:ext cx="4257594" cy="186569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9599">
                  <a:extLst>
                    <a:ext uri="{9D8B030D-6E8A-4147-A177-3AD203B41FA5}">
                      <a16:colId xmlns:a16="http://schemas.microsoft.com/office/drawing/2014/main" val="4004588103"/>
                    </a:ext>
                  </a:extLst>
                </a:gridCol>
                <a:gridCol w="709599">
                  <a:extLst>
                    <a:ext uri="{9D8B030D-6E8A-4147-A177-3AD203B41FA5}">
                      <a16:colId xmlns:a16="http://schemas.microsoft.com/office/drawing/2014/main" val="3015394122"/>
                    </a:ext>
                  </a:extLst>
                </a:gridCol>
                <a:gridCol w="709599">
                  <a:extLst>
                    <a:ext uri="{9D8B030D-6E8A-4147-A177-3AD203B41FA5}">
                      <a16:colId xmlns:a16="http://schemas.microsoft.com/office/drawing/2014/main" val="564469004"/>
                    </a:ext>
                  </a:extLst>
                </a:gridCol>
                <a:gridCol w="709599">
                  <a:extLst>
                    <a:ext uri="{9D8B030D-6E8A-4147-A177-3AD203B41FA5}">
                      <a16:colId xmlns:a16="http://schemas.microsoft.com/office/drawing/2014/main" val="4129091174"/>
                    </a:ext>
                  </a:extLst>
                </a:gridCol>
                <a:gridCol w="709599">
                  <a:extLst>
                    <a:ext uri="{9D8B030D-6E8A-4147-A177-3AD203B41FA5}">
                      <a16:colId xmlns:a16="http://schemas.microsoft.com/office/drawing/2014/main" val="676616163"/>
                    </a:ext>
                  </a:extLst>
                </a:gridCol>
                <a:gridCol w="709599">
                  <a:extLst>
                    <a:ext uri="{9D8B030D-6E8A-4147-A177-3AD203B41FA5}">
                      <a16:colId xmlns:a16="http://schemas.microsoft.com/office/drawing/2014/main" val="1359903591"/>
                    </a:ext>
                  </a:extLst>
                </a:gridCol>
              </a:tblGrid>
              <a:tr h="373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54433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020688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21830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93629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61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D1790D-A95A-76B1-31B8-1B86297E4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370233"/>
              </p:ext>
            </p:extLst>
          </p:nvPr>
        </p:nvGraphicFramePr>
        <p:xfrm>
          <a:off x="1680082" y="3167173"/>
          <a:ext cx="4276304" cy="219456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4538">
                  <a:extLst>
                    <a:ext uri="{9D8B030D-6E8A-4147-A177-3AD203B41FA5}">
                      <a16:colId xmlns:a16="http://schemas.microsoft.com/office/drawing/2014/main" val="4004588103"/>
                    </a:ext>
                  </a:extLst>
                </a:gridCol>
                <a:gridCol w="534538">
                  <a:extLst>
                    <a:ext uri="{9D8B030D-6E8A-4147-A177-3AD203B41FA5}">
                      <a16:colId xmlns:a16="http://schemas.microsoft.com/office/drawing/2014/main" val="3015394122"/>
                    </a:ext>
                  </a:extLst>
                </a:gridCol>
                <a:gridCol w="534538">
                  <a:extLst>
                    <a:ext uri="{9D8B030D-6E8A-4147-A177-3AD203B41FA5}">
                      <a16:colId xmlns:a16="http://schemas.microsoft.com/office/drawing/2014/main" val="564469004"/>
                    </a:ext>
                  </a:extLst>
                </a:gridCol>
                <a:gridCol w="534538">
                  <a:extLst>
                    <a:ext uri="{9D8B030D-6E8A-4147-A177-3AD203B41FA5}">
                      <a16:colId xmlns:a16="http://schemas.microsoft.com/office/drawing/2014/main" val="4129091174"/>
                    </a:ext>
                  </a:extLst>
                </a:gridCol>
                <a:gridCol w="534538">
                  <a:extLst>
                    <a:ext uri="{9D8B030D-6E8A-4147-A177-3AD203B41FA5}">
                      <a16:colId xmlns:a16="http://schemas.microsoft.com/office/drawing/2014/main" val="676616163"/>
                    </a:ext>
                  </a:extLst>
                </a:gridCol>
                <a:gridCol w="534538">
                  <a:extLst>
                    <a:ext uri="{9D8B030D-6E8A-4147-A177-3AD203B41FA5}">
                      <a16:colId xmlns:a16="http://schemas.microsoft.com/office/drawing/2014/main" val="1359903591"/>
                    </a:ext>
                  </a:extLst>
                </a:gridCol>
                <a:gridCol w="534538">
                  <a:extLst>
                    <a:ext uri="{9D8B030D-6E8A-4147-A177-3AD203B41FA5}">
                      <a16:colId xmlns:a16="http://schemas.microsoft.com/office/drawing/2014/main" val="899191951"/>
                    </a:ext>
                  </a:extLst>
                </a:gridCol>
                <a:gridCol w="534538">
                  <a:extLst>
                    <a:ext uri="{9D8B030D-6E8A-4147-A177-3AD203B41FA5}">
                      <a16:colId xmlns:a16="http://schemas.microsoft.com/office/drawing/2014/main" val="269008552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544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0206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2183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936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61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305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6E1B0A-895C-9F5D-6FAB-F00921B35919}"/>
              </a:ext>
            </a:extLst>
          </p:cNvPr>
          <p:cNvSpPr txBox="1"/>
          <p:nvPr/>
        </p:nvSpPr>
        <p:spPr>
          <a:xfrm>
            <a:off x="1276063" y="168817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Gill Sans Ultra Bold" panose="020B0A02020104020203" pitchFamily="34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E9B71-0133-F00E-ED9D-0B0D52E676D1}"/>
              </a:ext>
            </a:extLst>
          </p:cNvPr>
          <p:cNvSpPr txBox="1"/>
          <p:nvPr/>
        </p:nvSpPr>
        <p:spPr>
          <a:xfrm>
            <a:off x="1286482" y="406989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Gill Sans Ultra Bold" panose="020B0A02020104020203" pitchFamily="34" charset="0"/>
              </a:rPr>
              <a:t>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8504ED-9936-0116-A5E2-E3A991F700CB}"/>
              </a:ext>
            </a:extLst>
          </p:cNvPr>
          <p:cNvSpPr/>
          <p:nvPr/>
        </p:nvSpPr>
        <p:spPr>
          <a:xfrm>
            <a:off x="1266617" y="2999472"/>
            <a:ext cx="4855028" cy="2524986"/>
          </a:xfrm>
          <a:prstGeom prst="roundRect">
            <a:avLst>
              <a:gd name="adj" fmla="val 579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</p:spTree>
    <p:extLst>
      <p:ext uri="{BB962C8B-B14F-4D97-AF65-F5344CB8AC3E}">
        <p14:creationId xmlns:p14="http://schemas.microsoft.com/office/powerpoint/2010/main" val="1725196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3C5F887-ADDD-CBE0-BEDA-99E8F0B2BC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367115"/>
                  </p:ext>
                </p:extLst>
              </p:nvPr>
            </p:nvGraphicFramePr>
            <p:xfrm>
              <a:off x="808463" y="687264"/>
              <a:ext cx="4257594" cy="189644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09599">
                      <a:extLst>
                        <a:ext uri="{9D8B030D-6E8A-4147-A177-3AD203B41FA5}">
                          <a16:colId xmlns:a16="http://schemas.microsoft.com/office/drawing/2014/main" val="4004588103"/>
                        </a:ext>
                      </a:extLst>
                    </a:gridCol>
                    <a:gridCol w="709599">
                      <a:extLst>
                        <a:ext uri="{9D8B030D-6E8A-4147-A177-3AD203B41FA5}">
                          <a16:colId xmlns:a16="http://schemas.microsoft.com/office/drawing/2014/main" val="3015394122"/>
                        </a:ext>
                      </a:extLst>
                    </a:gridCol>
                    <a:gridCol w="709599">
                      <a:extLst>
                        <a:ext uri="{9D8B030D-6E8A-4147-A177-3AD203B41FA5}">
                          <a16:colId xmlns:a16="http://schemas.microsoft.com/office/drawing/2014/main" val="564469004"/>
                        </a:ext>
                      </a:extLst>
                    </a:gridCol>
                    <a:gridCol w="709599">
                      <a:extLst>
                        <a:ext uri="{9D8B030D-6E8A-4147-A177-3AD203B41FA5}">
                          <a16:colId xmlns:a16="http://schemas.microsoft.com/office/drawing/2014/main" val="4129091174"/>
                        </a:ext>
                      </a:extLst>
                    </a:gridCol>
                    <a:gridCol w="709599">
                      <a:extLst>
                        <a:ext uri="{9D8B030D-6E8A-4147-A177-3AD203B41FA5}">
                          <a16:colId xmlns:a16="http://schemas.microsoft.com/office/drawing/2014/main" val="676616163"/>
                        </a:ext>
                      </a:extLst>
                    </a:gridCol>
                    <a:gridCol w="709599">
                      <a:extLst>
                        <a:ext uri="{9D8B030D-6E8A-4147-A177-3AD203B41FA5}">
                          <a16:colId xmlns:a16="http://schemas.microsoft.com/office/drawing/2014/main" val="1359903591"/>
                        </a:ext>
                      </a:extLst>
                    </a:gridCol>
                  </a:tblGrid>
                  <a:tr h="3829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÷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854433"/>
                      </a:ext>
                    </a:extLst>
                  </a:tr>
                  <a:tr h="5044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1020688"/>
                      </a:ext>
                    </a:extLst>
                  </a:tr>
                  <a:tr h="5044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−2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−5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121830"/>
                      </a:ext>
                    </a:extLst>
                  </a:tr>
                  <a:tr h="5044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5293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3C5F887-ADDD-CBE0-BEDA-99E8F0B2BC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367115"/>
                  </p:ext>
                </p:extLst>
              </p:nvPr>
            </p:nvGraphicFramePr>
            <p:xfrm>
              <a:off x="808463" y="687264"/>
              <a:ext cx="4257594" cy="189644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09599">
                      <a:extLst>
                        <a:ext uri="{9D8B030D-6E8A-4147-A177-3AD203B41FA5}">
                          <a16:colId xmlns:a16="http://schemas.microsoft.com/office/drawing/2014/main" val="4004588103"/>
                        </a:ext>
                      </a:extLst>
                    </a:gridCol>
                    <a:gridCol w="709599">
                      <a:extLst>
                        <a:ext uri="{9D8B030D-6E8A-4147-A177-3AD203B41FA5}">
                          <a16:colId xmlns:a16="http://schemas.microsoft.com/office/drawing/2014/main" val="3015394122"/>
                        </a:ext>
                      </a:extLst>
                    </a:gridCol>
                    <a:gridCol w="709599">
                      <a:extLst>
                        <a:ext uri="{9D8B030D-6E8A-4147-A177-3AD203B41FA5}">
                          <a16:colId xmlns:a16="http://schemas.microsoft.com/office/drawing/2014/main" val="564469004"/>
                        </a:ext>
                      </a:extLst>
                    </a:gridCol>
                    <a:gridCol w="709599">
                      <a:extLst>
                        <a:ext uri="{9D8B030D-6E8A-4147-A177-3AD203B41FA5}">
                          <a16:colId xmlns:a16="http://schemas.microsoft.com/office/drawing/2014/main" val="4129091174"/>
                        </a:ext>
                      </a:extLst>
                    </a:gridCol>
                    <a:gridCol w="709599">
                      <a:extLst>
                        <a:ext uri="{9D8B030D-6E8A-4147-A177-3AD203B41FA5}">
                          <a16:colId xmlns:a16="http://schemas.microsoft.com/office/drawing/2014/main" val="676616163"/>
                        </a:ext>
                      </a:extLst>
                    </a:gridCol>
                    <a:gridCol w="709599">
                      <a:extLst>
                        <a:ext uri="{9D8B030D-6E8A-4147-A177-3AD203B41FA5}">
                          <a16:colId xmlns:a16="http://schemas.microsoft.com/office/drawing/2014/main" val="1359903591"/>
                        </a:ext>
                      </a:extLst>
                    </a:gridCol>
                  </a:tblGrid>
                  <a:tr h="3829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÷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854433"/>
                      </a:ext>
                    </a:extLst>
                  </a:tr>
                  <a:tr h="5044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379" t="-92771" r="-418966" b="-2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530" t="-92771" r="-315385" b="-2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530" t="-92771" r="-215385" b="-2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8103" t="-92771" r="-117241" b="-2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3675" t="-92771" r="-16239" b="-2228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1020688"/>
                      </a:ext>
                    </a:extLst>
                  </a:tr>
                  <a:tr h="5044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379" t="-192771" r="-418966" b="-1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530" t="-192771" r="-315385" b="-1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530" t="-192771" r="-215385" b="-1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8103" t="-192771" r="-117241" b="-1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3675" t="-192771" r="-16239" b="-1228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121830"/>
                      </a:ext>
                    </a:extLst>
                  </a:tr>
                  <a:tr h="5044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379" t="-292771" r="-418966" b="-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530" t="-292771" r="-315385" b="-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530" t="-292771" r="-215385" b="-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8103" t="-292771" r="-117241" b="-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3675" t="-292771" r="-16239" b="-228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5293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B4C126D-0D04-8842-ADE5-FFBC20CD6D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8397178"/>
                  </p:ext>
                </p:extLst>
              </p:nvPr>
            </p:nvGraphicFramePr>
            <p:xfrm>
              <a:off x="808464" y="2918826"/>
              <a:ext cx="4276304" cy="2276201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534538">
                      <a:extLst>
                        <a:ext uri="{9D8B030D-6E8A-4147-A177-3AD203B41FA5}">
                          <a16:colId xmlns:a16="http://schemas.microsoft.com/office/drawing/2014/main" val="4004588103"/>
                        </a:ext>
                      </a:extLst>
                    </a:gridCol>
                    <a:gridCol w="534538">
                      <a:extLst>
                        <a:ext uri="{9D8B030D-6E8A-4147-A177-3AD203B41FA5}">
                          <a16:colId xmlns:a16="http://schemas.microsoft.com/office/drawing/2014/main" val="3015394122"/>
                        </a:ext>
                      </a:extLst>
                    </a:gridCol>
                    <a:gridCol w="534538">
                      <a:extLst>
                        <a:ext uri="{9D8B030D-6E8A-4147-A177-3AD203B41FA5}">
                          <a16:colId xmlns:a16="http://schemas.microsoft.com/office/drawing/2014/main" val="564469004"/>
                        </a:ext>
                      </a:extLst>
                    </a:gridCol>
                    <a:gridCol w="534538">
                      <a:extLst>
                        <a:ext uri="{9D8B030D-6E8A-4147-A177-3AD203B41FA5}">
                          <a16:colId xmlns:a16="http://schemas.microsoft.com/office/drawing/2014/main" val="4129091174"/>
                        </a:ext>
                      </a:extLst>
                    </a:gridCol>
                    <a:gridCol w="534538">
                      <a:extLst>
                        <a:ext uri="{9D8B030D-6E8A-4147-A177-3AD203B41FA5}">
                          <a16:colId xmlns:a16="http://schemas.microsoft.com/office/drawing/2014/main" val="676616163"/>
                        </a:ext>
                      </a:extLst>
                    </a:gridCol>
                    <a:gridCol w="534538">
                      <a:extLst>
                        <a:ext uri="{9D8B030D-6E8A-4147-A177-3AD203B41FA5}">
                          <a16:colId xmlns:a16="http://schemas.microsoft.com/office/drawing/2014/main" val="1359903591"/>
                        </a:ext>
                      </a:extLst>
                    </a:gridCol>
                    <a:gridCol w="534538">
                      <a:extLst>
                        <a:ext uri="{9D8B030D-6E8A-4147-A177-3AD203B41FA5}">
                          <a16:colId xmlns:a16="http://schemas.microsoft.com/office/drawing/2014/main" val="899191951"/>
                        </a:ext>
                      </a:extLst>
                    </a:gridCol>
                    <a:gridCol w="534538">
                      <a:extLst>
                        <a:ext uri="{9D8B030D-6E8A-4147-A177-3AD203B41FA5}">
                          <a16:colId xmlns:a16="http://schemas.microsoft.com/office/drawing/2014/main" val="2690085522"/>
                        </a:ext>
                      </a:extLst>
                    </a:gridCol>
                  </a:tblGrid>
                  <a:tr h="375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÷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854433"/>
                      </a:ext>
                    </a:extLst>
                  </a:tr>
                  <a:tr h="4752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−1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1020688"/>
                      </a:ext>
                    </a:extLst>
                  </a:tr>
                  <a:tr h="4752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−2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−1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121830"/>
                      </a:ext>
                    </a:extLst>
                  </a:tr>
                  <a:tr h="4752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−1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5293629"/>
                      </a:ext>
                    </a:extLst>
                  </a:tr>
                  <a:tr h="4752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66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B4C126D-0D04-8842-ADE5-FFBC20CD6D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8397178"/>
                  </p:ext>
                </p:extLst>
              </p:nvPr>
            </p:nvGraphicFramePr>
            <p:xfrm>
              <a:off x="808464" y="2918826"/>
              <a:ext cx="4276304" cy="2276201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534538">
                      <a:extLst>
                        <a:ext uri="{9D8B030D-6E8A-4147-A177-3AD203B41FA5}">
                          <a16:colId xmlns:a16="http://schemas.microsoft.com/office/drawing/2014/main" val="4004588103"/>
                        </a:ext>
                      </a:extLst>
                    </a:gridCol>
                    <a:gridCol w="534538">
                      <a:extLst>
                        <a:ext uri="{9D8B030D-6E8A-4147-A177-3AD203B41FA5}">
                          <a16:colId xmlns:a16="http://schemas.microsoft.com/office/drawing/2014/main" val="3015394122"/>
                        </a:ext>
                      </a:extLst>
                    </a:gridCol>
                    <a:gridCol w="534538">
                      <a:extLst>
                        <a:ext uri="{9D8B030D-6E8A-4147-A177-3AD203B41FA5}">
                          <a16:colId xmlns:a16="http://schemas.microsoft.com/office/drawing/2014/main" val="564469004"/>
                        </a:ext>
                      </a:extLst>
                    </a:gridCol>
                    <a:gridCol w="534538">
                      <a:extLst>
                        <a:ext uri="{9D8B030D-6E8A-4147-A177-3AD203B41FA5}">
                          <a16:colId xmlns:a16="http://schemas.microsoft.com/office/drawing/2014/main" val="4129091174"/>
                        </a:ext>
                      </a:extLst>
                    </a:gridCol>
                    <a:gridCol w="534538">
                      <a:extLst>
                        <a:ext uri="{9D8B030D-6E8A-4147-A177-3AD203B41FA5}">
                          <a16:colId xmlns:a16="http://schemas.microsoft.com/office/drawing/2014/main" val="676616163"/>
                        </a:ext>
                      </a:extLst>
                    </a:gridCol>
                    <a:gridCol w="534538">
                      <a:extLst>
                        <a:ext uri="{9D8B030D-6E8A-4147-A177-3AD203B41FA5}">
                          <a16:colId xmlns:a16="http://schemas.microsoft.com/office/drawing/2014/main" val="1359903591"/>
                        </a:ext>
                      </a:extLst>
                    </a:gridCol>
                    <a:gridCol w="534538">
                      <a:extLst>
                        <a:ext uri="{9D8B030D-6E8A-4147-A177-3AD203B41FA5}">
                          <a16:colId xmlns:a16="http://schemas.microsoft.com/office/drawing/2014/main" val="899191951"/>
                        </a:ext>
                      </a:extLst>
                    </a:gridCol>
                    <a:gridCol w="534538">
                      <a:extLst>
                        <a:ext uri="{9D8B030D-6E8A-4147-A177-3AD203B41FA5}">
                          <a16:colId xmlns:a16="http://schemas.microsoft.com/office/drawing/2014/main" val="2690085522"/>
                        </a:ext>
                      </a:extLst>
                    </a:gridCol>
                  </a:tblGrid>
                  <a:tr h="375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÷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854433"/>
                      </a:ext>
                    </a:extLst>
                  </a:tr>
                  <a:tr h="4752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455" t="-97436" r="-620455" b="-3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0455" t="-97436" r="-520455" b="-3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0455" t="-97436" r="-420455" b="-3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287" t="-97436" r="-325287" b="-3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318" t="-97436" r="-221591" b="-3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9318" t="-97436" r="-121591" b="-3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9318" t="-97436" r="-21591" b="-328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1020688"/>
                      </a:ext>
                    </a:extLst>
                  </a:tr>
                  <a:tr h="4752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455" t="-197436" r="-620455" b="-2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0455" t="-197436" r="-520455" b="-2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0455" t="-197436" r="-420455" b="-2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287" t="-197436" r="-325287" b="-2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318" t="-197436" r="-221591" b="-2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9318" t="-197436" r="-121591" b="-2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9318" t="-197436" r="-21591" b="-228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121830"/>
                      </a:ext>
                    </a:extLst>
                  </a:tr>
                  <a:tr h="4752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455" t="-293671" r="-620455" b="-125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0455" t="-293671" r="-520455" b="-125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0455" t="-293671" r="-420455" b="-125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287" t="-293671" r="-325287" b="-125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318" t="-293671" r="-221591" b="-125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9318" t="-293671" r="-121591" b="-125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9318" t="-293671" r="-21591" b="-125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5293629"/>
                      </a:ext>
                    </a:extLst>
                  </a:tr>
                  <a:tr h="4752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455" t="-398718" r="-620455" b="-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0455" t="-398718" r="-520455" b="-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0455" t="-398718" r="-420455" b="-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287" t="-398718" r="-325287" b="-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318" t="-398718" r="-221591" b="-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9318" t="-398718" r="-121591" b="-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9318" t="-398718" r="-21591" b="-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66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1213C21-060C-D236-36D3-56B65D603B24}"/>
              </a:ext>
            </a:extLst>
          </p:cNvPr>
          <p:cNvSpPr txBox="1"/>
          <p:nvPr/>
        </p:nvSpPr>
        <p:spPr>
          <a:xfrm>
            <a:off x="404445" y="143982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Gill Sans Ultra Bold" panose="020B0A02020104020203" pitchFamily="34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A30AD-E9F9-D2E7-76FA-195EA1401DAC}"/>
              </a:ext>
            </a:extLst>
          </p:cNvPr>
          <p:cNvSpPr txBox="1"/>
          <p:nvPr/>
        </p:nvSpPr>
        <p:spPr>
          <a:xfrm>
            <a:off x="414864" y="3821551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Gill Sans Ultra Bold" panose="020B0A02020104020203" pitchFamily="34" charset="0"/>
              </a:rPr>
              <a:t>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E0EAF4-C723-3608-2116-88DEA84292FA}"/>
              </a:ext>
            </a:extLst>
          </p:cNvPr>
          <p:cNvSpPr/>
          <p:nvPr/>
        </p:nvSpPr>
        <p:spPr>
          <a:xfrm>
            <a:off x="394999" y="2751125"/>
            <a:ext cx="4855028" cy="2524986"/>
          </a:xfrm>
          <a:prstGeom prst="roundRect">
            <a:avLst>
              <a:gd name="adj" fmla="val 579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</p:spTree>
    <p:extLst>
      <p:ext uri="{BB962C8B-B14F-4D97-AF65-F5344CB8AC3E}">
        <p14:creationId xmlns:p14="http://schemas.microsoft.com/office/powerpoint/2010/main" val="397901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014F5-5D5B-51E2-52B4-51606939C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82" y="259288"/>
            <a:ext cx="5051777" cy="5776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6CD21F-8F7C-E4BA-B7A1-8D771E710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014" y="259288"/>
            <a:ext cx="4112129" cy="547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8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7AC48-0B0B-E6B4-654B-039E3BCF5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4934A5-36BF-7773-C9B4-76D3BF070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Whiteboards Ready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B93510-6DCC-A645-4A11-20EA59C9CABA}"/>
              </a:ext>
            </a:extLst>
          </p:cNvPr>
          <p:cNvGrpSpPr/>
          <p:nvPr/>
        </p:nvGrpSpPr>
        <p:grpSpPr>
          <a:xfrm>
            <a:off x="3791720" y="1801484"/>
            <a:ext cx="4642533" cy="3201590"/>
            <a:chOff x="1835696" y="1398184"/>
            <a:chExt cx="2232248" cy="144015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4CFAE17-056E-061D-5B59-8B861F1B1E3F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8B3D0F-92E9-2B93-9B8A-4747E51BE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57A9927-DA00-4522-FD2B-E23883DDA321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40153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/>
              <p:nvPr/>
            </p:nvSpPr>
            <p:spPr>
              <a:xfrm>
                <a:off x="2198926" y="2536098"/>
                <a:ext cx="502727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−5 × 6 ÷ −3 =</m:t>
                      </m:r>
                    </m:oMath>
                  </m:oMathPara>
                </a14:m>
                <a:endParaRPr lang="en-GB" sz="4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26" y="2536098"/>
                <a:ext cx="502727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/>
              <p:nvPr/>
            </p:nvSpPr>
            <p:spPr>
              <a:xfrm>
                <a:off x="7487614" y="2536098"/>
                <a:ext cx="10390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4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614" y="2536098"/>
                <a:ext cx="103906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1C8CB69-2858-3E15-7433-E96C07C9E986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6B876638-4345-629F-846D-4FA5F6C71C67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" name="TextBox 52">
              <a:extLst>
                <a:ext uri="{FF2B5EF4-FFF2-40B4-BE49-F238E27FC236}">
                  <a16:creationId xmlns:a16="http://schemas.microsoft.com/office/drawing/2014/main" id="{533FC802-9227-19D7-2B8F-4CDCE3A9B8E4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9E338D-229B-B276-EAC1-B6F09B14A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9279F37-29C2-113A-9D78-EDAC955BB227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0451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/>
              <p:nvPr/>
            </p:nvSpPr>
            <p:spPr>
              <a:xfrm>
                <a:off x="2951872" y="3067728"/>
                <a:ext cx="48910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 ×−4 ÷ −2 =</m:t>
                      </m:r>
                    </m:oMath>
                  </m:oMathPara>
                </a14:m>
                <a:endParaRPr lang="en-GB" sz="4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72" y="3067728"/>
                <a:ext cx="4891019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/>
              <p:nvPr/>
            </p:nvSpPr>
            <p:spPr>
              <a:xfrm>
                <a:off x="7840535" y="3067728"/>
                <a:ext cx="10390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GB" sz="4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535" y="3067728"/>
                <a:ext cx="103906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662DE6C-59E5-2023-2A47-C6288277EBA0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3" name="Rounded Rectangle 6">
              <a:extLst>
                <a:ext uri="{FF2B5EF4-FFF2-40B4-BE49-F238E27FC236}">
                  <a16:creationId xmlns:a16="http://schemas.microsoft.com/office/drawing/2014/main" id="{61132320-474C-89FD-923E-FBE37BCEECCF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" name="TextBox 52">
              <a:extLst>
                <a:ext uri="{FF2B5EF4-FFF2-40B4-BE49-F238E27FC236}">
                  <a16:creationId xmlns:a16="http://schemas.microsoft.com/office/drawing/2014/main" id="{C8565E43-09C7-6EFB-E0D9-0146658C7542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36F985-4C51-C7E5-08E9-324CF0004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8105AE2-AB61-8CC5-C04D-9AFF6B003C9C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929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A7174-37FA-8F5B-8055-BD7E80136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2E4BD-23C5-4117-E3CD-8DC47641C7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u="sng" dirty="0"/>
              <a:t>Dividing Negative Numbers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A82B2-4F68-1661-9DD1-D635FDC5DE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F924E-1DDC-1999-2A7C-1F509D590D22}"/>
              </a:ext>
            </a:extLst>
          </p:cNvPr>
          <p:cNvSpPr txBox="1"/>
          <p:nvPr/>
        </p:nvSpPr>
        <p:spPr>
          <a:xfrm>
            <a:off x="8641611" y="370296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in silence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A23A8-D276-80AA-9FBB-6E48E59C3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2" y="1530874"/>
            <a:ext cx="11407720" cy="3999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8E09F2-F86B-D05A-92B7-AB8D0AE0F1DD}"/>
              </a:ext>
            </a:extLst>
          </p:cNvPr>
          <p:cNvSpPr txBox="1"/>
          <p:nvPr/>
        </p:nvSpPr>
        <p:spPr>
          <a:xfrm>
            <a:off x="6922026" y="5378158"/>
            <a:ext cx="462365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 Check: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Multiplicand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78B8F8-CFBD-25D8-3C81-7F0F793D4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994" y="2916632"/>
            <a:ext cx="673617" cy="2410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91725E-8AAE-65BA-7575-BA0A4114B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639" y="1733733"/>
            <a:ext cx="1333943" cy="49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34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/>
              <p:nvPr/>
            </p:nvSpPr>
            <p:spPr>
              <a:xfrm>
                <a:off x="1847281" y="3174054"/>
                <a:ext cx="53895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−12 ÷ −3 ÷ 2 =</m:t>
                      </m:r>
                    </m:oMath>
                  </m:oMathPara>
                </a14:m>
                <a:endParaRPr lang="en-GB" sz="4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281" y="3174054"/>
                <a:ext cx="538955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/>
              <p:nvPr/>
            </p:nvSpPr>
            <p:spPr>
              <a:xfrm>
                <a:off x="7215434" y="3174054"/>
                <a:ext cx="6976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4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434" y="3174054"/>
                <a:ext cx="69762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567A82C-1ED6-280D-540A-4B3E55640A02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3" name="Rounded Rectangle 6">
              <a:extLst>
                <a:ext uri="{FF2B5EF4-FFF2-40B4-BE49-F238E27FC236}">
                  <a16:creationId xmlns:a16="http://schemas.microsoft.com/office/drawing/2014/main" id="{9F5478B3-9FDA-F898-5B23-997D874B35C9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" name="TextBox 52">
              <a:extLst>
                <a:ext uri="{FF2B5EF4-FFF2-40B4-BE49-F238E27FC236}">
                  <a16:creationId xmlns:a16="http://schemas.microsoft.com/office/drawing/2014/main" id="{A8ADAAAE-A885-8A3E-3DB2-39BC83991E9E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CFDB78-49D6-6E8A-0E47-3503BF08D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9CE643E-1480-D7F2-B2F6-7D6D664A05C0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008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5B01769-CDED-48DC-A371-64CD656DC0AC}"/>
              </a:ext>
            </a:extLst>
          </p:cNvPr>
          <p:cNvGrpSpPr/>
          <p:nvPr/>
        </p:nvGrpSpPr>
        <p:grpSpPr>
          <a:xfrm>
            <a:off x="166039" y="39387"/>
            <a:ext cx="4829483" cy="3743295"/>
            <a:chOff x="5089281" y="1532090"/>
            <a:chExt cx="4829483" cy="374329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514BF78-1A30-428D-A169-07DC295A9E9A}"/>
                </a:ext>
              </a:extLst>
            </p:cNvPr>
            <p:cNvSpPr/>
            <p:nvPr/>
          </p:nvSpPr>
          <p:spPr>
            <a:xfrm>
              <a:off x="5089281" y="1538654"/>
              <a:ext cx="4829483" cy="3736731"/>
            </a:xfrm>
            <a:prstGeom prst="roundRect">
              <a:avLst>
                <a:gd name="adj" fmla="val 916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736564-DC42-466C-8D05-3198F8F736E4}"/>
                </a:ext>
              </a:extLst>
            </p:cNvPr>
            <p:cNvGrpSpPr/>
            <p:nvPr/>
          </p:nvGrpSpPr>
          <p:grpSpPr>
            <a:xfrm>
              <a:off x="5381934" y="2066190"/>
              <a:ext cx="3977948" cy="813358"/>
              <a:chOff x="335149" y="79128"/>
              <a:chExt cx="3977948" cy="81335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F274A2-F3C3-44EE-BEAB-4FD3D9CECD1F}"/>
                  </a:ext>
                </a:extLst>
              </p:cNvPr>
              <p:cNvSpPr txBox="1"/>
              <p:nvPr/>
            </p:nvSpPr>
            <p:spPr>
              <a:xfrm>
                <a:off x="2181314" y="430821"/>
                <a:ext cx="1390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4 × 5 = 20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229B75-F292-41CC-A172-401CF50E84B5}"/>
                  </a:ext>
                </a:extLst>
              </p:cNvPr>
              <p:cNvSpPr txBox="1"/>
              <p:nvPr/>
            </p:nvSpPr>
            <p:spPr>
              <a:xfrm>
                <a:off x="335149" y="79128"/>
                <a:ext cx="39779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positive  ×  positive  =  positive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A8159D5-637B-4C23-8A32-B796EAE47A6F}"/>
                </a:ext>
              </a:extLst>
            </p:cNvPr>
            <p:cNvGrpSpPr/>
            <p:nvPr/>
          </p:nvGrpSpPr>
          <p:grpSpPr>
            <a:xfrm>
              <a:off x="5297553" y="2998175"/>
              <a:ext cx="4146713" cy="1191428"/>
              <a:chOff x="250768" y="975944"/>
              <a:chExt cx="4146713" cy="119142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3CA8EA-786D-41AF-A00A-16B01F184364}"/>
                  </a:ext>
                </a:extLst>
              </p:cNvPr>
              <p:cNvSpPr txBox="1"/>
              <p:nvPr/>
            </p:nvSpPr>
            <p:spPr>
              <a:xfrm>
                <a:off x="2027425" y="1327637"/>
                <a:ext cx="1697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4 × −5 = −20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9E0853-2B39-4B79-A03D-64190B5C8388}"/>
                  </a:ext>
                </a:extLst>
              </p:cNvPr>
              <p:cNvSpPr txBox="1"/>
              <p:nvPr/>
            </p:nvSpPr>
            <p:spPr>
              <a:xfrm>
                <a:off x="250768" y="975944"/>
                <a:ext cx="41467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positive  ×  negative  =  negative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2F60BC-A5CB-4CDA-85CD-EB66C0566EE2}"/>
                  </a:ext>
                </a:extLst>
              </p:cNvPr>
              <p:cNvSpPr txBox="1"/>
              <p:nvPr/>
            </p:nvSpPr>
            <p:spPr>
              <a:xfrm>
                <a:off x="2027424" y="1705707"/>
                <a:ext cx="1697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−4 × 5 = −20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8A77FD-6834-496B-89C3-2E77B6597B33}"/>
                </a:ext>
              </a:extLst>
            </p:cNvPr>
            <p:cNvGrpSpPr/>
            <p:nvPr/>
          </p:nvGrpSpPr>
          <p:grpSpPr>
            <a:xfrm>
              <a:off x="5201621" y="4308230"/>
              <a:ext cx="4146713" cy="813360"/>
              <a:chOff x="154836" y="2321168"/>
              <a:chExt cx="4146713" cy="81336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77745B-2ADB-4BF2-AB44-41352930C8C5}"/>
                  </a:ext>
                </a:extLst>
              </p:cNvPr>
              <p:cNvSpPr txBox="1"/>
              <p:nvPr/>
            </p:nvSpPr>
            <p:spPr>
              <a:xfrm>
                <a:off x="1875025" y="2672863"/>
                <a:ext cx="1697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−4 × −5 = 20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BD5F1A-E697-417F-A8A2-99A028908FE6}"/>
                  </a:ext>
                </a:extLst>
              </p:cNvPr>
              <p:cNvSpPr txBox="1"/>
              <p:nvPr/>
            </p:nvSpPr>
            <p:spPr>
              <a:xfrm>
                <a:off x="154836" y="2321168"/>
                <a:ext cx="41467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negative  ×  negative  =  positive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5801E2-F0D7-4B91-A153-036DC8B4FF01}"/>
                </a:ext>
              </a:extLst>
            </p:cNvPr>
            <p:cNvSpPr txBox="1"/>
            <p:nvPr/>
          </p:nvSpPr>
          <p:spPr>
            <a:xfrm>
              <a:off x="5968089" y="1532090"/>
              <a:ext cx="3071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Multiplying Negative Numbers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/>
              <p:nvPr/>
            </p:nvSpPr>
            <p:spPr>
              <a:xfrm>
                <a:off x="1161111" y="3833489"/>
                <a:ext cx="23374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6  ×  5 =30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11" y="3833489"/>
                <a:ext cx="233749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BF93492F-B9DE-4FE1-9E84-F69C732EEB20}"/>
              </a:ext>
            </a:extLst>
          </p:cNvPr>
          <p:cNvSpPr txBox="1"/>
          <p:nvPr/>
        </p:nvSpPr>
        <p:spPr>
          <a:xfrm>
            <a:off x="3590742" y="3817093"/>
            <a:ext cx="5539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Copy and complete these calculations in your book.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98049C-84B8-4EC9-AEE4-E4C172F0EC7B}"/>
                  </a:ext>
                </a:extLst>
              </p:cNvPr>
              <p:cNvSpPr txBox="1"/>
              <p:nvPr/>
            </p:nvSpPr>
            <p:spPr>
              <a:xfrm>
                <a:off x="877167" y="4350037"/>
                <a:ext cx="28729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−5  ×  8 =−40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98049C-84B8-4EC9-AEE4-E4C172F0E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67" y="4350037"/>
                <a:ext cx="28729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658921-4000-4DC8-9A2C-392CB5A5AA3E}"/>
                  </a:ext>
                </a:extLst>
              </p:cNvPr>
              <p:cNvSpPr txBox="1"/>
              <p:nvPr/>
            </p:nvSpPr>
            <p:spPr>
              <a:xfrm>
                <a:off x="877167" y="4866585"/>
                <a:ext cx="28729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−3  ×  4 =−12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658921-4000-4DC8-9A2C-392CB5A5A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67" y="4866585"/>
                <a:ext cx="287290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84C8DF-9328-41BB-9C2C-45D330F43B24}"/>
                  </a:ext>
                </a:extLst>
              </p:cNvPr>
              <p:cNvSpPr txBox="1"/>
              <p:nvPr/>
            </p:nvSpPr>
            <p:spPr>
              <a:xfrm>
                <a:off x="625707" y="5383133"/>
                <a:ext cx="28729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−5  ×  −7 =35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84C8DF-9328-41BB-9C2C-45D330F43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07" y="5383133"/>
                <a:ext cx="287290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AC0F78-CA47-435E-A9E9-E91688856B4F}"/>
                  </a:ext>
                </a:extLst>
              </p:cNvPr>
              <p:cNvSpPr txBox="1"/>
              <p:nvPr/>
            </p:nvSpPr>
            <p:spPr>
              <a:xfrm>
                <a:off x="-67623" y="5899681"/>
                <a:ext cx="35662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−2  × −6 ×  4=48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AC0F78-CA47-435E-A9E9-E91688856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623" y="5899681"/>
                <a:ext cx="356623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B70D1C-97AF-4454-9E53-7FFA9F42D745}"/>
                  </a:ext>
                </a:extLst>
              </p:cNvPr>
              <p:cNvSpPr txBox="1"/>
              <p:nvPr/>
            </p:nvSpPr>
            <p:spPr>
              <a:xfrm>
                <a:off x="8923612" y="3982350"/>
                <a:ext cx="2113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30 ÷6 =5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B70D1C-97AF-4454-9E53-7FFA9F42D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612" y="3982350"/>
                <a:ext cx="211307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BB0380-41C6-4279-A7E0-F5E22A6C21EF}"/>
                  </a:ext>
                </a:extLst>
              </p:cNvPr>
              <p:cNvSpPr txBox="1"/>
              <p:nvPr/>
            </p:nvSpPr>
            <p:spPr>
              <a:xfrm>
                <a:off x="8661355" y="4498898"/>
                <a:ext cx="26484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24 ÷−6 =−4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BB0380-41C6-4279-A7E0-F5E22A6C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355" y="4498898"/>
                <a:ext cx="264848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C25340-2697-4BD0-A526-5030533A4C78}"/>
                  </a:ext>
                </a:extLst>
              </p:cNvPr>
              <p:cNvSpPr txBox="1"/>
              <p:nvPr/>
            </p:nvSpPr>
            <p:spPr>
              <a:xfrm>
                <a:off x="8661355" y="5015446"/>
                <a:ext cx="26484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−32 ÷8 =−4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C25340-2697-4BD0-A526-5030533A4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355" y="5015446"/>
                <a:ext cx="264848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6A1F439-64B8-4E98-9078-C449676F7F79}"/>
                  </a:ext>
                </a:extLst>
              </p:cNvPr>
              <p:cNvSpPr txBox="1"/>
              <p:nvPr/>
            </p:nvSpPr>
            <p:spPr>
              <a:xfrm>
                <a:off x="8379415" y="5531994"/>
                <a:ext cx="26484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−16 ÷−8 =2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6A1F439-64B8-4E98-9078-C449676F7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415" y="5531994"/>
                <a:ext cx="264848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E77AA-C960-4DF3-993F-4A54F090D5F4}"/>
                  </a:ext>
                </a:extLst>
              </p:cNvPr>
              <p:cNvSpPr txBox="1"/>
              <p:nvPr/>
            </p:nvSpPr>
            <p:spPr>
              <a:xfrm>
                <a:off x="7861669" y="5923075"/>
                <a:ext cx="33418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6 ×−5 ÷−2 =15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E77AA-C960-4DF3-993F-4A54F090D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669" y="5923075"/>
                <a:ext cx="334181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9C435554-9F0A-4398-A176-33C25B0F5C3F}"/>
              </a:ext>
            </a:extLst>
          </p:cNvPr>
          <p:cNvSpPr/>
          <p:nvPr/>
        </p:nvSpPr>
        <p:spPr>
          <a:xfrm>
            <a:off x="2934463" y="3863149"/>
            <a:ext cx="792480" cy="24587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2B544E-CF4B-4298-9816-103D54E96B2C}"/>
              </a:ext>
            </a:extLst>
          </p:cNvPr>
          <p:cNvSpPr/>
          <p:nvPr/>
        </p:nvSpPr>
        <p:spPr>
          <a:xfrm>
            <a:off x="10673508" y="3893262"/>
            <a:ext cx="792480" cy="24587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53DD289-DDB3-4660-A2E9-8D68E790426D}"/>
              </a:ext>
            </a:extLst>
          </p:cNvPr>
          <p:cNvGrpSpPr/>
          <p:nvPr/>
        </p:nvGrpSpPr>
        <p:grpSpPr>
          <a:xfrm>
            <a:off x="7220466" y="44697"/>
            <a:ext cx="4829483" cy="3752060"/>
            <a:chOff x="95250" y="1532090"/>
            <a:chExt cx="4829483" cy="3752060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DA3BF96-5E2F-416A-9E07-3DE97159E421}"/>
                </a:ext>
              </a:extLst>
            </p:cNvPr>
            <p:cNvSpPr/>
            <p:nvPr/>
          </p:nvSpPr>
          <p:spPr>
            <a:xfrm>
              <a:off x="95250" y="1538654"/>
              <a:ext cx="4829483" cy="3736731"/>
            </a:xfrm>
            <a:prstGeom prst="roundRect">
              <a:avLst>
                <a:gd name="adj" fmla="val 916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>
                <a:solidFill>
                  <a:schemeClr val="tx1"/>
                </a:solidFill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F51D013-4D4F-45D5-A23D-83ADA68A2FDF}"/>
                </a:ext>
              </a:extLst>
            </p:cNvPr>
            <p:cNvGrpSpPr/>
            <p:nvPr/>
          </p:nvGrpSpPr>
          <p:grpSpPr>
            <a:xfrm>
              <a:off x="387903" y="2066190"/>
              <a:ext cx="3977948" cy="813358"/>
              <a:chOff x="387903" y="2066190"/>
              <a:chExt cx="3977948" cy="813358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5FCCE03-7E28-46B0-9B93-6E60CC9E51C4}"/>
                  </a:ext>
                </a:extLst>
              </p:cNvPr>
              <p:cNvSpPr txBox="1"/>
              <p:nvPr/>
            </p:nvSpPr>
            <p:spPr>
              <a:xfrm>
                <a:off x="2077858" y="2417883"/>
                <a:ext cx="1390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20 ÷ 5 = 4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50B15AF-12C9-43F7-BFFC-AF596DEF456D}"/>
                  </a:ext>
                </a:extLst>
              </p:cNvPr>
              <p:cNvSpPr txBox="1"/>
              <p:nvPr/>
            </p:nvSpPr>
            <p:spPr>
              <a:xfrm>
                <a:off x="387903" y="2066190"/>
                <a:ext cx="39779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positive  ÷  positive  =  positive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05207AF-063B-4B58-A38F-2040DF453A63}"/>
                </a:ext>
              </a:extLst>
            </p:cNvPr>
            <p:cNvGrpSpPr/>
            <p:nvPr/>
          </p:nvGrpSpPr>
          <p:grpSpPr>
            <a:xfrm>
              <a:off x="368467" y="2861731"/>
              <a:ext cx="4077784" cy="813358"/>
              <a:chOff x="368467" y="2805135"/>
              <a:chExt cx="4077784" cy="813358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05B5A72-2E66-437E-A25C-9532FC5CBB09}"/>
                  </a:ext>
                </a:extLst>
              </p:cNvPr>
              <p:cNvSpPr txBox="1"/>
              <p:nvPr/>
            </p:nvSpPr>
            <p:spPr>
              <a:xfrm>
                <a:off x="1920160" y="3156828"/>
                <a:ext cx="1697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−20 ÷ 5 = −4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1F7DC80-981F-44E9-BF39-40D55E582181}"/>
                  </a:ext>
                </a:extLst>
              </p:cNvPr>
              <p:cNvSpPr txBox="1"/>
              <p:nvPr/>
            </p:nvSpPr>
            <p:spPr>
              <a:xfrm>
                <a:off x="368467" y="2805135"/>
                <a:ext cx="4077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negative ÷  positive  =  negative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124C89F-D6E5-4BC6-9C33-2DD1030CA825}"/>
                </a:ext>
              </a:extLst>
            </p:cNvPr>
            <p:cNvGrpSpPr/>
            <p:nvPr/>
          </p:nvGrpSpPr>
          <p:grpSpPr>
            <a:xfrm>
              <a:off x="294513" y="4470790"/>
              <a:ext cx="4077784" cy="813360"/>
              <a:chOff x="294513" y="4470790"/>
              <a:chExt cx="4077784" cy="813360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5C41EC2-4B89-4A84-B509-A91003764067}"/>
                  </a:ext>
                </a:extLst>
              </p:cNvPr>
              <p:cNvSpPr txBox="1"/>
              <p:nvPr/>
            </p:nvSpPr>
            <p:spPr>
              <a:xfrm>
                <a:off x="1767759" y="4822485"/>
                <a:ext cx="1697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−20 ÷ −5 = 4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11F4E01-2E6F-452E-BFA8-EFC5B5121456}"/>
                  </a:ext>
                </a:extLst>
              </p:cNvPr>
              <p:cNvSpPr txBox="1"/>
              <p:nvPr/>
            </p:nvSpPr>
            <p:spPr>
              <a:xfrm>
                <a:off x="294513" y="4470790"/>
                <a:ext cx="4077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negative ÷  negative  =  positive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2305A51-3C34-4705-ABA0-65BC3C5FD68B}"/>
                </a:ext>
              </a:extLst>
            </p:cNvPr>
            <p:cNvSpPr txBox="1"/>
            <p:nvPr/>
          </p:nvSpPr>
          <p:spPr>
            <a:xfrm>
              <a:off x="1117526" y="1532090"/>
              <a:ext cx="2784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Dividing Negative Numbers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682156C-7D50-4D6C-8AA5-2DAE29A91728}"/>
                </a:ext>
              </a:extLst>
            </p:cNvPr>
            <p:cNvGrpSpPr/>
            <p:nvPr/>
          </p:nvGrpSpPr>
          <p:grpSpPr>
            <a:xfrm>
              <a:off x="368472" y="3657272"/>
              <a:ext cx="4077784" cy="831334"/>
              <a:chOff x="368472" y="3567135"/>
              <a:chExt cx="4077784" cy="831334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E921910-77BE-499A-AD78-93AA7F61DEB4}"/>
                  </a:ext>
                </a:extLst>
              </p:cNvPr>
              <p:cNvSpPr txBox="1"/>
              <p:nvPr/>
            </p:nvSpPr>
            <p:spPr>
              <a:xfrm>
                <a:off x="1920158" y="3936804"/>
                <a:ext cx="1697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20 ÷ −5 = −4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F8D5C90-E967-44FA-A165-D736187B9396}"/>
                  </a:ext>
                </a:extLst>
              </p:cNvPr>
              <p:cNvSpPr txBox="1"/>
              <p:nvPr/>
            </p:nvSpPr>
            <p:spPr>
              <a:xfrm>
                <a:off x="368472" y="3567135"/>
                <a:ext cx="4077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positive ÷  negative  =  negative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/>
              <p:nvPr/>
            </p:nvSpPr>
            <p:spPr>
              <a:xfrm>
                <a:off x="2915488" y="2430002"/>
                <a:ext cx="23374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  ×  5 =30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488" y="2430002"/>
                <a:ext cx="233749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BF93492F-B9DE-4FE1-9E84-F69C732EEB20}"/>
              </a:ext>
            </a:extLst>
          </p:cNvPr>
          <p:cNvSpPr txBox="1"/>
          <p:nvPr/>
        </p:nvSpPr>
        <p:spPr>
          <a:xfrm>
            <a:off x="3075846" y="2083226"/>
            <a:ext cx="6040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Copy and complete these calculations in your book.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98049C-84B8-4EC9-AEE4-E4C172F0EC7B}"/>
                  </a:ext>
                </a:extLst>
              </p:cNvPr>
              <p:cNvSpPr txBox="1"/>
              <p:nvPr/>
            </p:nvSpPr>
            <p:spPr>
              <a:xfrm>
                <a:off x="2631544" y="2946550"/>
                <a:ext cx="28729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−5  ×  8 =−40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98049C-84B8-4EC9-AEE4-E4C172F0E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544" y="2946550"/>
                <a:ext cx="287290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658921-4000-4DC8-9A2C-392CB5A5AA3E}"/>
                  </a:ext>
                </a:extLst>
              </p:cNvPr>
              <p:cNvSpPr txBox="1"/>
              <p:nvPr/>
            </p:nvSpPr>
            <p:spPr>
              <a:xfrm>
                <a:off x="2631544" y="3463098"/>
                <a:ext cx="28729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  ×  4 =−12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658921-4000-4DC8-9A2C-392CB5A5A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544" y="3463098"/>
                <a:ext cx="28729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84C8DF-9328-41BB-9C2C-45D330F43B24}"/>
                  </a:ext>
                </a:extLst>
              </p:cNvPr>
              <p:cNvSpPr txBox="1"/>
              <p:nvPr/>
            </p:nvSpPr>
            <p:spPr>
              <a:xfrm>
                <a:off x="2380084" y="3979646"/>
                <a:ext cx="28729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−5  ×  −7 =35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84C8DF-9328-41BB-9C2C-45D330F43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084" y="3979646"/>
                <a:ext cx="287290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AC0F78-CA47-435E-A9E9-E91688856B4F}"/>
                  </a:ext>
                </a:extLst>
              </p:cNvPr>
              <p:cNvSpPr txBox="1"/>
              <p:nvPr/>
            </p:nvSpPr>
            <p:spPr>
              <a:xfrm>
                <a:off x="1686754" y="4496194"/>
                <a:ext cx="35662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  × −6 ×  4=48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AC0F78-CA47-435E-A9E9-E91688856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754" y="4496194"/>
                <a:ext cx="356623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B70D1C-97AF-4454-9E53-7FFA9F42D745}"/>
                  </a:ext>
                </a:extLst>
              </p:cNvPr>
              <p:cNvSpPr txBox="1"/>
              <p:nvPr/>
            </p:nvSpPr>
            <p:spPr>
              <a:xfrm>
                <a:off x="7764663" y="2430002"/>
                <a:ext cx="2113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30 ÷6 =5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B70D1C-97AF-4454-9E53-7FFA9F42D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663" y="2430002"/>
                <a:ext cx="211307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BB0380-41C6-4279-A7E0-F5E22A6C21EF}"/>
                  </a:ext>
                </a:extLst>
              </p:cNvPr>
              <p:cNvSpPr txBox="1"/>
              <p:nvPr/>
            </p:nvSpPr>
            <p:spPr>
              <a:xfrm>
                <a:off x="7502406" y="2946550"/>
                <a:ext cx="26484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24 ÷−6 =−4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BB0380-41C6-4279-A7E0-F5E22A6C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406" y="2946550"/>
                <a:ext cx="264848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C25340-2697-4BD0-A526-5030533A4C78}"/>
                  </a:ext>
                </a:extLst>
              </p:cNvPr>
              <p:cNvSpPr txBox="1"/>
              <p:nvPr/>
            </p:nvSpPr>
            <p:spPr>
              <a:xfrm>
                <a:off x="7502406" y="3463098"/>
                <a:ext cx="26484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−32 ÷8 =−4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C25340-2697-4BD0-A526-5030533A4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406" y="3463098"/>
                <a:ext cx="264848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6A1F439-64B8-4E98-9078-C449676F7F79}"/>
                  </a:ext>
                </a:extLst>
              </p:cNvPr>
              <p:cNvSpPr txBox="1"/>
              <p:nvPr/>
            </p:nvSpPr>
            <p:spPr>
              <a:xfrm>
                <a:off x="7220466" y="3979646"/>
                <a:ext cx="26484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−16 ÷−8 =2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6A1F439-64B8-4E98-9078-C449676F7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66" y="3979646"/>
                <a:ext cx="264848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E77AA-C960-4DF3-993F-4A54F090D5F4}"/>
                  </a:ext>
                </a:extLst>
              </p:cNvPr>
              <p:cNvSpPr txBox="1"/>
              <p:nvPr/>
            </p:nvSpPr>
            <p:spPr>
              <a:xfrm>
                <a:off x="6748116" y="4496194"/>
                <a:ext cx="33418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 ×−5 ÷−2 =15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E77AA-C960-4DF3-993F-4A54F090D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116" y="4496194"/>
                <a:ext cx="334181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9C435554-9F0A-4398-A176-33C25B0F5C3F}"/>
              </a:ext>
            </a:extLst>
          </p:cNvPr>
          <p:cNvSpPr/>
          <p:nvPr/>
        </p:nvSpPr>
        <p:spPr>
          <a:xfrm>
            <a:off x="4688840" y="2459662"/>
            <a:ext cx="792480" cy="24587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GB" sz="19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2B544E-CF4B-4298-9816-103D54E96B2C}"/>
              </a:ext>
            </a:extLst>
          </p:cNvPr>
          <p:cNvSpPr/>
          <p:nvPr/>
        </p:nvSpPr>
        <p:spPr>
          <a:xfrm>
            <a:off x="9484360" y="2459662"/>
            <a:ext cx="792480" cy="24587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GB" sz="19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9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6F21C1-34E9-4685-B532-15A60AE3DE99}"/>
              </a:ext>
            </a:extLst>
          </p:cNvPr>
          <p:cNvSpPr txBox="1"/>
          <p:nvPr/>
        </p:nvSpPr>
        <p:spPr>
          <a:xfrm>
            <a:off x="1308158" y="552622"/>
            <a:ext cx="2775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Can you find the mistakes?</a:t>
            </a:r>
          </a:p>
          <a:p>
            <a:pPr algn="ctr" defTabSz="457200"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Correct them when you do!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FD807-C6F5-4F64-BAE8-E17E29AE5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4" t="19133" r="7316" b="33907"/>
          <a:stretch/>
        </p:blipFill>
        <p:spPr>
          <a:xfrm>
            <a:off x="1145943" y="9287"/>
            <a:ext cx="3100252" cy="4702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FE8B175-B07B-42E9-9DD1-C5091A8EAB52}"/>
              </a:ext>
            </a:extLst>
          </p:cNvPr>
          <p:cNvGrpSpPr/>
          <p:nvPr/>
        </p:nvGrpSpPr>
        <p:grpSpPr>
          <a:xfrm>
            <a:off x="3111500" y="11452"/>
            <a:ext cx="7866380" cy="6815443"/>
            <a:chOff x="2141220" y="1466520"/>
            <a:chExt cx="5905500" cy="51165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3F5974-993F-4FA6-8A90-CD5C60E10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7593" y="1466520"/>
              <a:ext cx="2997517" cy="25682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ADF3223-E5CE-482C-839F-B419CD579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1220" y="4012636"/>
              <a:ext cx="5905500" cy="2570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067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2E7C25-99D8-4811-A546-470F6B518880}"/>
              </a:ext>
            </a:extLst>
          </p:cNvPr>
          <p:cNvGrpSpPr/>
          <p:nvPr/>
        </p:nvGrpSpPr>
        <p:grpSpPr>
          <a:xfrm>
            <a:off x="3111500" y="11452"/>
            <a:ext cx="7866380" cy="6815443"/>
            <a:chOff x="2141220" y="1466520"/>
            <a:chExt cx="5905500" cy="51165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A253E7B-B115-4B87-A9BB-AF285117F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7593" y="1466520"/>
              <a:ext cx="2997517" cy="25682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881E61-A8A5-4C07-B4C8-BB38A86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1220" y="4012636"/>
              <a:ext cx="5905500" cy="257041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E95C94E-4E85-4769-9D8D-72181F5C5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769" y="-25771"/>
            <a:ext cx="3822523" cy="224961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2E34BBF-68C4-4436-A15E-D87B9552907B}"/>
              </a:ext>
            </a:extLst>
          </p:cNvPr>
          <p:cNvSpPr/>
          <p:nvPr/>
        </p:nvSpPr>
        <p:spPr>
          <a:xfrm>
            <a:off x="6153878" y="2087830"/>
            <a:ext cx="939850" cy="9398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4A2D40-7FAF-462E-A758-86DBE092C727}"/>
              </a:ext>
            </a:extLst>
          </p:cNvPr>
          <p:cNvSpPr/>
          <p:nvPr/>
        </p:nvSpPr>
        <p:spPr>
          <a:xfrm rot="3539357">
            <a:off x="5076918" y="3754070"/>
            <a:ext cx="1247682" cy="9398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7DF17D-68D6-4EBC-8011-C1E8A28CB861}"/>
              </a:ext>
            </a:extLst>
          </p:cNvPr>
          <p:cNvSpPr/>
          <p:nvPr/>
        </p:nvSpPr>
        <p:spPr>
          <a:xfrm>
            <a:off x="5036278" y="5399990"/>
            <a:ext cx="939850" cy="9398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FB0620-EDD9-4917-A527-D642074A1221}"/>
              </a:ext>
            </a:extLst>
          </p:cNvPr>
          <p:cNvSpPr/>
          <p:nvPr/>
        </p:nvSpPr>
        <p:spPr>
          <a:xfrm rot="3154253">
            <a:off x="5821617" y="5537122"/>
            <a:ext cx="1358245" cy="9398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F3D014-7CEE-461C-98E0-37CAA454384C}"/>
              </a:ext>
            </a:extLst>
          </p:cNvPr>
          <p:cNvSpPr/>
          <p:nvPr/>
        </p:nvSpPr>
        <p:spPr>
          <a:xfrm>
            <a:off x="8541478" y="4678630"/>
            <a:ext cx="939850" cy="9398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E5EE84-4F4E-447F-BB5B-2ABAB9119CCF}"/>
              </a:ext>
            </a:extLst>
          </p:cNvPr>
          <p:cNvSpPr/>
          <p:nvPr/>
        </p:nvSpPr>
        <p:spPr>
          <a:xfrm>
            <a:off x="8053798" y="3855670"/>
            <a:ext cx="939850" cy="9398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45286B-BB32-47FE-BB00-38C5FDD418E7}"/>
              </a:ext>
            </a:extLst>
          </p:cNvPr>
          <p:cNvSpPr/>
          <p:nvPr/>
        </p:nvSpPr>
        <p:spPr>
          <a:xfrm>
            <a:off x="7169878" y="2199590"/>
            <a:ext cx="939850" cy="9398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004D1B-7079-486B-84FC-6D0D13C61E3C}"/>
              </a:ext>
            </a:extLst>
          </p:cNvPr>
          <p:cNvSpPr/>
          <p:nvPr/>
        </p:nvSpPr>
        <p:spPr>
          <a:xfrm>
            <a:off x="6590758" y="4556710"/>
            <a:ext cx="939850" cy="9398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5388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32308-9B2C-AE95-2C66-96CC0C877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571" y="322994"/>
            <a:ext cx="7612857" cy="571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02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47983-57BD-3B37-C117-A00A6349C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62" y="771525"/>
            <a:ext cx="54006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6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F4FBD-5D42-CB22-7D21-AA6D289AD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C0A4E3-2297-ECDA-EA1C-49BB14F3E9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7AE31-AE55-E2AA-9E1C-05FFDE243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882" y="1296618"/>
            <a:ext cx="7164230" cy="315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80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97055-8175-D969-11F9-77111BFC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45" y="1055176"/>
            <a:ext cx="6743036" cy="43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11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EECA3-47E3-7071-E803-1777318C6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23" y="851158"/>
            <a:ext cx="62674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217DEF0-D41D-CB45-8FAD-FC4177D06352}"/>
              </a:ext>
            </a:extLst>
          </p:cNvPr>
          <p:cNvGrpSpPr/>
          <p:nvPr/>
        </p:nvGrpSpPr>
        <p:grpSpPr>
          <a:xfrm>
            <a:off x="3480509" y="3733800"/>
            <a:ext cx="581579" cy="540000"/>
            <a:chOff x="1151836" y="1560576"/>
            <a:chExt cx="581579" cy="54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B49C1B-7BB7-724E-ACD7-673EA17659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2BA9D65-F437-304B-B499-5228DEADDBBE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2BA9D65-F437-304B-B499-5228DEADD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0811" r="-15556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0B433F-45B1-DA40-BC44-9E51BA91CDDB}"/>
              </a:ext>
            </a:extLst>
          </p:cNvPr>
          <p:cNvGrpSpPr/>
          <p:nvPr/>
        </p:nvGrpSpPr>
        <p:grpSpPr>
          <a:xfrm>
            <a:off x="4205933" y="3733800"/>
            <a:ext cx="581579" cy="540000"/>
            <a:chOff x="1151836" y="1560576"/>
            <a:chExt cx="581579" cy="540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DC2C58B-855E-F94E-BBD5-79A0C63ED6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B809F57-D6D9-AD40-B7A7-0AE0B1710F12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B809F57-D6D9-AD40-B7A7-0AE0B1710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0811" r="-15556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9B0DE1-6490-1545-A7E7-C74ECC8427B8}"/>
              </a:ext>
            </a:extLst>
          </p:cNvPr>
          <p:cNvGrpSpPr/>
          <p:nvPr/>
        </p:nvGrpSpPr>
        <p:grpSpPr>
          <a:xfrm>
            <a:off x="4931357" y="3733800"/>
            <a:ext cx="581579" cy="540000"/>
            <a:chOff x="1151836" y="1560576"/>
            <a:chExt cx="581579" cy="540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12D918-A7F3-484F-AECA-4429B673EB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1CAE089-1DDF-0344-8CF4-954B129F02F3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1CAE089-1DDF-0344-8CF4-954B129F0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10811" r="-17778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C2219E-27CC-A846-B1BC-4A2663AD44C8}"/>
              </a:ext>
            </a:extLst>
          </p:cNvPr>
          <p:cNvGrpSpPr/>
          <p:nvPr/>
        </p:nvGrpSpPr>
        <p:grpSpPr>
          <a:xfrm>
            <a:off x="5656781" y="3733800"/>
            <a:ext cx="581579" cy="540000"/>
            <a:chOff x="1151836" y="1560576"/>
            <a:chExt cx="581579" cy="54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510D94-178F-424F-A3D0-FA86DC4378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5EC935D-78F3-6D49-A6F6-ED38913ECC03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5EC935D-78F3-6D49-A6F6-ED38913ECC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7"/>
                  <a:stretch>
                    <a:fillRect t="-10811" r="-15217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B38E4C-64AA-2B49-99A0-C8A7B525262F}"/>
              </a:ext>
            </a:extLst>
          </p:cNvPr>
          <p:cNvGrpSpPr/>
          <p:nvPr/>
        </p:nvGrpSpPr>
        <p:grpSpPr>
          <a:xfrm>
            <a:off x="6382205" y="3733800"/>
            <a:ext cx="581579" cy="540000"/>
            <a:chOff x="1151836" y="1560576"/>
            <a:chExt cx="581579" cy="540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BC8DB7-EC10-094D-8527-CC4EFD2218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D1AB452-DB35-8449-AB6C-124C27F7B60B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D1AB452-DB35-8449-AB6C-124C27F7B6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10811" r="-15217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FA91BA-D063-564A-B3F5-D18A60C1D12D}"/>
              </a:ext>
            </a:extLst>
          </p:cNvPr>
          <p:cNvGrpSpPr/>
          <p:nvPr/>
        </p:nvGrpSpPr>
        <p:grpSpPr>
          <a:xfrm>
            <a:off x="7107629" y="3733800"/>
            <a:ext cx="581579" cy="540000"/>
            <a:chOff x="1151836" y="1560576"/>
            <a:chExt cx="581579" cy="540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82BD5BC-31ED-6C4E-AB0F-708E267DD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AD87BC2-FEF8-FD45-9FD0-8AC0A09791B0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AD87BC2-FEF8-FD45-9FD0-8AC0A09791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10811" r="-15217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A6C16A-64D2-2D48-A477-F18A2ABB760E}"/>
                  </a:ext>
                </a:extLst>
              </p:cNvPr>
              <p:cNvSpPr txBox="1"/>
              <p:nvPr/>
            </p:nvSpPr>
            <p:spPr>
              <a:xfrm>
                <a:off x="2314067" y="1860387"/>
                <a:ext cx="17988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A6C16A-64D2-2D48-A477-F18A2ABB7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067" y="1860387"/>
                <a:ext cx="1798890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F9B39B-7D69-8445-8A9E-04098AA18216}"/>
                  </a:ext>
                </a:extLst>
              </p:cNvPr>
              <p:cNvSpPr txBox="1"/>
              <p:nvPr/>
            </p:nvSpPr>
            <p:spPr>
              <a:xfrm>
                <a:off x="3990754" y="1860386"/>
                <a:ext cx="6992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F9B39B-7D69-8445-8A9E-04098AA18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754" y="1860386"/>
                <a:ext cx="699230" cy="584775"/>
              </a:xfrm>
              <a:prstGeom prst="rect">
                <a:avLst/>
              </a:prstGeom>
              <a:blipFill>
                <a:blip r:embed="rId10"/>
                <a:stretch>
                  <a:fillRect t="-12500" r="-2193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0E59E5-8A11-3742-8842-BEEAA69E1B83}"/>
                  </a:ext>
                </a:extLst>
              </p:cNvPr>
              <p:cNvSpPr txBox="1"/>
              <p:nvPr/>
            </p:nvSpPr>
            <p:spPr>
              <a:xfrm>
                <a:off x="6220375" y="1860387"/>
                <a:ext cx="17988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0E59E5-8A11-3742-8842-BEEAA69E1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375" y="1860387"/>
                <a:ext cx="1798890" cy="584775"/>
              </a:xfrm>
              <a:prstGeom prst="rect">
                <a:avLst/>
              </a:prstGeom>
              <a:blipFill>
                <a:blip r:embed="rId11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2302C2C-0D7D-654B-B281-C4EDC103284F}"/>
                  </a:ext>
                </a:extLst>
              </p:cNvPr>
              <p:cNvSpPr txBox="1"/>
              <p:nvPr/>
            </p:nvSpPr>
            <p:spPr>
              <a:xfrm>
                <a:off x="7897062" y="1860386"/>
                <a:ext cx="6992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2302C2C-0D7D-654B-B281-C4EDC1032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062" y="1860386"/>
                <a:ext cx="699230" cy="584775"/>
              </a:xfrm>
              <a:prstGeom prst="rect">
                <a:avLst/>
              </a:prstGeom>
              <a:blipFill>
                <a:blip r:embed="rId12"/>
                <a:stretch>
                  <a:fillRect t="-12500" r="-2173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DFDA2EB-F26C-154F-940F-847A7516A6E8}"/>
              </a:ext>
            </a:extLst>
          </p:cNvPr>
          <p:cNvSpPr/>
          <p:nvPr/>
        </p:nvSpPr>
        <p:spPr>
          <a:xfrm>
            <a:off x="3426593" y="3596640"/>
            <a:ext cx="2097851" cy="8168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B3E4E09-26C9-4D44-A415-C892624844D2}"/>
              </a:ext>
            </a:extLst>
          </p:cNvPr>
          <p:cNvSpPr/>
          <p:nvPr/>
        </p:nvSpPr>
        <p:spPr>
          <a:xfrm>
            <a:off x="5603279" y="3596640"/>
            <a:ext cx="2097851" cy="8168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AE5DD67-840A-6B48-B127-65F38D46FEEB}"/>
              </a:ext>
            </a:extLst>
          </p:cNvPr>
          <p:cNvSpPr/>
          <p:nvPr/>
        </p:nvSpPr>
        <p:spPr>
          <a:xfrm>
            <a:off x="3431259" y="3595368"/>
            <a:ext cx="1366167" cy="8168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A4FB865-E595-E24F-9216-83B9426B97BE}"/>
              </a:ext>
            </a:extLst>
          </p:cNvPr>
          <p:cNvSpPr/>
          <p:nvPr/>
        </p:nvSpPr>
        <p:spPr>
          <a:xfrm>
            <a:off x="4876261" y="3595368"/>
            <a:ext cx="1366167" cy="8168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8FFFFDB-AD5C-904E-AA51-F3EC4EB19701}"/>
              </a:ext>
            </a:extLst>
          </p:cNvPr>
          <p:cNvSpPr/>
          <p:nvPr/>
        </p:nvSpPr>
        <p:spPr>
          <a:xfrm>
            <a:off x="6321263" y="3595368"/>
            <a:ext cx="1366167" cy="8168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73408-95A3-8BC0-06F2-2522A603C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7CA1A7-77C7-E250-5941-9D7CD0DE8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C9ED5-F2CB-8936-AFB1-1B32CFA0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1014412"/>
            <a:ext cx="62388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20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65B78-C7A2-6215-8C0B-3F4E5282C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A67D01-F965-7253-66FF-362AF1AAB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0C35D-D5B8-6FB7-746F-804CFEF7B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1033462"/>
            <a:ext cx="62293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18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71E37-22C8-B3FE-73FB-AB808989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252695-1BCA-4135-8447-6701E4113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FB7D1-0720-6E9F-A970-D1C36468F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737" y="1321981"/>
            <a:ext cx="7164666" cy="33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47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7AB27-29A7-8030-7026-B5F0FDA38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68A199-733F-D32F-7652-AA84F70AC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0C5DB-D0F7-C733-03D1-6D5C9B767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233" y="1055176"/>
            <a:ext cx="6969533" cy="40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08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sz="5400" b="1" dirty="0"/>
              <a:t>Challenge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/>
              <a:t>Find three </a:t>
            </a:r>
            <a:r>
              <a:rPr lang="en-GB" b="1" dirty="0">
                <a:solidFill>
                  <a:srgbClr val="FF0000"/>
                </a:solidFill>
              </a:rPr>
              <a:t>consecutive</a:t>
            </a:r>
            <a:r>
              <a:rPr lang="en-GB" dirty="0"/>
              <a:t> numbers that have a </a:t>
            </a:r>
            <a:r>
              <a:rPr lang="en-GB" b="1" dirty="0">
                <a:solidFill>
                  <a:srgbClr val="FF0000"/>
                </a:solidFill>
              </a:rPr>
              <a:t>product</a:t>
            </a:r>
            <a:r>
              <a:rPr lang="en-GB" dirty="0"/>
              <a:t> of: 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lphaLcParenBoth"/>
            </a:pPr>
            <a:r>
              <a:rPr lang="en-GB" dirty="0"/>
              <a:t>-6 </a:t>
            </a:r>
          </a:p>
          <a:p>
            <a:pPr marL="514350" indent="-514350">
              <a:buAutoNum type="alphaLcParenBoth"/>
            </a:pPr>
            <a:r>
              <a:rPr lang="en-GB" dirty="0"/>
              <a:t>-24 </a:t>
            </a:r>
          </a:p>
          <a:p>
            <a:pPr marL="514350" indent="-514350">
              <a:buAutoNum type="alphaLcParenBoth"/>
            </a:pPr>
            <a:r>
              <a:rPr lang="en-GB" dirty="0"/>
              <a:t>-120 </a:t>
            </a:r>
          </a:p>
          <a:p>
            <a:pPr marL="514350" indent="-514350">
              <a:buAutoNum type="alphaLcParenBoth"/>
            </a:pPr>
            <a:r>
              <a:rPr lang="en-GB" dirty="0"/>
              <a:t>-990 </a:t>
            </a:r>
          </a:p>
          <a:p>
            <a:pPr marL="514350" indent="-514350">
              <a:buAutoNum type="alphaLcParenBoth"/>
            </a:pPr>
            <a:r>
              <a:rPr lang="en-GB" dirty="0"/>
              <a:t>-3360</a:t>
            </a:r>
          </a:p>
          <a:p>
            <a:pPr marL="514350" indent="-514350">
              <a:buAutoNum type="alphaLcParenBoth"/>
            </a:pPr>
            <a:r>
              <a:rPr lang="en-GB" dirty="0"/>
              <a:t>-7980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899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009B8-8A29-B8D5-2F83-77B0895F2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844" y="403040"/>
            <a:ext cx="51149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2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A93565-640D-1F4F-9A58-1FDC53AC2F20}"/>
              </a:ext>
            </a:extLst>
          </p:cNvPr>
          <p:cNvGrpSpPr/>
          <p:nvPr/>
        </p:nvGrpSpPr>
        <p:grpSpPr>
          <a:xfrm>
            <a:off x="3869684" y="1135105"/>
            <a:ext cx="581579" cy="540000"/>
            <a:chOff x="1151836" y="1560576"/>
            <a:chExt cx="581579" cy="540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D63D3F-CC5D-9644-B84E-4D4DC93B2D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EDD9795-00CB-6F4A-A6BC-6D72770F3401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EDD9795-00CB-6F4A-A6BC-6D72770F3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8108" r="-15217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3E6A31-6788-BF42-ACEC-3FA633F8CC31}"/>
              </a:ext>
            </a:extLst>
          </p:cNvPr>
          <p:cNvGrpSpPr/>
          <p:nvPr/>
        </p:nvGrpSpPr>
        <p:grpSpPr>
          <a:xfrm>
            <a:off x="4595108" y="1135105"/>
            <a:ext cx="581579" cy="540000"/>
            <a:chOff x="1151836" y="1560576"/>
            <a:chExt cx="581579" cy="54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1C47C-2322-0B47-8497-F72CDD1D23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20CE6AF-B00E-5443-8E1C-FDCD4AEB04DA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20CE6AF-B00E-5443-8E1C-FDCD4AEB04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8108" r="-15217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1A654B-54FE-0646-B96E-D1235FE4FB43}"/>
              </a:ext>
            </a:extLst>
          </p:cNvPr>
          <p:cNvGrpSpPr/>
          <p:nvPr/>
        </p:nvGrpSpPr>
        <p:grpSpPr>
          <a:xfrm>
            <a:off x="5320532" y="1135105"/>
            <a:ext cx="581579" cy="540000"/>
            <a:chOff x="1151836" y="1560576"/>
            <a:chExt cx="581579" cy="54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72151F5-32AC-E141-B535-041AB705D8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682CDD8-FEAF-4444-9CAE-15A6B40E997D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682CDD8-FEAF-4444-9CAE-15A6B40E9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8108" r="-15556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90AB98-4843-2544-BD54-5119AA911B56}"/>
              </a:ext>
            </a:extLst>
          </p:cNvPr>
          <p:cNvGrpSpPr/>
          <p:nvPr/>
        </p:nvGrpSpPr>
        <p:grpSpPr>
          <a:xfrm>
            <a:off x="6045956" y="1135105"/>
            <a:ext cx="581579" cy="540000"/>
            <a:chOff x="1151836" y="1560576"/>
            <a:chExt cx="581579" cy="54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E459FE-2EA9-E445-A29A-B9C3280852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C3941F9-8890-0643-A008-4754A0D7C24B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C3941F9-8890-0643-A008-4754A0D7C2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7"/>
                  <a:stretch>
                    <a:fillRect t="-8108" r="-15556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ADEF9F-ADC9-7D4B-ACB3-5757E1B0F973}"/>
              </a:ext>
            </a:extLst>
          </p:cNvPr>
          <p:cNvGrpSpPr/>
          <p:nvPr/>
        </p:nvGrpSpPr>
        <p:grpSpPr>
          <a:xfrm>
            <a:off x="3869684" y="1897105"/>
            <a:ext cx="581579" cy="540000"/>
            <a:chOff x="1151836" y="1560576"/>
            <a:chExt cx="581579" cy="54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2CB9BB2-2106-114D-BF69-7A6B227A90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95F22FB-C243-8B41-ABD3-7BC425EDB6C9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95F22FB-C243-8B41-ABD3-7BC425EDB6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8108" r="-15217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F21112-25A5-314B-AF4C-C1C36DE3FD1F}"/>
              </a:ext>
            </a:extLst>
          </p:cNvPr>
          <p:cNvGrpSpPr/>
          <p:nvPr/>
        </p:nvGrpSpPr>
        <p:grpSpPr>
          <a:xfrm>
            <a:off x="4595108" y="1897105"/>
            <a:ext cx="581579" cy="540000"/>
            <a:chOff x="1151836" y="1560576"/>
            <a:chExt cx="581579" cy="54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CE3BF0-3D75-8D4F-BC43-8380BAEB4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94D876-63DD-5F4B-841A-74FF316600B4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94D876-63DD-5F4B-841A-74FF31660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8108" r="-15217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1672E6-8575-F94E-B90E-EEB79D97D970}"/>
              </a:ext>
            </a:extLst>
          </p:cNvPr>
          <p:cNvGrpSpPr/>
          <p:nvPr/>
        </p:nvGrpSpPr>
        <p:grpSpPr>
          <a:xfrm>
            <a:off x="5320532" y="1897105"/>
            <a:ext cx="581579" cy="540000"/>
            <a:chOff x="1151836" y="1560576"/>
            <a:chExt cx="581579" cy="540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ADC1C00-CDC3-4C40-8F1B-019A849567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30B33DF-18BD-6F44-AD1A-49500358A204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30B33DF-18BD-6F44-AD1A-49500358A2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8108" r="-15556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D283C1-7973-D94E-A410-48C9FAA11A33}"/>
              </a:ext>
            </a:extLst>
          </p:cNvPr>
          <p:cNvGrpSpPr/>
          <p:nvPr/>
        </p:nvGrpSpPr>
        <p:grpSpPr>
          <a:xfrm>
            <a:off x="6045956" y="1897105"/>
            <a:ext cx="581579" cy="540000"/>
            <a:chOff x="1151836" y="1560576"/>
            <a:chExt cx="581579" cy="540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B675B70-2303-9249-8CDE-C302A93BB2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7DDCCB-70F4-224C-AB81-D19469A05413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7DDCCB-70F4-224C-AB81-D19469A054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7"/>
                  <a:stretch>
                    <a:fillRect t="-8108" r="-15556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1ABEDD-539D-F14B-A344-43C102451777}"/>
              </a:ext>
            </a:extLst>
          </p:cNvPr>
          <p:cNvGrpSpPr/>
          <p:nvPr/>
        </p:nvGrpSpPr>
        <p:grpSpPr>
          <a:xfrm>
            <a:off x="3869684" y="2659105"/>
            <a:ext cx="581579" cy="540000"/>
            <a:chOff x="1151836" y="1560576"/>
            <a:chExt cx="581579" cy="540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4D913DD-33D2-4547-A08F-2DE817C79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00AADDE-031E-DA40-B9B9-2973E475C6A8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00AADDE-031E-DA40-B9B9-2973E475C6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8108" r="-15217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AE64DD-1326-224C-BD2F-5528A5D1EE79}"/>
              </a:ext>
            </a:extLst>
          </p:cNvPr>
          <p:cNvGrpSpPr/>
          <p:nvPr/>
        </p:nvGrpSpPr>
        <p:grpSpPr>
          <a:xfrm>
            <a:off x="4595108" y="2659105"/>
            <a:ext cx="581579" cy="540000"/>
            <a:chOff x="1151836" y="1560576"/>
            <a:chExt cx="581579" cy="540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8EEBE6-45DB-5C4B-AA66-71F187FCAA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B6EA303-A906-4E45-BBF8-A7EE46599A7E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B6EA303-A906-4E45-BBF8-A7EE46599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8108" r="-15217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0C283F9-895F-8944-B336-1EA767913D99}"/>
              </a:ext>
            </a:extLst>
          </p:cNvPr>
          <p:cNvGrpSpPr/>
          <p:nvPr/>
        </p:nvGrpSpPr>
        <p:grpSpPr>
          <a:xfrm>
            <a:off x="5320532" y="2659105"/>
            <a:ext cx="581579" cy="540000"/>
            <a:chOff x="1151836" y="1560576"/>
            <a:chExt cx="581579" cy="5400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4BE2630-4BB8-AD49-ACD9-A8285704A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E35DBE3-1947-DF4F-B5F0-CC1C5699432B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E35DBE3-1947-DF4F-B5F0-CC1C569943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8108" r="-15556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1E69494-23D5-5447-A862-D90B68E29957}"/>
              </a:ext>
            </a:extLst>
          </p:cNvPr>
          <p:cNvGrpSpPr/>
          <p:nvPr/>
        </p:nvGrpSpPr>
        <p:grpSpPr>
          <a:xfrm>
            <a:off x="6045956" y="2659105"/>
            <a:ext cx="581579" cy="540000"/>
            <a:chOff x="1151836" y="1560576"/>
            <a:chExt cx="581579" cy="540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0C5B1A6-B3A8-D145-9C61-E80212D1BE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3FE3B91-EE8C-5449-941E-9EB2ED402104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3FE3B91-EE8C-5449-941E-9EB2ED4021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7"/>
                  <a:stretch>
                    <a:fillRect t="-8108" r="-15556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E4C95E-6F3B-C449-9DC5-D13999DCBD36}"/>
              </a:ext>
            </a:extLst>
          </p:cNvPr>
          <p:cNvGrpSpPr/>
          <p:nvPr/>
        </p:nvGrpSpPr>
        <p:grpSpPr>
          <a:xfrm>
            <a:off x="6776428" y="1135105"/>
            <a:ext cx="581579" cy="540000"/>
            <a:chOff x="1151836" y="1560576"/>
            <a:chExt cx="581579" cy="54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5172FE5-0C1F-FD41-AB85-F0C2EE59F2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9D3918E-C83E-A343-8708-AC1440131179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9D3918E-C83E-A343-8708-AC1440131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8108" r="-15217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F9D4182-F3F9-C34C-8C87-9FFD3E00AEBC}"/>
              </a:ext>
            </a:extLst>
          </p:cNvPr>
          <p:cNvGrpSpPr/>
          <p:nvPr/>
        </p:nvGrpSpPr>
        <p:grpSpPr>
          <a:xfrm>
            <a:off x="6776428" y="1897105"/>
            <a:ext cx="581579" cy="540000"/>
            <a:chOff x="1151836" y="1560576"/>
            <a:chExt cx="581579" cy="540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969CAB2-71FC-1648-9A62-E6E34E6CAF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2AE4573-2A42-1045-BA02-0669ED81B44F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2AE4573-2A42-1045-BA02-0669ED81B4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8108" r="-15217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D13B4EC-89FC-BA47-9698-4CD46B6B660D}"/>
              </a:ext>
            </a:extLst>
          </p:cNvPr>
          <p:cNvGrpSpPr/>
          <p:nvPr/>
        </p:nvGrpSpPr>
        <p:grpSpPr>
          <a:xfrm>
            <a:off x="6776428" y="2659105"/>
            <a:ext cx="581579" cy="540000"/>
            <a:chOff x="1151836" y="1560576"/>
            <a:chExt cx="581579" cy="540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D66B808-752F-5240-AA13-92286B558E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836" y="1560576"/>
              <a:ext cx="540000" cy="54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06034E4-4D1C-DA4E-A094-6AA0698077F4}"/>
                    </a:ext>
                  </a:extLst>
                </p:cNvPr>
                <p:cNvSpPr txBox="1"/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06034E4-4D1C-DA4E-A094-6AA0698077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28" y="1560576"/>
                  <a:ext cx="569387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8108" r="-15217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F70D03-201A-6749-8FD0-C94B61867F3D}"/>
                  </a:ext>
                </a:extLst>
              </p:cNvPr>
              <p:cNvSpPr txBox="1"/>
              <p:nvPr/>
            </p:nvSpPr>
            <p:spPr>
              <a:xfrm>
                <a:off x="2397197" y="4243372"/>
                <a:ext cx="17860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F70D03-201A-6749-8FD0-C94B61867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197" y="4243372"/>
                <a:ext cx="1786066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355ACC-AC42-4B40-90C4-9969344BB1FB}"/>
                  </a:ext>
                </a:extLst>
              </p:cNvPr>
              <p:cNvSpPr txBox="1"/>
              <p:nvPr/>
            </p:nvSpPr>
            <p:spPr>
              <a:xfrm>
                <a:off x="4073885" y="4243371"/>
                <a:ext cx="9076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355ACC-AC42-4B40-90C4-9969344BB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885" y="4243371"/>
                <a:ext cx="907621" cy="584775"/>
              </a:xfrm>
              <a:prstGeom prst="rect">
                <a:avLst/>
              </a:prstGeom>
              <a:blipFill>
                <a:blip r:embed="rId9"/>
                <a:stretch>
                  <a:fillRect t="-12500" r="-1677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470A342-77CE-3E42-8872-12D0588050ED}"/>
                  </a:ext>
                </a:extLst>
              </p:cNvPr>
              <p:cNvSpPr txBox="1"/>
              <p:nvPr/>
            </p:nvSpPr>
            <p:spPr>
              <a:xfrm>
                <a:off x="6303505" y="4243372"/>
                <a:ext cx="17860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470A342-77CE-3E42-8872-12D058805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05" y="4243372"/>
                <a:ext cx="1786066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AAEC1C9-474F-4846-AE72-01E6F9505B1E}"/>
                  </a:ext>
                </a:extLst>
              </p:cNvPr>
              <p:cNvSpPr txBox="1"/>
              <p:nvPr/>
            </p:nvSpPr>
            <p:spPr>
              <a:xfrm>
                <a:off x="7980193" y="4243371"/>
                <a:ext cx="9076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AAEC1C9-474F-4846-AE72-01E6F9505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193" y="4243371"/>
                <a:ext cx="907621" cy="584775"/>
              </a:xfrm>
              <a:prstGeom prst="rect">
                <a:avLst/>
              </a:prstGeom>
              <a:blipFill>
                <a:blip r:embed="rId11"/>
                <a:stretch>
                  <a:fillRect t="-12500" r="-1677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02F4229-916B-3A43-B62C-F1F7D3868504}"/>
                  </a:ext>
                </a:extLst>
              </p:cNvPr>
              <p:cNvSpPr txBox="1"/>
              <p:nvPr/>
            </p:nvSpPr>
            <p:spPr>
              <a:xfrm>
                <a:off x="2327924" y="5287636"/>
                <a:ext cx="20072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02F4229-916B-3A43-B62C-F1F7D3868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924" y="5287636"/>
                <a:ext cx="2007281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61C15BC-621F-FC4A-89B5-CB3D797357B7}"/>
                  </a:ext>
                </a:extLst>
              </p:cNvPr>
              <p:cNvSpPr txBox="1"/>
              <p:nvPr/>
            </p:nvSpPr>
            <p:spPr>
              <a:xfrm>
                <a:off x="4202980" y="5287635"/>
                <a:ext cx="6992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61C15BC-621F-FC4A-89B5-CB3D79735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80" y="5287635"/>
                <a:ext cx="699230" cy="584775"/>
              </a:xfrm>
              <a:prstGeom prst="rect">
                <a:avLst/>
              </a:prstGeom>
              <a:blipFill>
                <a:blip r:embed="rId13"/>
                <a:stretch>
                  <a:fillRect t="-12500" r="-2173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841161D-0F54-DA49-989D-EA81FD7A6B60}"/>
                  </a:ext>
                </a:extLst>
              </p:cNvPr>
              <p:cNvSpPr txBox="1"/>
              <p:nvPr/>
            </p:nvSpPr>
            <p:spPr>
              <a:xfrm>
                <a:off x="6248086" y="5287636"/>
                <a:ext cx="20072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841161D-0F54-DA49-989D-EA81FD7A6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086" y="5287636"/>
                <a:ext cx="2007281" cy="584775"/>
              </a:xfrm>
              <a:prstGeom prst="rect">
                <a:avLst/>
              </a:prstGeom>
              <a:blipFill>
                <a:blip r:embed="rId1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F624137-CDE9-CD42-973A-00AC2A0B947B}"/>
                  </a:ext>
                </a:extLst>
              </p:cNvPr>
              <p:cNvSpPr txBox="1"/>
              <p:nvPr/>
            </p:nvSpPr>
            <p:spPr>
              <a:xfrm>
                <a:off x="8120046" y="5287635"/>
                <a:ext cx="6992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F624137-CDE9-CD42-973A-00AC2A0B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046" y="5287635"/>
                <a:ext cx="699230" cy="584775"/>
              </a:xfrm>
              <a:prstGeom prst="rect">
                <a:avLst/>
              </a:prstGeom>
              <a:blipFill>
                <a:blip r:embed="rId15"/>
                <a:stretch>
                  <a:fillRect t="-12500" r="-2173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8A79AA72-5B3D-124C-B9B2-355DA91AAFC4}"/>
              </a:ext>
            </a:extLst>
          </p:cNvPr>
          <p:cNvSpPr/>
          <p:nvPr/>
        </p:nvSpPr>
        <p:spPr>
          <a:xfrm>
            <a:off x="3748428" y="1065889"/>
            <a:ext cx="3670651" cy="6784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8CE1157-DB56-EB41-BA47-65EDE39C4AFE}"/>
              </a:ext>
            </a:extLst>
          </p:cNvPr>
          <p:cNvSpPr/>
          <p:nvPr/>
        </p:nvSpPr>
        <p:spPr>
          <a:xfrm>
            <a:off x="3748427" y="1827392"/>
            <a:ext cx="3670651" cy="6784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822AB5D8-E853-3640-B396-CFAB174A40D3}"/>
              </a:ext>
            </a:extLst>
          </p:cNvPr>
          <p:cNvSpPr/>
          <p:nvPr/>
        </p:nvSpPr>
        <p:spPr>
          <a:xfrm>
            <a:off x="3748426" y="2588895"/>
            <a:ext cx="3670651" cy="6784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AFA35E76-8C84-6E48-A09B-D05232C4DD73}"/>
              </a:ext>
            </a:extLst>
          </p:cNvPr>
          <p:cNvSpPr/>
          <p:nvPr/>
        </p:nvSpPr>
        <p:spPr>
          <a:xfrm>
            <a:off x="3798704" y="1065889"/>
            <a:ext cx="668402" cy="22014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AF22B5B-A286-A147-AD67-05D10442AC8D}"/>
              </a:ext>
            </a:extLst>
          </p:cNvPr>
          <p:cNvSpPr/>
          <p:nvPr/>
        </p:nvSpPr>
        <p:spPr>
          <a:xfrm>
            <a:off x="4525032" y="1065889"/>
            <a:ext cx="668402" cy="22014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8B453B16-9166-7241-8250-C4A8B495147D}"/>
              </a:ext>
            </a:extLst>
          </p:cNvPr>
          <p:cNvSpPr/>
          <p:nvPr/>
        </p:nvSpPr>
        <p:spPr>
          <a:xfrm>
            <a:off x="5251360" y="1065889"/>
            <a:ext cx="668402" cy="22014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19B9346C-128D-0D43-BFE4-26D7D643676E}"/>
              </a:ext>
            </a:extLst>
          </p:cNvPr>
          <p:cNvSpPr/>
          <p:nvPr/>
        </p:nvSpPr>
        <p:spPr>
          <a:xfrm>
            <a:off x="5977688" y="1065889"/>
            <a:ext cx="668402" cy="22014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24304733-4FD8-6544-BA9B-831E27342B2A}"/>
              </a:ext>
            </a:extLst>
          </p:cNvPr>
          <p:cNvSpPr/>
          <p:nvPr/>
        </p:nvSpPr>
        <p:spPr>
          <a:xfrm>
            <a:off x="6704016" y="1065889"/>
            <a:ext cx="668402" cy="22014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640EF06-3FA9-F446-9AD2-F221945CFB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76944" y="1355441"/>
              <a:ext cx="6096000" cy="14293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74659391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08270075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635773955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92359070"/>
                        </a:ext>
                      </a:extLst>
                    </a:gridCol>
                  </a:tblGrid>
                  <a:tr h="714664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6335179"/>
                      </a:ext>
                    </a:extLst>
                  </a:tr>
                  <a:tr h="7146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43480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640EF06-3FA9-F446-9AD2-F221945CFB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76944" y="1355441"/>
              <a:ext cx="6096000" cy="14293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74659391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08270075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635773955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92359070"/>
                        </a:ext>
                      </a:extLst>
                    </a:gridCol>
                  </a:tblGrid>
                  <a:tr h="714664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" t="-847" r="-200" b="-1101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6335179"/>
                      </a:ext>
                    </a:extLst>
                  </a:tr>
                  <a:tr h="7146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" t="-101709" r="-30120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101709" r="-20000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800" t="-101709" r="-10080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800" t="-101709" r="-800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43480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EFB0F-B899-3C4A-B11D-C158C2C3F618}"/>
                  </a:ext>
                </a:extLst>
              </p:cNvPr>
              <p:cNvSpPr txBox="1"/>
              <p:nvPr/>
            </p:nvSpPr>
            <p:spPr>
              <a:xfrm>
                <a:off x="2397197" y="3813879"/>
                <a:ext cx="17860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EFB0F-B899-3C4A-B11D-C158C2C3F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197" y="3813879"/>
                <a:ext cx="1786066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CB7ACF-D744-0B41-AD6A-9CBD4BA15D72}"/>
                  </a:ext>
                </a:extLst>
              </p:cNvPr>
              <p:cNvSpPr txBox="1"/>
              <p:nvPr/>
            </p:nvSpPr>
            <p:spPr>
              <a:xfrm>
                <a:off x="4073885" y="3813878"/>
                <a:ext cx="9076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CB7ACF-D744-0B41-AD6A-9CBD4BA15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885" y="3813878"/>
                <a:ext cx="907621" cy="584775"/>
              </a:xfrm>
              <a:prstGeom prst="rect">
                <a:avLst/>
              </a:prstGeom>
              <a:blipFill>
                <a:blip r:embed="rId5"/>
                <a:stretch>
                  <a:fillRect t="-12500" r="-1677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D13393-8D23-EC42-8B66-7E5D717B06C3}"/>
                  </a:ext>
                </a:extLst>
              </p:cNvPr>
              <p:cNvSpPr txBox="1"/>
              <p:nvPr/>
            </p:nvSpPr>
            <p:spPr>
              <a:xfrm>
                <a:off x="6303505" y="3813879"/>
                <a:ext cx="17860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D13393-8D23-EC42-8B66-7E5D717B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05" y="3813879"/>
                <a:ext cx="1786066" cy="584775"/>
              </a:xfrm>
              <a:prstGeom prst="rect">
                <a:avLst/>
              </a:prstGeom>
              <a:blipFill>
                <a:blip r:embed="rId6"/>
                <a:stretch>
                  <a:fillRect l="-8532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A12A53-9AD4-044B-A3D9-E7BB1C72834A}"/>
                  </a:ext>
                </a:extLst>
              </p:cNvPr>
              <p:cNvSpPr txBox="1"/>
              <p:nvPr/>
            </p:nvSpPr>
            <p:spPr>
              <a:xfrm>
                <a:off x="7980193" y="3813878"/>
                <a:ext cx="9076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A12A53-9AD4-044B-A3D9-E7BB1C728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193" y="3813878"/>
                <a:ext cx="907621" cy="584775"/>
              </a:xfrm>
              <a:prstGeom prst="rect">
                <a:avLst/>
              </a:prstGeom>
              <a:blipFill>
                <a:blip r:embed="rId7"/>
                <a:stretch>
                  <a:fillRect t="-12500" r="-1677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0A3A92-D76E-A148-83C0-5CEAC5E7EFE8}"/>
                  </a:ext>
                </a:extLst>
              </p:cNvPr>
              <p:cNvSpPr txBox="1"/>
              <p:nvPr/>
            </p:nvSpPr>
            <p:spPr>
              <a:xfrm>
                <a:off x="2178184" y="4858143"/>
                <a:ext cx="20072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0A3A92-D76E-A148-83C0-5CEAC5E7E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184" y="4858143"/>
                <a:ext cx="2007281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DCC9D1-55AE-824E-8274-5918A84002F2}"/>
                  </a:ext>
                </a:extLst>
              </p:cNvPr>
              <p:cNvSpPr txBox="1"/>
              <p:nvPr/>
            </p:nvSpPr>
            <p:spPr>
              <a:xfrm>
                <a:off x="4042644" y="4858142"/>
                <a:ext cx="6992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DCC9D1-55AE-824E-8274-5918A8400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44" y="4858142"/>
                <a:ext cx="699230" cy="584775"/>
              </a:xfrm>
              <a:prstGeom prst="rect">
                <a:avLst/>
              </a:prstGeom>
              <a:blipFill>
                <a:blip r:embed="rId9"/>
                <a:stretch>
                  <a:fillRect t="-12500" r="-2173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5875B4-D65E-8546-8CE5-59CABAA388D1}"/>
                  </a:ext>
                </a:extLst>
              </p:cNvPr>
              <p:cNvSpPr txBox="1"/>
              <p:nvPr/>
            </p:nvSpPr>
            <p:spPr>
              <a:xfrm>
                <a:off x="5789284" y="4858143"/>
                <a:ext cx="23134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5875B4-D65E-8546-8CE5-59CABAA38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284" y="4858143"/>
                <a:ext cx="2313454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CE261FC-522C-F343-A6CF-BB8A9AD0F9F1}"/>
              </a:ext>
            </a:extLst>
          </p:cNvPr>
          <p:cNvSpPr txBox="1"/>
          <p:nvPr/>
        </p:nvSpPr>
        <p:spPr>
          <a:xfrm>
            <a:off x="7983156" y="485814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69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2713-1FD3-8F42-B0A9-3887AED4CC6E}"/>
                  </a:ext>
                </a:extLst>
              </p:cNvPr>
              <p:cNvSpPr txBox="1"/>
              <p:nvPr/>
            </p:nvSpPr>
            <p:spPr>
              <a:xfrm>
                <a:off x="4649461" y="1269741"/>
                <a:ext cx="3155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2713-1FD3-8F42-B0A9-3887AED4C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461" y="1269741"/>
                <a:ext cx="3155174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BA678E-1B2C-5D46-BC8A-04F5CBB0A023}"/>
                  </a:ext>
                </a:extLst>
              </p:cNvPr>
              <p:cNvSpPr txBox="1"/>
              <p:nvPr/>
            </p:nvSpPr>
            <p:spPr>
              <a:xfrm>
                <a:off x="4659108" y="1668661"/>
                <a:ext cx="3155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BA678E-1B2C-5D46-BC8A-04F5CBB0A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108" y="1668661"/>
                <a:ext cx="3155174" cy="523220"/>
              </a:xfrm>
              <a:prstGeom prst="rect">
                <a:avLst/>
              </a:prstGeom>
              <a:blipFill>
                <a:blip r:embed="rId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A772E6-BB2E-7940-BA43-74D17EA7961D}"/>
                  </a:ext>
                </a:extLst>
              </p:cNvPr>
              <p:cNvSpPr txBox="1"/>
              <p:nvPr/>
            </p:nvSpPr>
            <p:spPr>
              <a:xfrm>
                <a:off x="4394080" y="2067581"/>
                <a:ext cx="3155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A772E6-BB2E-7940-BA43-74D17EA79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080" y="2067581"/>
                <a:ext cx="3155174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700FE6-19D7-0B41-82F9-32AF8DA188C8}"/>
                  </a:ext>
                </a:extLst>
              </p:cNvPr>
              <p:cNvSpPr txBox="1"/>
              <p:nvPr/>
            </p:nvSpPr>
            <p:spPr>
              <a:xfrm>
                <a:off x="4672348" y="2494667"/>
                <a:ext cx="3155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700FE6-19D7-0B41-82F9-32AF8DA18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48" y="2494667"/>
                <a:ext cx="3155174" cy="523220"/>
              </a:xfrm>
              <a:prstGeom prst="rect">
                <a:avLst/>
              </a:prstGeom>
              <a:blipFill>
                <a:blip r:embed="rId6"/>
                <a:stretch>
                  <a:fillRect l="-386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31116E7-4F0F-5D49-9E5A-DF486FE4183D}"/>
              </a:ext>
            </a:extLst>
          </p:cNvPr>
          <p:cNvSpPr/>
          <p:nvPr/>
        </p:nvSpPr>
        <p:spPr>
          <a:xfrm>
            <a:off x="6406520" y="1391190"/>
            <a:ext cx="549902" cy="297037"/>
          </a:xfrm>
          <a:prstGeom prst="roundRect">
            <a:avLst/>
          </a:prstGeom>
          <a:solidFill>
            <a:srgbClr val="E1CCF2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9761604-FC02-5741-B2DE-BB2BF9D4CC42}"/>
              </a:ext>
            </a:extLst>
          </p:cNvPr>
          <p:cNvSpPr/>
          <p:nvPr/>
        </p:nvSpPr>
        <p:spPr>
          <a:xfrm>
            <a:off x="6401037" y="1796885"/>
            <a:ext cx="549902" cy="297037"/>
          </a:xfrm>
          <a:prstGeom prst="roundRect">
            <a:avLst/>
          </a:prstGeom>
          <a:solidFill>
            <a:srgbClr val="E1CCF2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A1CFF85-221E-A743-B292-BD88BC7FB435}"/>
              </a:ext>
            </a:extLst>
          </p:cNvPr>
          <p:cNvSpPr/>
          <p:nvPr/>
        </p:nvSpPr>
        <p:spPr>
          <a:xfrm>
            <a:off x="6413087" y="2202580"/>
            <a:ext cx="549902" cy="297037"/>
          </a:xfrm>
          <a:prstGeom prst="roundRect">
            <a:avLst/>
          </a:prstGeom>
          <a:solidFill>
            <a:srgbClr val="E1CCF2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79A333D-E033-C94E-BCFA-66DAF2713FE8}"/>
              </a:ext>
            </a:extLst>
          </p:cNvPr>
          <p:cNvSpPr/>
          <p:nvPr/>
        </p:nvSpPr>
        <p:spPr>
          <a:xfrm>
            <a:off x="6407604" y="2608275"/>
            <a:ext cx="549902" cy="297037"/>
          </a:xfrm>
          <a:prstGeom prst="roundRect">
            <a:avLst/>
          </a:prstGeom>
          <a:solidFill>
            <a:srgbClr val="E1CCF2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D6166-3671-4D4F-8A43-D7810AE725E9}"/>
                  </a:ext>
                </a:extLst>
              </p:cNvPr>
              <p:cNvSpPr txBox="1"/>
              <p:nvPr/>
            </p:nvSpPr>
            <p:spPr>
              <a:xfrm>
                <a:off x="3655199" y="3536959"/>
                <a:ext cx="32441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2800" dirty="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positive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positive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D6166-3671-4D4F-8A43-D7810AE72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199" y="3536959"/>
                <a:ext cx="324415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C557DD8-35C9-A341-9F66-2FA22B2377A6}"/>
              </a:ext>
            </a:extLst>
          </p:cNvPr>
          <p:cNvSpPr txBox="1"/>
          <p:nvPr/>
        </p:nvSpPr>
        <p:spPr>
          <a:xfrm>
            <a:off x="6818919" y="3536959"/>
            <a:ext cx="1324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5A7BB5-D532-7A46-9444-076FA4438C51}"/>
                  </a:ext>
                </a:extLst>
              </p:cNvPr>
              <p:cNvSpPr txBox="1"/>
              <p:nvPr/>
            </p:nvSpPr>
            <p:spPr>
              <a:xfrm>
                <a:off x="3559405" y="4738787"/>
                <a:ext cx="33399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2800" dirty="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negative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positive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5A7BB5-D532-7A46-9444-076FA4438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05" y="4738787"/>
                <a:ext cx="333995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F0DB2D3-3BBC-3741-B645-08F349109490}"/>
              </a:ext>
            </a:extLst>
          </p:cNvPr>
          <p:cNvSpPr txBox="1"/>
          <p:nvPr/>
        </p:nvSpPr>
        <p:spPr>
          <a:xfrm>
            <a:off x="6818919" y="4738787"/>
            <a:ext cx="141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580A31-7E2D-3344-8034-6ECF561DAC0F}"/>
                  </a:ext>
                </a:extLst>
              </p:cNvPr>
              <p:cNvSpPr txBox="1"/>
              <p:nvPr/>
            </p:nvSpPr>
            <p:spPr>
              <a:xfrm>
                <a:off x="3559405" y="5354601"/>
                <a:ext cx="33399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2800" dirty="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positive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negative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580A31-7E2D-3344-8034-6ECF561DA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05" y="5354601"/>
                <a:ext cx="333995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F0D6E7D-8232-A94B-A39B-A10F2AA88199}"/>
              </a:ext>
            </a:extLst>
          </p:cNvPr>
          <p:cNvSpPr txBox="1"/>
          <p:nvPr/>
        </p:nvSpPr>
        <p:spPr>
          <a:xfrm>
            <a:off x="6824777" y="4138177"/>
            <a:ext cx="1324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B99F2F-F115-CF45-A927-D9A72A975186}"/>
                  </a:ext>
                </a:extLst>
              </p:cNvPr>
              <p:cNvSpPr txBox="1"/>
              <p:nvPr/>
            </p:nvSpPr>
            <p:spPr>
              <a:xfrm>
                <a:off x="3463609" y="4138177"/>
                <a:ext cx="3435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2800" dirty="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negative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negative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B99F2F-F115-CF45-A927-D9A72A975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09" y="4138177"/>
                <a:ext cx="343574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0598D47-9F95-E042-97FC-4A04BD2401BA}"/>
              </a:ext>
            </a:extLst>
          </p:cNvPr>
          <p:cNvSpPr txBox="1"/>
          <p:nvPr/>
        </p:nvSpPr>
        <p:spPr>
          <a:xfrm>
            <a:off x="6813056" y="5336938"/>
            <a:ext cx="141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2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Whiteboards Ready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91720" y="1801484"/>
            <a:ext cx="4642533" cy="3201590"/>
            <a:chOff x="1835696" y="1398184"/>
            <a:chExt cx="2232248" cy="1440159"/>
          </a:xfrm>
        </p:grpSpPr>
        <p:sp>
          <p:nvSpPr>
            <p:cNvPr id="5" name="Rounded Rectangle 4"/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817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2455949" y="3044280"/>
            <a:ext cx="7280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… a division with a result of 12.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7" name="Rounded Rectangle 6"/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TextBox 52"/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Freeform 9"/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0444576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2315688" y="3044280"/>
            <a:ext cx="7560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… a division with a result of −12.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23926-85CC-9B3D-7E39-3672C0B77466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4F56E3A0-B141-9246-3EDE-D9CC3A72D033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4E18AAED-D2AB-C26B-15FB-F1B9B38D5344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ACB248-F835-CC16-15F8-7C77E9BD7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7B960D5-CA81-2FB9-F420-517083FBE851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13520480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7.7|2.6|5.8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4.7|8.1|8.4|8.6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3.7|11.9|2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6.4|2.5|10.2|3.4|8.2|4.3|5.1|2.7|12.2|9.9"/>
</p:tagLst>
</file>

<file path=ppt/theme/theme1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884</Words>
  <Application>Microsoft Office PowerPoint</Application>
  <PresentationFormat>Widescreen</PresentationFormat>
  <Paragraphs>277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Arial</vt:lpstr>
      <vt:lpstr>Calibri</vt:lpstr>
      <vt:lpstr>Cambria Math</vt:lpstr>
      <vt:lpstr>Comic Sans MS</vt:lpstr>
      <vt:lpstr>Gill Sans Ultra Bold</vt:lpstr>
      <vt:lpstr>Lato</vt:lpstr>
      <vt:lpstr>ALT</vt:lpstr>
      <vt:lpstr>Archway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Mrs S Ananth - NES Staff</dc:creator>
  <cp:lastModifiedBy>Mrs P Virdi - NES Staff</cp:lastModifiedBy>
  <cp:revision>8</cp:revision>
  <dcterms:created xsi:type="dcterms:W3CDTF">2025-02-14T13:35:13Z</dcterms:created>
  <dcterms:modified xsi:type="dcterms:W3CDTF">2025-02-14T14:26:48Z</dcterms:modified>
</cp:coreProperties>
</file>