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20"/>
  </p:notesMasterIdLst>
  <p:sldIdLst>
    <p:sldId id="264" r:id="rId4"/>
    <p:sldId id="269" r:id="rId5"/>
    <p:sldId id="288" r:id="rId6"/>
    <p:sldId id="260" r:id="rId7"/>
    <p:sldId id="342" r:id="rId8"/>
    <p:sldId id="362" r:id="rId9"/>
    <p:sldId id="351" r:id="rId10"/>
    <p:sldId id="343" r:id="rId11"/>
    <p:sldId id="344" r:id="rId12"/>
    <p:sldId id="345" r:id="rId13"/>
    <p:sldId id="358" r:id="rId14"/>
    <p:sldId id="356" r:id="rId15"/>
    <p:sldId id="346" r:id="rId16"/>
    <p:sldId id="347" r:id="rId17"/>
    <p:sldId id="365" r:id="rId18"/>
    <p:sldId id="3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1945C350-1000-4691-8920-7A145838DC2B}">
          <p14:sldIdLst>
            <p14:sldId id="342"/>
            <p14:sldId id="362"/>
            <p14:sldId id="351"/>
            <p14:sldId id="343"/>
          </p14:sldIdLst>
        </p14:section>
        <p14:section name="Practice" id="{2650477A-F5A4-415B-B585-9EF8AA3E7816}">
          <p14:sldIdLst>
            <p14:sldId id="344"/>
            <p14:sldId id="345"/>
            <p14:sldId id="358"/>
            <p14:sldId id="356"/>
            <p14:sldId id="346"/>
          </p14:sldIdLst>
        </p14:section>
        <p14:section name="Secure" id="{F196C096-DB33-4430-B3A4-D087464F97BE}">
          <p14:sldIdLst>
            <p14:sldId id="347"/>
            <p14:sldId id="365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6" autoAdjust="0"/>
  </p:normalViewPr>
  <p:slideViewPr>
    <p:cSldViewPr snapToGrid="0">
      <p:cViewPr varScale="1">
        <p:scale>
          <a:sx n="90" d="100"/>
          <a:sy n="90" d="100"/>
        </p:scale>
        <p:origin x="139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5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4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9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4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3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56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86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19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20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13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0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93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45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3211A-E648-1AFC-5DED-2BB234DD0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60222E-E360-F686-DB76-D20561B7288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8ED97BD0-2DD6-7D1C-5950-6345FAC0871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02E9184-DE20-83BB-5282-69BB831FAACD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58A39-906B-8F57-522A-812543070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726" y="1062321"/>
            <a:ext cx="2616334" cy="19050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E9B645-5A69-FF69-69D8-D5D2B2AC4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03" y="941665"/>
            <a:ext cx="2578233" cy="20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B078B-3EC6-E2D1-835E-746EA6020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241FDD-8BA9-790E-D3F0-D495CB736FB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E817194-CFEE-7E61-2BC8-A62A0DB09DE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C3AC5D53-9BC7-2D69-15BB-860C0955B095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DO: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6012C0-1BA7-2277-2528-1651AD45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03" y="941665"/>
            <a:ext cx="2578233" cy="2025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37191-A925-9132-F54A-F640EBE12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049" y="1132175"/>
            <a:ext cx="2686188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8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5E3EB-442D-FD15-08CD-3556E2A87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28778-5EFA-1778-E814-AB0450095A4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EB4AEA30-6ECA-C03B-0219-B0AD056BB48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843C32FE-03BA-FDA9-EE45-F7C0519BB86C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9FB9A1-B315-D6B1-BA40-3F767A1C544E}"/>
                  </a:ext>
                </a:extLst>
              </p:cNvPr>
              <p:cNvSpPr txBox="1"/>
              <p:nvPr/>
            </p:nvSpPr>
            <p:spPr>
              <a:xfrm>
                <a:off x="1610832" y="1674627"/>
                <a:ext cx="466473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9FB9A1-B315-D6B1-BA40-3F767A1C5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32" y="1674627"/>
                <a:ext cx="466473" cy="1387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70E3B-2063-454C-4EF8-31D8EDB4AFBB}"/>
                  </a:ext>
                </a:extLst>
              </p:cNvPr>
              <p:cNvSpPr txBox="1"/>
              <p:nvPr/>
            </p:nvSpPr>
            <p:spPr>
              <a:xfrm>
                <a:off x="90520" y="1674627"/>
                <a:ext cx="609777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770E3B-2063-454C-4EF8-31D8EDB4A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1674627"/>
                <a:ext cx="6097772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0A81578-3DEE-E63A-4FAB-0D5C2FC4BD99}"/>
              </a:ext>
            </a:extLst>
          </p:cNvPr>
          <p:cNvSpPr txBox="1"/>
          <p:nvPr/>
        </p:nvSpPr>
        <p:spPr>
          <a:xfrm>
            <a:off x="2165412" y="2105247"/>
            <a:ext cx="119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B21B93-78CF-E864-CCED-07EDC695D80C}"/>
                  </a:ext>
                </a:extLst>
              </p:cNvPr>
              <p:cNvSpPr txBox="1"/>
              <p:nvPr/>
            </p:nvSpPr>
            <p:spPr>
              <a:xfrm>
                <a:off x="7154024" y="1674627"/>
                <a:ext cx="46647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B21B93-78CF-E864-CCED-07EDC695D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024" y="1674627"/>
                <a:ext cx="466473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FF4C9B9-180B-0361-2AEB-7EEDB3169A81}"/>
              </a:ext>
            </a:extLst>
          </p:cNvPr>
          <p:cNvSpPr txBox="1"/>
          <p:nvPr/>
        </p:nvSpPr>
        <p:spPr>
          <a:xfrm>
            <a:off x="7708604" y="2105247"/>
            <a:ext cx="119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0C221-23F8-248D-E988-93F4A34F29BF}"/>
                  </a:ext>
                </a:extLst>
              </p:cNvPr>
              <p:cNvSpPr txBox="1"/>
              <p:nvPr/>
            </p:nvSpPr>
            <p:spPr>
              <a:xfrm>
                <a:off x="5502606" y="1605629"/>
                <a:ext cx="6097772" cy="1495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GB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20C221-23F8-248D-E988-93F4A34F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606" y="1605629"/>
                <a:ext cx="6097772" cy="1495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35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71499-6182-851C-35E6-B66E74AF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C81E8B-016B-5D82-B90B-C405314951C9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55FA6B62-6744-5F7C-16A7-56793A3A8433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7AC4CF-BBA5-7249-44A9-433CAE4E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4" y="592596"/>
            <a:ext cx="7354529" cy="55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4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0ADC4-D0F1-FF10-F541-AED1B881E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0C6F1-9B22-8BB4-81E8-05BC1A15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726" y="538925"/>
            <a:ext cx="10482243" cy="467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7CCED-51B5-AA24-ED64-AF06651F5A5D}"/>
              </a:ext>
            </a:extLst>
          </p:cNvPr>
          <p:cNvSpPr txBox="1"/>
          <p:nvPr/>
        </p:nvSpPr>
        <p:spPr>
          <a:xfrm>
            <a:off x="90521" y="0"/>
            <a:ext cx="699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the following divisions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64BA5-CDDF-C374-67A4-63588EB4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04" y="5243306"/>
            <a:ext cx="5541065" cy="10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7BF1-D098-3CA1-17FF-0C5D205C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AAA45-28D5-7EE8-478B-ECD7F752733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428F4579-F4FE-708C-5E93-FA5CCCD3DF15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Depth: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3FC410-FBCF-F7EF-2643-63B417D6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9" y="1092607"/>
            <a:ext cx="5586986" cy="26983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A02958-7036-FBE1-21A0-2591D1EA728C}"/>
              </a:ext>
            </a:extLst>
          </p:cNvPr>
          <p:cNvSpPr txBox="1"/>
          <p:nvPr/>
        </p:nvSpPr>
        <p:spPr>
          <a:xfrm>
            <a:off x="90520" y="628637"/>
            <a:ext cx="3940630" cy="51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the following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671E18-DB7C-7926-3357-B7461255ECAE}"/>
                  </a:ext>
                </a:extLst>
              </p:cNvPr>
              <p:cNvSpPr txBox="1"/>
              <p:nvPr/>
            </p:nvSpPr>
            <p:spPr>
              <a:xfrm>
                <a:off x="312717" y="2609076"/>
                <a:ext cx="6112328" cy="799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671E18-DB7C-7926-3357-B7461255E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17" y="2609076"/>
                <a:ext cx="6112328" cy="799193"/>
              </a:xfrm>
              <a:prstGeom prst="rect">
                <a:avLst/>
              </a:prstGeom>
              <a:blipFill>
                <a:blip r:embed="rId4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C3E0C-5038-B243-5888-DCC8130DE8C4}"/>
                  </a:ext>
                </a:extLst>
              </p:cNvPr>
              <p:cNvSpPr txBox="1"/>
              <p:nvPr/>
            </p:nvSpPr>
            <p:spPr>
              <a:xfrm>
                <a:off x="4031150" y="2582537"/>
                <a:ext cx="6114552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÷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C3E0C-5038-B243-5888-DCC8130D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50" y="2582537"/>
                <a:ext cx="6114552" cy="798873"/>
              </a:xfrm>
              <a:prstGeom prst="rect">
                <a:avLst/>
              </a:prstGeom>
              <a:blipFill>
                <a:blip r:embed="rId5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4CA094-7B24-2E75-3AE8-FAE01E5F29B1}"/>
                  </a:ext>
                </a:extLst>
              </p:cNvPr>
              <p:cNvSpPr txBox="1"/>
              <p:nvPr/>
            </p:nvSpPr>
            <p:spPr>
              <a:xfrm>
                <a:off x="402455" y="4016718"/>
                <a:ext cx="6112764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)÷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4CA094-7B24-2E75-3AE8-FAE01E5F2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5" y="4016718"/>
                <a:ext cx="6112764" cy="792140"/>
              </a:xfrm>
              <a:prstGeom prst="rect">
                <a:avLst/>
              </a:prstGeom>
              <a:blipFill>
                <a:blip r:embed="rId6"/>
                <a:stretch>
                  <a:fillRect l="-249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01774E-92F9-8C14-BCEC-7FF17C8999B7}"/>
                  </a:ext>
                </a:extLst>
              </p:cNvPr>
              <p:cNvSpPr txBox="1"/>
              <p:nvPr/>
            </p:nvSpPr>
            <p:spPr>
              <a:xfrm>
                <a:off x="4031150" y="4009934"/>
                <a:ext cx="6112328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)÷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01774E-92F9-8C14-BCEC-7FF17C89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50" y="4009934"/>
                <a:ext cx="6112328" cy="798873"/>
              </a:xfrm>
              <a:prstGeom prst="rect">
                <a:avLst/>
              </a:prstGeom>
              <a:blipFill>
                <a:blip r:embed="rId7"/>
                <a:stretch>
                  <a:fillRect l="-2493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9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6EAB8-CB2B-0B6F-16D3-820B0EDC4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4204B6-7648-E7C1-8ACD-358070EEA03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76F5B845-8A4C-E720-FAB5-2C318DEBFEFA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Depth: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A9D00B-4E8E-45BC-E4FE-A539131A62CF}"/>
                  </a:ext>
                </a:extLst>
              </p:cNvPr>
              <p:cNvSpPr txBox="1"/>
              <p:nvPr/>
            </p:nvSpPr>
            <p:spPr>
              <a:xfrm>
                <a:off x="306462" y="935384"/>
                <a:ext cx="11521744" cy="34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Using the digits 1 – 9, how  close can you make the following calculation to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6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kumimoji="0" lang="en-GB" sz="6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GB" sz="6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kumimoji="0" lang="en-GB" sz="6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6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/>
                      <m:den/>
                    </m:f>
                  </m:oMath>
                </a14:m>
                <a:endParaRPr kumimoji="0" lang="en-GB" sz="6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A9D00B-4E8E-45BC-E4FE-A539131A6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62" y="935384"/>
                <a:ext cx="11521744" cy="3465179"/>
              </a:xfrm>
              <a:prstGeom prst="rect">
                <a:avLst/>
              </a:prstGeom>
              <a:blipFill>
                <a:blip r:embed="rId3"/>
                <a:stretch>
                  <a:fillRect l="-1852" t="-3163" b="-6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58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Dividing Fractions 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10266-0134-3C8E-5643-5754177F0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C7C71-8A06-C8E4-8807-7EAA9E5B9C47}"/>
                  </a:ext>
                </a:extLst>
              </p:cNvPr>
              <p:cNvSpPr txBox="1"/>
              <p:nvPr/>
            </p:nvSpPr>
            <p:spPr>
              <a:xfrm>
                <a:off x="522514" y="315686"/>
                <a:ext cx="9285515" cy="5507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What do you notice about the following pairs of questions?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2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= 6				2 x 3 = 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3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= 12				3 x 4 = 12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4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				4 x 2 = 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5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=12.5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				5 x 2.5 = 12.5 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AC7C71-8A06-C8E4-8807-7EAA9E5B9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315686"/>
                <a:ext cx="9285515" cy="5507470"/>
              </a:xfrm>
              <a:prstGeom prst="rect">
                <a:avLst/>
              </a:prstGeom>
              <a:blipFill>
                <a:blip r:embed="rId3"/>
                <a:stretch>
                  <a:fillRect l="-1051" t="-886" b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F4A8-1084-0249-8D5F-7A2943E8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F797D6-45E2-6FFA-A777-D487A7790CD3}"/>
                  </a:ext>
                </a:extLst>
              </p:cNvPr>
              <p:cNvSpPr txBox="1"/>
              <p:nvPr/>
            </p:nvSpPr>
            <p:spPr>
              <a:xfrm>
                <a:off x="401782" y="429491"/>
                <a:ext cx="11554690" cy="287931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Any division can be rewritten as a multiplication of the reciprocal.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E.g.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GB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  <m:r>
                      <a:rPr kumimoji="0" lang="en-GB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GB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		</a:t>
                </a:r>
                <a14:m>
                  <m:oMath xmlns:m="http://schemas.openxmlformats.org/officeDocument/2006/math">
                    <m:r>
                      <a:rPr kumimoji="0" lang="en-GB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a:rPr kumimoji="0" lang="en-GB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GB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GB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</a:t>
                </a: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F797D6-45E2-6FFA-A777-D487A779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429491"/>
                <a:ext cx="11554690" cy="2879314"/>
              </a:xfrm>
              <a:prstGeom prst="rect">
                <a:avLst/>
              </a:prstGeom>
              <a:blipFill>
                <a:blip r:embed="rId3"/>
                <a:stretch>
                  <a:fillRect l="-1108" t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88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B7277-822A-416F-66B9-1BE883C80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645FB-5ABA-428E-2F8F-3A161486B1B8}"/>
                  </a:ext>
                </a:extLst>
              </p:cNvPr>
              <p:cNvSpPr txBox="1"/>
              <p:nvPr/>
            </p:nvSpPr>
            <p:spPr>
              <a:xfrm>
                <a:off x="522514" y="315686"/>
                <a:ext cx="10352618" cy="563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What would you replace the question mark with in each of the following 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2 ÷ ? = 6 				2 x 3 = 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3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= 15				3 x ? = 15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4 ÷ ? = 5				4 x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= 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5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					5 x ? = 6.25	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9645FB-5ABA-428E-2F8F-3A161486B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315686"/>
                <a:ext cx="10352618" cy="5630709"/>
              </a:xfrm>
              <a:prstGeom prst="rect">
                <a:avLst/>
              </a:prstGeom>
              <a:blipFill>
                <a:blip r:embed="rId3"/>
                <a:stretch>
                  <a:fillRect l="-1531" t="-1408" b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54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5137-646A-4625-FE4A-E42A5DD4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8BD640-A1BF-406D-295A-D14D204C3ADA}"/>
                  </a:ext>
                </a:extLst>
              </p:cNvPr>
              <p:cNvSpPr txBox="1"/>
              <p:nvPr/>
            </p:nvSpPr>
            <p:spPr>
              <a:xfrm>
                <a:off x="431800" y="330200"/>
                <a:ext cx="11176000" cy="557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When dividing fractions its easier to multiply by the reciprocal, rather than complete the division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3÷7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8÷11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0.428571…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0.727272…</m:t>
                        </m:r>
                      </m:den>
                    </m:f>
                  </m:oMath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We can divide these numerator and denominators, however if we multiply by the reciprocal the calculation is easier to complete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×11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 × 7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56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8BD640-A1BF-406D-295A-D14D204C3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30200"/>
                <a:ext cx="11176000" cy="5579028"/>
              </a:xfrm>
              <a:prstGeom prst="rect">
                <a:avLst/>
              </a:prstGeom>
              <a:blipFill>
                <a:blip r:embed="rId3"/>
                <a:stretch>
                  <a:fillRect l="-873" t="-874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3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B163-7A1E-20DA-80EB-A10472F5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D5BD18-16D7-A03A-6B83-3F0BABFB26E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7F04F76D-F658-3637-4779-4C48AC1A267A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D485B5A9-0D5D-C80F-2BA6-F582066E424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491A1-1E21-4FDE-E663-3CE3F8B2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924" y="968319"/>
            <a:ext cx="2619875" cy="21044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FE1553-D3B5-8FC7-552F-D44C8340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285" y="968319"/>
            <a:ext cx="2787793" cy="20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443</Words>
  <Application>Microsoft Office PowerPoint</Application>
  <PresentationFormat>Widescreen</PresentationFormat>
  <Paragraphs>108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Century Gothic</vt:lpstr>
      <vt:lpstr>Lato</vt:lpstr>
      <vt:lpstr>Office Theme</vt:lpstr>
      <vt:lpstr>ALT</vt:lpstr>
      <vt:lpstr>1_ALT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27</cp:revision>
  <dcterms:created xsi:type="dcterms:W3CDTF">2024-05-01T10:13:14Z</dcterms:created>
  <dcterms:modified xsi:type="dcterms:W3CDTF">2025-02-24T13:57:05Z</dcterms:modified>
</cp:coreProperties>
</file>