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19"/>
  </p:notesMasterIdLst>
  <p:sldIdLst>
    <p:sldId id="264" r:id="rId4"/>
    <p:sldId id="269" r:id="rId5"/>
    <p:sldId id="288" r:id="rId6"/>
    <p:sldId id="260" r:id="rId7"/>
    <p:sldId id="300" r:id="rId8"/>
    <p:sldId id="395" r:id="rId9"/>
    <p:sldId id="259" r:id="rId10"/>
    <p:sldId id="291" r:id="rId11"/>
    <p:sldId id="361" r:id="rId12"/>
    <p:sldId id="363" r:id="rId13"/>
    <p:sldId id="261" r:id="rId14"/>
    <p:sldId id="396" r:id="rId15"/>
    <p:sldId id="370" r:id="rId16"/>
    <p:sldId id="290" r:id="rId17"/>
    <p:sldId id="3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1945C350-1000-4691-8920-7A145838DC2B}">
          <p14:sldIdLst>
            <p14:sldId id="300"/>
            <p14:sldId id="395"/>
          </p14:sldIdLst>
        </p14:section>
        <p14:section name="Practice" id="{C15660DD-E1D4-4FBE-819D-800AD68C8B40}">
          <p14:sldIdLst>
            <p14:sldId id="259"/>
            <p14:sldId id="291"/>
            <p14:sldId id="361"/>
            <p14:sldId id="363"/>
            <p14:sldId id="261"/>
            <p14:sldId id="396"/>
            <p14:sldId id="370"/>
          </p14:sldIdLst>
        </p14:section>
        <p14:section name="Secure" id="{EC9233C6-4BA9-4793-8C0E-CEF7B6A04F91}">
          <p14:sldIdLst>
            <p14:sldId id="290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÷÷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÷÷</a:t>
                </a:r>
                <a:endParaRPr lang="en-GB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E3C74-A3FE-4BFF-85F6-93E848E62A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9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0AEC0-AD76-409A-54E5-5EA78ACB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E2D3F-4851-F65D-273A-C61157438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2AC922F-6F17-E7AE-9833-11022A5E77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÷÷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2AC922F-6F17-E7AE-9833-11022A5E77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÷÷</a:t>
                </a:r>
                <a:endParaRPr lang="en-GB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580AB-BF94-7A4A-E881-BAB92B777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E3C74-A3FE-4BFF-85F6-93E848E62A9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1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5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4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3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6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6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9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2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13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0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93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45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c6bcd3641dbd4620b77da0c2160a2e36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6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16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4556A-4470-103D-FB4F-9F75B422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0B340C-08B4-B34F-E3C9-0379B817732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DBE34BA5-ECD0-B1C1-FABC-D0FA06122EB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3C80E63E-F521-9EE3-7AE4-66BB04F3E74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YOUI DO: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B23D-0294-0D42-3F67-3CAC4F00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0" y="518854"/>
            <a:ext cx="4199242" cy="208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224A0C-67FE-CBA0-9146-03051B38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08710"/>
            <a:ext cx="3988958" cy="21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6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1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4B93109-5B67-4872-7E29-DF41E38C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5" y="68998"/>
            <a:ext cx="6557084" cy="6201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EF51-C798-2B55-1CBD-11BAD60DB4A9}"/>
              </a:ext>
            </a:extLst>
          </p:cNvPr>
          <p:cNvSpPr txBox="1"/>
          <p:nvPr/>
        </p:nvSpPr>
        <p:spPr>
          <a:xfrm>
            <a:off x="6901543" y="188463"/>
            <a:ext cx="4430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https://www.draustinmaths.com/_files/ugd/7ac124_c6bcd3641dbd4620b77da0c2160a2e36.pdf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27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5A1D-90E4-5141-E6F8-43A1EA0F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619C8-8941-C1C9-3AEE-4B57D165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98"/>
            <a:ext cx="6736859" cy="671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14C8C9-F737-A18C-0B24-FF1A57440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" y="622156"/>
            <a:ext cx="6646338" cy="35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BFDFE4-B064-1095-491D-B0DC2BE2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" y="290928"/>
            <a:ext cx="663545" cy="1045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E9D40C-CCA7-C723-A09F-4B191368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96" y="533826"/>
            <a:ext cx="403530" cy="4402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C9471C-8DA6-D58A-6671-C123C42C4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455" y="333021"/>
            <a:ext cx="825178" cy="10568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2652C6-6284-25B9-E77D-D17953DCD9F6}"/>
              </a:ext>
            </a:extLst>
          </p:cNvPr>
          <p:cNvSpPr txBox="1"/>
          <p:nvPr/>
        </p:nvSpPr>
        <p:spPr>
          <a:xfrm>
            <a:off x="2727662" y="507481"/>
            <a:ext cx="205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CE3DD9-DD16-282C-3A3E-F147CDCE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478" y="237115"/>
            <a:ext cx="739801" cy="1152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D80EA3-0942-9481-47A5-8B3C44C8B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836" y="447352"/>
            <a:ext cx="2114732" cy="1194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C714CD-C7E6-2019-9E30-F1B36E78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128" y="727724"/>
            <a:ext cx="403530" cy="4402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F372EE-2DEA-DBE4-8BA9-831EF3406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828" y="266468"/>
            <a:ext cx="528039" cy="1415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E1A93C-0E1F-2749-9A37-C3D9453092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4" y="1828646"/>
            <a:ext cx="1014788" cy="11254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B292BAF-0BC5-5FDE-337F-A6BDFCD0BB46}"/>
              </a:ext>
            </a:extLst>
          </p:cNvPr>
          <p:cNvSpPr txBox="1"/>
          <p:nvPr/>
        </p:nvSpPr>
        <p:spPr>
          <a:xfrm>
            <a:off x="1205297" y="2060486"/>
            <a:ext cx="1484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EA9D744-5011-447D-65F7-F50DFC8B5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044" y="1806398"/>
            <a:ext cx="1014788" cy="1389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68B0896-AA5E-3B8F-9141-AA0984A8046A}"/>
              </a:ext>
            </a:extLst>
          </p:cNvPr>
          <p:cNvSpPr txBox="1"/>
          <p:nvPr/>
        </p:nvSpPr>
        <p:spPr>
          <a:xfrm>
            <a:off x="123664" y="1975893"/>
            <a:ext cx="400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                 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840202-D15D-9A39-D23E-EAE82C323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34" y="2181065"/>
            <a:ext cx="403530" cy="4402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205CC9-CE96-6139-265F-411B3BD78E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0183" y="1788645"/>
            <a:ext cx="856738" cy="1389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45C2F3-98AB-4CE8-10BB-D7F4DE363961}"/>
                  </a:ext>
                </a:extLst>
              </p:cNvPr>
              <p:cNvSpPr txBox="1"/>
              <p:nvPr/>
            </p:nvSpPr>
            <p:spPr>
              <a:xfrm>
                <a:off x="6435868" y="2007124"/>
                <a:ext cx="4439264" cy="12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GB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f>
                              <m:fPr>
                                <m:ctrlP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GB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÷1</m:t>
                    </m:r>
                    <m:f>
                      <m:fPr>
                        <m:ctrlP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45C2F3-98AB-4CE8-10BB-D7F4DE363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68" y="2007124"/>
                <a:ext cx="4439264" cy="123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BCF2C11-E6DC-6475-7DE8-38D78F2471F1}"/>
              </a:ext>
            </a:extLst>
          </p:cNvPr>
          <p:cNvSpPr/>
          <p:nvPr/>
        </p:nvSpPr>
        <p:spPr>
          <a:xfrm>
            <a:off x="703879" y="4294201"/>
            <a:ext cx="4533510" cy="1971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2D58C8-37D7-14BB-77F1-668A1E5B36E2}"/>
                  </a:ext>
                </a:extLst>
              </p:cNvPr>
              <p:cNvSpPr txBox="1"/>
              <p:nvPr/>
            </p:nvSpPr>
            <p:spPr>
              <a:xfrm>
                <a:off x="1181421" y="4608403"/>
                <a:ext cx="4279415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Area = 8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2D58C8-37D7-14BB-77F1-668A1E5B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21" y="4608403"/>
                <a:ext cx="4279415" cy="961545"/>
              </a:xfrm>
              <a:prstGeom prst="rect">
                <a:avLst/>
              </a:prstGeom>
              <a:blipFill>
                <a:blip r:embed="rId13"/>
                <a:stretch>
                  <a:fillRect l="-5128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856D7DB-0DA5-8BAF-D13C-AC3CE5E64A34}"/>
              </a:ext>
            </a:extLst>
          </p:cNvPr>
          <p:cNvSpPr txBox="1"/>
          <p:nvPr/>
        </p:nvSpPr>
        <p:spPr>
          <a:xfrm>
            <a:off x="5274534" y="4895129"/>
            <a:ext cx="9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0318F6-14C3-5BD1-9E06-3B07EEE09C6A}"/>
                  </a:ext>
                </a:extLst>
              </p:cNvPr>
              <p:cNvSpPr txBox="1"/>
              <p:nvPr/>
            </p:nvSpPr>
            <p:spPr>
              <a:xfrm>
                <a:off x="-28668" y="3563709"/>
                <a:ext cx="617751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0318F6-14C3-5BD1-9E06-3B07EEE09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68" y="3563709"/>
                <a:ext cx="6177516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4A88C5CF-501E-733D-F388-F560E4311732}"/>
              </a:ext>
            </a:extLst>
          </p:cNvPr>
          <p:cNvSpPr txBox="1"/>
          <p:nvPr/>
        </p:nvSpPr>
        <p:spPr>
          <a:xfrm>
            <a:off x="6208533" y="4200294"/>
            <a:ext cx="5279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the missing length of the rectangle?</a:t>
            </a:r>
          </a:p>
        </p:txBody>
      </p:sp>
    </p:spTree>
    <p:extLst>
      <p:ext uri="{BB962C8B-B14F-4D97-AF65-F5344CB8AC3E}">
        <p14:creationId xmlns:p14="http://schemas.microsoft.com/office/powerpoint/2010/main" val="329992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BC612-9721-40C2-26B5-27DEEFEA8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8EF57-E9CE-BF0A-FB77-596F21D87F4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69DD9806-8B49-0C5A-6EE1-E645BB4891E7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Depth: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07AAC-981C-B73A-72CD-9027FCD21880}"/>
                  </a:ext>
                </a:extLst>
              </p:cNvPr>
              <p:cNvSpPr txBox="1"/>
              <p:nvPr/>
            </p:nvSpPr>
            <p:spPr>
              <a:xfrm>
                <a:off x="306462" y="935384"/>
                <a:ext cx="11521744" cy="34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Using the digits 1 – 9, how  close can you make the following calculation to 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kumimoji="0" lang="en-GB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     </m:t>
                    </m:r>
                    <m:f>
                      <m:fPr>
                        <m:ctrlPr>
                          <a:rPr kumimoji="0" lang="en-GB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kumimoji="0" lang="en-GB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÷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endParaRPr kumimoji="0" lang="en-GB" sz="6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A07AAC-981C-B73A-72CD-9027FCD21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2" y="935384"/>
                <a:ext cx="11521744" cy="3465179"/>
              </a:xfrm>
              <a:prstGeom prst="rect">
                <a:avLst/>
              </a:prstGeom>
              <a:blipFill>
                <a:blip r:embed="rId3"/>
                <a:stretch>
                  <a:fillRect l="-1852" t="-3163" b="-6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A3BDB94-A0BB-E484-FB1E-F07F61F6E9FF}"/>
              </a:ext>
            </a:extLst>
          </p:cNvPr>
          <p:cNvSpPr/>
          <p:nvPr/>
        </p:nvSpPr>
        <p:spPr>
          <a:xfrm>
            <a:off x="2790521" y="3429000"/>
            <a:ext cx="575382" cy="518854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67BB4-4FF3-C322-3700-BEC61172DC1D}"/>
              </a:ext>
            </a:extLst>
          </p:cNvPr>
          <p:cNvSpPr/>
          <p:nvPr/>
        </p:nvSpPr>
        <p:spPr>
          <a:xfrm>
            <a:off x="5173145" y="3429000"/>
            <a:ext cx="575382" cy="518854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DBF76A-0763-9990-2786-DF54F2991CBA}"/>
              </a:ext>
            </a:extLst>
          </p:cNvPr>
          <p:cNvSpPr/>
          <p:nvPr/>
        </p:nvSpPr>
        <p:spPr>
          <a:xfrm>
            <a:off x="7418638" y="3429000"/>
            <a:ext cx="575382" cy="518854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1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Dividing Mixed Numbers  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622EE-7118-E62D-2B2A-915253B7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D93139-507B-D6AD-B9D9-54264CB7B055}"/>
                  </a:ext>
                </a:extLst>
              </p:cNvPr>
              <p:cNvSpPr txBox="1"/>
              <p:nvPr/>
            </p:nvSpPr>
            <p:spPr>
              <a:xfrm>
                <a:off x="530942" y="383458"/>
                <a:ext cx="11238271" cy="3872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 have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pizzas if I split it up into portions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a pizza how many portions can I make?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If I split it instead into portions of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pizzas how many portions can I make?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D93139-507B-D6AD-B9D9-54264CB7B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2" y="383458"/>
                <a:ext cx="11238271" cy="3872983"/>
              </a:xfrm>
              <a:prstGeom prst="rect">
                <a:avLst/>
              </a:prstGeom>
              <a:blipFill>
                <a:blip r:embed="rId4"/>
                <a:stretch>
                  <a:fillRect l="-1627" r="-759" b="-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7A5BA-7AD5-A33F-305C-227202CE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8681E4-F2B5-C3B7-27AC-B3316F506493}"/>
                  </a:ext>
                </a:extLst>
              </p:cNvPr>
              <p:cNvSpPr txBox="1"/>
              <p:nvPr/>
            </p:nvSpPr>
            <p:spPr>
              <a:xfrm>
                <a:off x="530942" y="383458"/>
                <a:ext cx="11238271" cy="309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 have </a:t>
                </a:r>
                <a14:m>
                  <m:oMath xmlns:m="http://schemas.openxmlformats.org/officeDocument/2006/math">
                    <m:r>
                      <a:rPr kumimoji="0" lang="en-GB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pizzas if I split it up into portions of </a:t>
                </a:r>
                <a14:m>
                  <m:oMath xmlns:m="http://schemas.openxmlformats.org/officeDocument/2006/math">
                    <m:r>
                      <a:rPr kumimoji="0" lang="en-GB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a pizza how many portions can I make?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This is more challenging.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Lets look at a method for solving this problem.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8681E4-F2B5-C3B7-27AC-B3316F506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2" y="383458"/>
                <a:ext cx="11238271" cy="3093476"/>
              </a:xfrm>
              <a:prstGeom prst="rect">
                <a:avLst/>
              </a:prstGeom>
              <a:blipFill>
                <a:blip r:embed="rId4"/>
                <a:stretch>
                  <a:fillRect l="-1627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53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14484-20E9-CA5F-9F0C-3B6B9894B528}"/>
                  </a:ext>
                </a:extLst>
              </p:cNvPr>
              <p:cNvSpPr txBox="1"/>
              <p:nvPr/>
            </p:nvSpPr>
            <p:spPr>
              <a:xfrm>
                <a:off x="1733550" y="1074421"/>
                <a:ext cx="2074607" cy="1129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1  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 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14484-20E9-CA5F-9F0C-3B6B9894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50" y="1074421"/>
                <a:ext cx="2074607" cy="1129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A43C7-97D4-457F-FE36-F4A561473AA8}"/>
                  </a:ext>
                </a:extLst>
              </p:cNvPr>
              <p:cNvSpPr txBox="1"/>
              <p:nvPr/>
            </p:nvSpPr>
            <p:spPr>
              <a:xfrm>
                <a:off x="5460836" y="1169670"/>
                <a:ext cx="6096000" cy="113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3  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5 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 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AA43C7-97D4-457F-FE36-F4A561473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836" y="1169670"/>
                <a:ext cx="6096000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5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8B495-0E27-9E6B-3346-5948C529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0" y="592596"/>
            <a:ext cx="3733965" cy="1852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5BDC3F-039A-0BB1-F1EA-4CB6B8951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5" y="764628"/>
            <a:ext cx="3672036" cy="16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C7701-E980-DDC3-38CD-29185282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B143C8-29F7-2E9F-24FA-069A90CF5EC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9CC07383-2127-483D-4612-6481758BAE1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2CE8829B-BCC6-6118-5387-F336BE662DD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579C8-8F3A-3580-3E1C-68373A58A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6" y="507484"/>
            <a:ext cx="4151115" cy="2059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1943F2-6A56-87E4-1389-B4F32C979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19" y="629330"/>
            <a:ext cx="3726937" cy="19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314</Words>
  <Application>Microsoft Office PowerPoint</Application>
  <PresentationFormat>Widescreen</PresentationFormat>
  <Paragraphs>81</Paragraphs>
  <Slides>15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Century Gothic</vt:lpstr>
      <vt:lpstr>Lato</vt:lpstr>
      <vt:lpstr>Office Theme</vt:lpstr>
      <vt:lpstr>ALT</vt:lpstr>
      <vt:lpstr>1_ALT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28</cp:revision>
  <dcterms:created xsi:type="dcterms:W3CDTF">2024-05-01T10:13:14Z</dcterms:created>
  <dcterms:modified xsi:type="dcterms:W3CDTF">2025-02-24T14:01:09Z</dcterms:modified>
</cp:coreProperties>
</file>