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3"/>
  </p:notesMasterIdLst>
  <p:sldIdLst>
    <p:sldId id="264" r:id="rId3"/>
    <p:sldId id="269" r:id="rId4"/>
    <p:sldId id="288" r:id="rId5"/>
    <p:sldId id="260" r:id="rId6"/>
    <p:sldId id="375" r:id="rId7"/>
    <p:sldId id="383" r:id="rId8"/>
    <p:sldId id="385" r:id="rId9"/>
    <p:sldId id="328" r:id="rId10"/>
    <p:sldId id="408" r:id="rId11"/>
    <p:sldId id="410" r:id="rId12"/>
    <p:sldId id="412" r:id="rId13"/>
    <p:sldId id="413" r:id="rId14"/>
    <p:sldId id="411" r:id="rId15"/>
    <p:sldId id="326" r:id="rId16"/>
    <p:sldId id="382" r:id="rId17"/>
    <p:sldId id="406" r:id="rId18"/>
    <p:sldId id="405" r:id="rId19"/>
    <p:sldId id="407" r:id="rId20"/>
    <p:sldId id="400" r:id="rId21"/>
    <p:sldId id="33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</p14:sldIdLst>
        </p14:section>
        <p14:section name="Instruct" id="{C5C89768-FA5F-4EEE-B4CC-268E771403B1}">
          <p14:sldIdLst>
            <p14:sldId id="375"/>
            <p14:sldId id="383"/>
            <p14:sldId id="385"/>
          </p14:sldIdLst>
        </p14:section>
        <p14:section name="Practice" id="{22074DAC-2CDF-4A5F-BF9F-7D9D7ECE5892}">
          <p14:sldIdLst>
            <p14:sldId id="328"/>
            <p14:sldId id="408"/>
            <p14:sldId id="410"/>
            <p14:sldId id="412"/>
            <p14:sldId id="413"/>
            <p14:sldId id="411"/>
          </p14:sldIdLst>
        </p14:section>
        <p14:section name="Instruct2" id="{5AD4ED80-FD2E-43D5-A0C7-4050207FB2B5}">
          <p14:sldIdLst>
            <p14:sldId id="326"/>
            <p14:sldId id="382"/>
            <p14:sldId id="406"/>
          </p14:sldIdLst>
        </p14:section>
        <p14:section name="Practice2" id="{89A17266-6565-429D-B788-481737D7A782}">
          <p14:sldIdLst>
            <p14:sldId id="405"/>
            <p14:sldId id="407"/>
            <p14:sldId id="400"/>
            <p14:sldId id="3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336" autoAdjust="0"/>
  </p:normalViewPr>
  <p:slideViewPr>
    <p:cSldViewPr snapToGrid="0">
      <p:cViewPr varScale="1">
        <p:scale>
          <a:sx n="90" d="100"/>
          <a:sy n="90" d="100"/>
        </p:scale>
        <p:origin x="1392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8.png"/><Relationship Id="rId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7" Type="http://schemas.openxmlformats.org/officeDocument/2006/relationships/image" Target="../media/image10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5F0A9-A4C3-1CA7-82F5-A01C404DC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10BC22-F9D2-1AAF-B61B-CD7A6B275212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516B42EC-CE15-71B4-09D6-D31EF934F86F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 WBs: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E019D2-DE18-0D97-1D00-32796B380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19" y="821671"/>
            <a:ext cx="15144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6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B78CC-95DB-72DE-0E97-044DA49F9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C1081-B18B-30DC-BCD1-CBCF15D8A3F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01732DB4-F90E-942C-2FCD-EAC19B63CDD5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 WBs: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8CCBD-9EED-C893-BA71-EDDFAA110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901" y="1712725"/>
            <a:ext cx="3003281" cy="26834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05E5EE-6F11-AE09-5B98-B0F525546C5B}"/>
              </a:ext>
            </a:extLst>
          </p:cNvPr>
          <p:cNvSpPr txBox="1"/>
          <p:nvPr/>
        </p:nvSpPr>
        <p:spPr>
          <a:xfrm>
            <a:off x="890680" y="1084306"/>
            <a:ext cx="47062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Spot the mistake:</a:t>
            </a:r>
          </a:p>
        </p:txBody>
      </p:sp>
    </p:spTree>
    <p:extLst>
      <p:ext uri="{BB962C8B-B14F-4D97-AF65-F5344CB8AC3E}">
        <p14:creationId xmlns:p14="http://schemas.microsoft.com/office/powerpoint/2010/main" val="5599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7489D-6806-2142-48D4-F9ED98C8D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2F0B65-E283-C219-9CD7-7F335F78B82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14366838-A955-B3B4-64EB-49054AB8738C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 WBs: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833F18-522B-A0BF-954F-557F91A04D95}"/>
              </a:ext>
            </a:extLst>
          </p:cNvPr>
          <p:cNvSpPr txBox="1"/>
          <p:nvPr/>
        </p:nvSpPr>
        <p:spPr>
          <a:xfrm>
            <a:off x="890680" y="1084306"/>
            <a:ext cx="47062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Spot the mistake: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8D9E8-5E90-54BD-8496-8A6E0CDBF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901" y="1697467"/>
            <a:ext cx="2409180" cy="34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19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86DCF-F923-9DA2-5022-A2BDBEFF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609FBD-48DF-72E8-4118-66A55B7DB1FC}"/>
                  </a:ext>
                </a:extLst>
              </p:cNvPr>
              <p:cNvSpPr txBox="1"/>
              <p:nvPr/>
            </p:nvSpPr>
            <p:spPr>
              <a:xfrm>
                <a:off x="398206" y="427703"/>
                <a:ext cx="4896465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609FBD-48DF-72E8-4118-66A55B7DB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6" y="427703"/>
                <a:ext cx="4896465" cy="877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F43907-716B-15C0-0821-D08FDDBDFFA8}"/>
                  </a:ext>
                </a:extLst>
              </p:cNvPr>
              <p:cNvSpPr txBox="1"/>
              <p:nvPr/>
            </p:nvSpPr>
            <p:spPr>
              <a:xfrm>
                <a:off x="3515032" y="503903"/>
                <a:ext cx="4896465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3÷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F43907-716B-15C0-0821-D08FDDBDF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032" y="503903"/>
                <a:ext cx="4896465" cy="877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163F20-1E22-39A3-0F20-753C9B139DAA}"/>
                  </a:ext>
                </a:extLst>
              </p:cNvPr>
              <p:cNvSpPr txBox="1"/>
              <p:nvPr/>
            </p:nvSpPr>
            <p:spPr>
              <a:xfrm>
                <a:off x="6631858" y="580103"/>
                <a:ext cx="4896465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3÷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163F20-1E22-39A3-0F20-753C9B139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858" y="580103"/>
                <a:ext cx="4896465" cy="8774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E23E3D-B271-BD04-0A03-8E6158DF8807}"/>
                  </a:ext>
                </a:extLst>
              </p:cNvPr>
              <p:cNvSpPr txBox="1"/>
              <p:nvPr/>
            </p:nvSpPr>
            <p:spPr>
              <a:xfrm>
                <a:off x="9748685" y="656303"/>
                <a:ext cx="2245196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E23E3D-B271-BD04-0A03-8E6158DF8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685" y="656303"/>
                <a:ext cx="2245196" cy="8774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4A553F-8A57-6B79-8950-7906363A3838}"/>
                  </a:ext>
                </a:extLst>
              </p:cNvPr>
              <p:cNvSpPr txBox="1"/>
              <p:nvPr/>
            </p:nvSpPr>
            <p:spPr>
              <a:xfrm>
                <a:off x="398206" y="3289972"/>
                <a:ext cx="4896465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5÷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4A553F-8A57-6B79-8950-7906363A3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6" y="3289972"/>
                <a:ext cx="4896465" cy="8774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6B44A6-E11F-3BCF-209B-8B5572B7443B}"/>
                  </a:ext>
                </a:extLst>
              </p:cNvPr>
              <p:cNvSpPr txBox="1"/>
              <p:nvPr/>
            </p:nvSpPr>
            <p:spPr>
              <a:xfrm>
                <a:off x="3515032" y="3366172"/>
                <a:ext cx="4896465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3÷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6B44A6-E11F-3BCF-209B-8B5572B74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032" y="3366172"/>
                <a:ext cx="4896465" cy="877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9DB4CE-262C-76CC-88CF-B167FC22349A}"/>
                  </a:ext>
                </a:extLst>
              </p:cNvPr>
              <p:cNvSpPr txBox="1"/>
              <p:nvPr/>
            </p:nvSpPr>
            <p:spPr>
              <a:xfrm>
                <a:off x="6631858" y="3442372"/>
                <a:ext cx="4896465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4÷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9DB4CE-262C-76CC-88CF-B167FC223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858" y="3442372"/>
                <a:ext cx="4896465" cy="877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2423D3-AF8A-FE7F-19C4-9603D58701FE}"/>
                  </a:ext>
                </a:extLst>
              </p:cNvPr>
              <p:cNvSpPr txBox="1"/>
              <p:nvPr/>
            </p:nvSpPr>
            <p:spPr>
              <a:xfrm>
                <a:off x="9748685" y="3518572"/>
                <a:ext cx="2245196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2÷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2423D3-AF8A-FE7F-19C4-9603D5870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685" y="3518572"/>
                <a:ext cx="2245196" cy="8774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46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21EDF-91BC-D924-63B7-7314B5588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40F189-6B9D-34EF-5871-B61AB508D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990" y="2680251"/>
            <a:ext cx="3876675" cy="1685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11DC0D-CF2A-AD81-8538-A260E41A9A46}"/>
                  </a:ext>
                </a:extLst>
              </p:cNvPr>
              <p:cNvSpPr txBox="1"/>
              <p:nvPr/>
            </p:nvSpPr>
            <p:spPr>
              <a:xfrm>
                <a:off x="4557013" y="1528916"/>
                <a:ext cx="6005479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÷3=</m:t>
                    </m:r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11DC0D-CF2A-AD81-8538-A260E41A9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013" y="1528916"/>
                <a:ext cx="6005479" cy="787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B9DD6B-40AF-057D-B72F-962E91C3087E}"/>
              </a:ext>
            </a:extLst>
          </p:cNvPr>
          <p:cNvCxnSpPr/>
          <p:nvPr/>
        </p:nvCxnSpPr>
        <p:spPr>
          <a:xfrm>
            <a:off x="3468896" y="3232921"/>
            <a:ext cx="4660491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59B0F0-BBC3-FBB8-074F-B6D6543A0B07}"/>
              </a:ext>
            </a:extLst>
          </p:cNvPr>
          <p:cNvCxnSpPr/>
          <p:nvPr/>
        </p:nvCxnSpPr>
        <p:spPr>
          <a:xfrm>
            <a:off x="3468896" y="3739284"/>
            <a:ext cx="4660491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9BF419F-2812-94E8-39A0-2810F076753E}"/>
              </a:ext>
            </a:extLst>
          </p:cNvPr>
          <p:cNvSpPr/>
          <p:nvPr/>
        </p:nvSpPr>
        <p:spPr>
          <a:xfrm>
            <a:off x="3849179" y="2724305"/>
            <a:ext cx="878808" cy="4921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6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BA9D9-5423-8420-D6BD-A8F96AA65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51AE58-2B14-9431-49AB-CF57A4DA1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964" y="1483702"/>
            <a:ext cx="1276350" cy="81915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CC7DF4-B7BF-4514-39E4-E1A19A9B4E0D}"/>
              </a:ext>
            </a:extLst>
          </p:cNvPr>
          <p:cNvGraphicFramePr>
            <a:graphicFrameLocks noGrp="1"/>
          </p:cNvGraphicFramePr>
          <p:nvPr/>
        </p:nvGraphicFramePr>
        <p:xfrm>
          <a:off x="2901630" y="2556714"/>
          <a:ext cx="6388740" cy="2316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748">
                  <a:extLst>
                    <a:ext uri="{9D8B030D-6E8A-4147-A177-3AD203B41FA5}">
                      <a16:colId xmlns:a16="http://schemas.microsoft.com/office/drawing/2014/main" val="2318181815"/>
                    </a:ext>
                  </a:extLst>
                </a:gridCol>
                <a:gridCol w="1277748">
                  <a:extLst>
                    <a:ext uri="{9D8B030D-6E8A-4147-A177-3AD203B41FA5}">
                      <a16:colId xmlns:a16="http://schemas.microsoft.com/office/drawing/2014/main" val="3688408604"/>
                    </a:ext>
                  </a:extLst>
                </a:gridCol>
                <a:gridCol w="1277748">
                  <a:extLst>
                    <a:ext uri="{9D8B030D-6E8A-4147-A177-3AD203B41FA5}">
                      <a16:colId xmlns:a16="http://schemas.microsoft.com/office/drawing/2014/main" val="1079194784"/>
                    </a:ext>
                  </a:extLst>
                </a:gridCol>
                <a:gridCol w="1277748">
                  <a:extLst>
                    <a:ext uri="{9D8B030D-6E8A-4147-A177-3AD203B41FA5}">
                      <a16:colId xmlns:a16="http://schemas.microsoft.com/office/drawing/2014/main" val="2674825545"/>
                    </a:ext>
                  </a:extLst>
                </a:gridCol>
                <a:gridCol w="1277748">
                  <a:extLst>
                    <a:ext uri="{9D8B030D-6E8A-4147-A177-3AD203B41FA5}">
                      <a16:colId xmlns:a16="http://schemas.microsoft.com/office/drawing/2014/main" val="17888026"/>
                    </a:ext>
                  </a:extLst>
                </a:gridCol>
              </a:tblGrid>
              <a:tr h="231613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826812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66ACE2-A9EB-37C6-556F-00094EA33372}"/>
              </a:ext>
            </a:extLst>
          </p:cNvPr>
          <p:cNvCxnSpPr/>
          <p:nvPr/>
        </p:nvCxnSpPr>
        <p:spPr>
          <a:xfrm>
            <a:off x="2654710" y="3141406"/>
            <a:ext cx="702023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ADA786-B8A2-AA8E-2DF1-5F774CACBA8D}"/>
              </a:ext>
            </a:extLst>
          </p:cNvPr>
          <p:cNvCxnSpPr/>
          <p:nvPr/>
        </p:nvCxnSpPr>
        <p:spPr>
          <a:xfrm>
            <a:off x="2654710" y="3714783"/>
            <a:ext cx="702023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38994B-64EC-A0FA-6DE2-C37511265227}"/>
              </a:ext>
            </a:extLst>
          </p:cNvPr>
          <p:cNvCxnSpPr/>
          <p:nvPr/>
        </p:nvCxnSpPr>
        <p:spPr>
          <a:xfrm>
            <a:off x="2654710" y="4299154"/>
            <a:ext cx="702023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DD2DB4-BF77-1771-2BC1-42CE242FE9EA}"/>
              </a:ext>
            </a:extLst>
          </p:cNvPr>
          <p:cNvSpPr/>
          <p:nvPr/>
        </p:nvSpPr>
        <p:spPr>
          <a:xfrm>
            <a:off x="2901630" y="2556714"/>
            <a:ext cx="1272164" cy="5736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0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F5225-3955-63BD-F9F2-A0B107EDC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ACA905-CD6A-A078-1FA1-BBF8E335967B}"/>
              </a:ext>
            </a:extLst>
          </p:cNvPr>
          <p:cNvGraphicFramePr>
            <a:graphicFrameLocks noGrp="1"/>
          </p:cNvGraphicFramePr>
          <p:nvPr/>
        </p:nvGraphicFramePr>
        <p:xfrm>
          <a:off x="2901630" y="2556714"/>
          <a:ext cx="6388740" cy="2316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748">
                  <a:extLst>
                    <a:ext uri="{9D8B030D-6E8A-4147-A177-3AD203B41FA5}">
                      <a16:colId xmlns:a16="http://schemas.microsoft.com/office/drawing/2014/main" val="2318181815"/>
                    </a:ext>
                  </a:extLst>
                </a:gridCol>
                <a:gridCol w="1277748">
                  <a:extLst>
                    <a:ext uri="{9D8B030D-6E8A-4147-A177-3AD203B41FA5}">
                      <a16:colId xmlns:a16="http://schemas.microsoft.com/office/drawing/2014/main" val="3688408604"/>
                    </a:ext>
                  </a:extLst>
                </a:gridCol>
                <a:gridCol w="1277748">
                  <a:extLst>
                    <a:ext uri="{9D8B030D-6E8A-4147-A177-3AD203B41FA5}">
                      <a16:colId xmlns:a16="http://schemas.microsoft.com/office/drawing/2014/main" val="1079194784"/>
                    </a:ext>
                  </a:extLst>
                </a:gridCol>
                <a:gridCol w="1277748">
                  <a:extLst>
                    <a:ext uri="{9D8B030D-6E8A-4147-A177-3AD203B41FA5}">
                      <a16:colId xmlns:a16="http://schemas.microsoft.com/office/drawing/2014/main" val="2674825545"/>
                    </a:ext>
                  </a:extLst>
                </a:gridCol>
                <a:gridCol w="1277748">
                  <a:extLst>
                    <a:ext uri="{9D8B030D-6E8A-4147-A177-3AD203B41FA5}">
                      <a16:colId xmlns:a16="http://schemas.microsoft.com/office/drawing/2014/main" val="17888026"/>
                    </a:ext>
                  </a:extLst>
                </a:gridCol>
              </a:tblGrid>
              <a:tr h="231613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826812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A7FA8D-D0A7-BE02-7290-F7B0A3763A26}"/>
              </a:ext>
            </a:extLst>
          </p:cNvPr>
          <p:cNvCxnSpPr/>
          <p:nvPr/>
        </p:nvCxnSpPr>
        <p:spPr>
          <a:xfrm>
            <a:off x="2625214" y="3340512"/>
            <a:ext cx="702023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741272-55C2-89D0-3CEA-B686920A680A}"/>
              </a:ext>
            </a:extLst>
          </p:cNvPr>
          <p:cNvCxnSpPr/>
          <p:nvPr/>
        </p:nvCxnSpPr>
        <p:spPr>
          <a:xfrm>
            <a:off x="2654710" y="4107425"/>
            <a:ext cx="702023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91D61DA-9646-A771-E430-BEFFDB4488B4}"/>
              </a:ext>
            </a:extLst>
          </p:cNvPr>
          <p:cNvSpPr/>
          <p:nvPr/>
        </p:nvSpPr>
        <p:spPr>
          <a:xfrm>
            <a:off x="2901629" y="2556714"/>
            <a:ext cx="2496927" cy="71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30A76F-FA2D-419B-6EF9-4563CB51E861}"/>
                  </a:ext>
                </a:extLst>
              </p:cNvPr>
              <p:cNvSpPr txBox="1"/>
              <p:nvPr/>
            </p:nvSpPr>
            <p:spPr>
              <a:xfrm>
                <a:off x="4866968" y="1238865"/>
                <a:ext cx="3436374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÷3= 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30A76F-FA2D-419B-6EF9-4563CB51E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68" y="1238865"/>
                <a:ext cx="3436374" cy="966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24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ACB06-8137-3299-D872-8CEA7F3F8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174A13-4D87-A2FA-E011-229FB5C3EBC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DCE0A572-8E49-0A11-DB24-7ABC30FC5C93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FE3AFE04-23E2-A13F-1283-B90348B7CE11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3274D0-3EBD-DAC3-5E94-8A7F0D380E90}"/>
                  </a:ext>
                </a:extLst>
              </p:cNvPr>
              <p:cNvSpPr txBox="1"/>
              <p:nvPr/>
            </p:nvSpPr>
            <p:spPr>
              <a:xfrm>
                <a:off x="501445" y="796413"/>
                <a:ext cx="4336026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÷2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3274D0-3EBD-DAC3-5E94-8A7F0D380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796413"/>
                <a:ext cx="4336026" cy="874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8BA0F0-4027-6FC8-19DA-F51A482C91C7}"/>
                  </a:ext>
                </a:extLst>
              </p:cNvPr>
              <p:cNvSpPr txBox="1"/>
              <p:nvPr/>
            </p:nvSpPr>
            <p:spPr>
              <a:xfrm>
                <a:off x="6258233" y="796412"/>
                <a:ext cx="4336026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÷3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8BA0F0-4027-6FC8-19DA-F51A482C9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33" y="796412"/>
                <a:ext cx="4336026" cy="874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1B1B4676-FEFA-FC70-361C-C0E6AC4A8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826" y="1962699"/>
            <a:ext cx="2648668" cy="1576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E8912A-4A9F-FD40-B217-B4B29753E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233" y="1948633"/>
            <a:ext cx="2648668" cy="15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18EEA-BCD0-9CB9-B479-D4A414C00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199236-F5F2-B746-8E5D-58B2ACC9F3B4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49BCC877-55DE-0BA9-59E4-E62251C1C12A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D87F2952-E642-8C4D-A99E-70753058E317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AA5381-3F82-2BD2-765F-EF9A53A44E19}"/>
                  </a:ext>
                </a:extLst>
              </p:cNvPr>
              <p:cNvSpPr txBox="1"/>
              <p:nvPr/>
            </p:nvSpPr>
            <p:spPr>
              <a:xfrm>
                <a:off x="501445" y="796413"/>
                <a:ext cx="4336026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÷2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AA5381-3F82-2BD2-765F-EF9A53A44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796413"/>
                <a:ext cx="4336026" cy="874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B81293-23F9-D707-C13D-E003CF5AFA5B}"/>
                  </a:ext>
                </a:extLst>
              </p:cNvPr>
              <p:cNvSpPr txBox="1"/>
              <p:nvPr/>
            </p:nvSpPr>
            <p:spPr>
              <a:xfrm>
                <a:off x="6258233" y="796412"/>
                <a:ext cx="4336026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÷3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B81293-23F9-D707-C13D-E003CF5AF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33" y="796412"/>
                <a:ext cx="4336026" cy="874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FEC954DC-56BA-84C4-AB4A-1505D3BB3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44" y="1948635"/>
            <a:ext cx="3933825" cy="2286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FD4A73-66C3-B2AC-FCFC-237D36091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517" y="1948633"/>
            <a:ext cx="40671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13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D3DC1-3769-D418-6C37-9659E7008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41EB-A8D7-9DF3-9000-A0619E88E5E5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48D8FD31-1FB8-B3F8-A71C-A8769CEEFF6E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 WBs: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 descr="A math problem with numbers&#10;&#10;AI-generated content may be incorrect.">
            <a:extLst>
              <a:ext uri="{FF2B5EF4-FFF2-40B4-BE49-F238E27FC236}">
                <a16:creationId xmlns:a16="http://schemas.microsoft.com/office/drawing/2014/main" id="{6E42AA75-F509-FE0D-1341-D74FDEC8AB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3" r="16486" b="-215"/>
          <a:stretch/>
        </p:blipFill>
        <p:spPr>
          <a:xfrm>
            <a:off x="857680" y="748451"/>
            <a:ext cx="1168276" cy="47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8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7BBB2-DC3B-A426-E974-538CE6C67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F3687C-9026-40A4-124D-DA259D1D5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66" y="3297284"/>
            <a:ext cx="10883438" cy="2829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FC8065-93B3-A89D-79D3-A24AE5138871}"/>
                  </a:ext>
                </a:extLst>
              </p:cNvPr>
              <p:cNvSpPr txBox="1"/>
              <p:nvPr/>
            </p:nvSpPr>
            <p:spPr>
              <a:xfrm>
                <a:off x="398206" y="427703"/>
                <a:ext cx="4896465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÷3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FC8065-93B3-A89D-79D3-A24AE5138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6" y="427703"/>
                <a:ext cx="4896465" cy="877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7948DF-64EA-DDC9-5980-2E12744412CE}"/>
                  </a:ext>
                </a:extLst>
              </p:cNvPr>
              <p:cNvSpPr txBox="1"/>
              <p:nvPr/>
            </p:nvSpPr>
            <p:spPr>
              <a:xfrm>
                <a:off x="3515032" y="503903"/>
                <a:ext cx="4896465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÷2 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7948DF-64EA-DDC9-5980-2E1274441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032" y="503903"/>
                <a:ext cx="4896465" cy="8785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14CB5B-1071-8437-3A0E-153ED94568BB}"/>
                  </a:ext>
                </a:extLst>
              </p:cNvPr>
              <p:cNvSpPr txBox="1"/>
              <p:nvPr/>
            </p:nvSpPr>
            <p:spPr>
              <a:xfrm>
                <a:off x="6631858" y="580103"/>
                <a:ext cx="4896465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÷3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14CB5B-1071-8437-3A0E-153ED94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858" y="580103"/>
                <a:ext cx="4896465" cy="874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74A362-7D4F-D074-D835-7EFD3FB8E91D}"/>
                  </a:ext>
                </a:extLst>
              </p:cNvPr>
              <p:cNvSpPr txBox="1"/>
              <p:nvPr/>
            </p:nvSpPr>
            <p:spPr>
              <a:xfrm>
                <a:off x="9748685" y="656303"/>
                <a:ext cx="2245196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÷2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74A362-7D4F-D074-D835-7EFD3FB8E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685" y="656303"/>
                <a:ext cx="2245196" cy="8774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5529CA-EF1D-9D0F-F030-D7264B54015C}"/>
                  </a:ext>
                </a:extLst>
              </p:cNvPr>
              <p:cNvSpPr txBox="1"/>
              <p:nvPr/>
            </p:nvSpPr>
            <p:spPr>
              <a:xfrm>
                <a:off x="398206" y="1825804"/>
                <a:ext cx="4896465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÷3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5529CA-EF1D-9D0F-F030-D7264B540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6" y="1825804"/>
                <a:ext cx="4896465" cy="877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E47ABB-0E71-0BA8-B7D0-244A99EC6C2B}"/>
                  </a:ext>
                </a:extLst>
              </p:cNvPr>
              <p:cNvSpPr txBox="1"/>
              <p:nvPr/>
            </p:nvSpPr>
            <p:spPr>
              <a:xfrm>
                <a:off x="3515032" y="1902004"/>
                <a:ext cx="4896465" cy="87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÷2 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E47ABB-0E71-0BA8-B7D0-244A99EC6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032" y="1902004"/>
                <a:ext cx="4896465" cy="876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6C024F-07C4-09AF-E51F-A62017D00D74}"/>
                  </a:ext>
                </a:extLst>
              </p:cNvPr>
              <p:cNvSpPr txBox="1"/>
              <p:nvPr/>
            </p:nvSpPr>
            <p:spPr>
              <a:xfrm>
                <a:off x="6631858" y="1978204"/>
                <a:ext cx="4896465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÷3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6C024F-07C4-09AF-E51F-A62017D00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858" y="1978204"/>
                <a:ext cx="4896465" cy="874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55BB10-50F6-289B-128A-5188DBC5620D}"/>
                  </a:ext>
                </a:extLst>
              </p:cNvPr>
              <p:cNvSpPr txBox="1"/>
              <p:nvPr/>
            </p:nvSpPr>
            <p:spPr>
              <a:xfrm>
                <a:off x="9748685" y="2054404"/>
                <a:ext cx="2245196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÷2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55BB10-50F6-289B-128A-5188DBC56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685" y="2054404"/>
                <a:ext cx="2245196" cy="8774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97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Division of integers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7BD65-63D8-8AA6-5507-9A6CEA6CE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32D2A-8FFD-6FF7-EACD-325E1D2A7B13}"/>
              </a:ext>
            </a:extLst>
          </p:cNvPr>
          <p:cNvSpPr txBox="1"/>
          <p:nvPr/>
        </p:nvSpPr>
        <p:spPr>
          <a:xfrm>
            <a:off x="650317" y="720622"/>
            <a:ext cx="1089721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James buys 3 cakes for a party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many slices will James have if he cuts the cakes into: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Halves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Quarters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Eighths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6" name="Picture 15" descr="The Delicious Nutella Kit Kat Oreo Ice Cream Cake Recipe | An Italian in my  Kitchen">
            <a:extLst>
              <a:ext uri="{FF2B5EF4-FFF2-40B4-BE49-F238E27FC236}">
                <a16:creationId xmlns:a16="http://schemas.microsoft.com/office/drawing/2014/main" id="{A466878E-C283-3C44-CD31-2EF11BED3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28554"/>
            <a:ext cx="3892060" cy="2662030"/>
          </a:xfrm>
          <a:prstGeom prst="rect">
            <a:avLst/>
          </a:prstGeom>
        </p:spPr>
      </p:pic>
      <p:pic>
        <p:nvPicPr>
          <p:cNvPr id="17" name="Picture 16" descr="The Delicious Nutella Kit Kat Oreo Ice Cream Cake Recipe | An Italian in my  Kitchen">
            <a:extLst>
              <a:ext uri="{FF2B5EF4-FFF2-40B4-BE49-F238E27FC236}">
                <a16:creationId xmlns:a16="http://schemas.microsoft.com/office/drawing/2014/main" id="{0626DAE6-A5F9-F4F5-D031-C81C45BBD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37" y="3428553"/>
            <a:ext cx="3892060" cy="2662030"/>
          </a:xfrm>
          <a:prstGeom prst="rect">
            <a:avLst/>
          </a:prstGeom>
        </p:spPr>
      </p:pic>
      <p:pic>
        <p:nvPicPr>
          <p:cNvPr id="18" name="Picture 17" descr="The Delicious Nutella Kit Kat Oreo Ice Cream Cake Recipe | An Italian in my  Kitchen">
            <a:extLst>
              <a:ext uri="{FF2B5EF4-FFF2-40B4-BE49-F238E27FC236}">
                <a16:creationId xmlns:a16="http://schemas.microsoft.com/office/drawing/2014/main" id="{1E2A3A06-F8B4-3741-C6FC-D0B72CF2C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99" y="3428553"/>
            <a:ext cx="3892060" cy="26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7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4F5D8-5F26-3D13-A6A5-8FF5B4449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2FA8AD-D2FE-0F3C-BE4E-4949431ED355}"/>
                  </a:ext>
                </a:extLst>
              </p:cNvPr>
              <p:cNvSpPr txBox="1"/>
              <p:nvPr/>
            </p:nvSpPr>
            <p:spPr>
              <a:xfrm>
                <a:off x="744280" y="1028792"/>
                <a:ext cx="7808870" cy="1772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3÷</m:t>
                    </m:r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 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How many halves fit into 3 wholes? 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2FA8AD-D2FE-0F3C-BE4E-4949431ED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80" y="1028792"/>
                <a:ext cx="7808870" cy="1772601"/>
              </a:xfrm>
              <a:prstGeom prst="rect">
                <a:avLst/>
              </a:prstGeom>
              <a:blipFill>
                <a:blip r:embed="rId2"/>
                <a:stretch>
                  <a:fillRect l="-1952" b="-10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83BDCFF5-767A-EBF8-581F-469857774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928" y="3818696"/>
            <a:ext cx="4868624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5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45E51-B285-DBC1-CB67-1AD0069BC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A1DB8D-7270-7751-54A2-DB74439B8CA0}"/>
              </a:ext>
            </a:extLst>
          </p:cNvPr>
          <p:cNvSpPr txBox="1"/>
          <p:nvPr/>
        </p:nvSpPr>
        <p:spPr>
          <a:xfrm>
            <a:off x="1782070" y="2226513"/>
            <a:ext cx="97514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many two-fifths fit into 2 wholes?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E137A3-8CBD-0FF5-41A4-FB2793F5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3429000"/>
            <a:ext cx="7991475" cy="1000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66178E-066A-87BC-7149-5614C2EE7A12}"/>
                  </a:ext>
                </a:extLst>
              </p:cNvPr>
              <p:cNvSpPr txBox="1"/>
              <p:nvPr/>
            </p:nvSpPr>
            <p:spPr>
              <a:xfrm>
                <a:off x="4218039" y="678426"/>
                <a:ext cx="4679165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2÷</m:t>
                    </m:r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66178E-066A-87BC-7149-5614C2EE7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039" y="678426"/>
                <a:ext cx="4679165" cy="7918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57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9D307-3918-50EF-2EFD-9169861D3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75D750-A925-96C1-83CC-807B8E18EF18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78B6E3EE-AD82-BE8A-141B-DAF0B2E333C2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33C01EA1-2DE7-B83C-ED5C-3D8A249573D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88489C-F8B7-60CC-C668-AF779A3B201F}"/>
                  </a:ext>
                </a:extLst>
              </p:cNvPr>
              <p:cNvSpPr txBox="1"/>
              <p:nvPr/>
            </p:nvSpPr>
            <p:spPr>
              <a:xfrm>
                <a:off x="501445" y="796413"/>
                <a:ext cx="4336026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2÷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88489C-F8B7-60CC-C668-AF779A3B2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796413"/>
                <a:ext cx="4336026" cy="874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84CE79-3540-74CE-6146-92081C96DAF4}"/>
                  </a:ext>
                </a:extLst>
              </p:cNvPr>
              <p:cNvSpPr txBox="1"/>
              <p:nvPr/>
            </p:nvSpPr>
            <p:spPr>
              <a:xfrm>
                <a:off x="6258233" y="796412"/>
                <a:ext cx="4336026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3÷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84CE79-3540-74CE-6146-92081C96D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33" y="796412"/>
                <a:ext cx="4336026" cy="874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888644F-A385-4447-DC65-7292A96B4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73" y="1959048"/>
            <a:ext cx="4650198" cy="5958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06A893-DC7D-A9F8-049C-E3016A476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489" y="1883552"/>
            <a:ext cx="5474264" cy="58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F140F-873A-67C3-24BD-A8E12CA4B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99390D-1ABD-1363-7D17-774E7BB7D79B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E95983C9-E24E-E580-251B-380B33060CBF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B2636050-ACEA-7538-C630-F0FF070FEB3C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DA4229-CF14-EA0B-9A79-1F1753AA5E30}"/>
                  </a:ext>
                </a:extLst>
              </p:cNvPr>
              <p:cNvSpPr txBox="1"/>
              <p:nvPr/>
            </p:nvSpPr>
            <p:spPr>
              <a:xfrm>
                <a:off x="501445" y="796413"/>
                <a:ext cx="4336026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DA4229-CF14-EA0B-9A79-1F1753AA5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796413"/>
                <a:ext cx="4336026" cy="8757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F0D61B-221D-E8BC-8581-DA7BBDF43B8C}"/>
                  </a:ext>
                </a:extLst>
              </p:cNvPr>
              <p:cNvSpPr txBox="1"/>
              <p:nvPr/>
            </p:nvSpPr>
            <p:spPr>
              <a:xfrm>
                <a:off x="6748557" y="796412"/>
                <a:ext cx="4336026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2÷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F0D61B-221D-E8BC-8581-DA7BBDF43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557" y="796412"/>
                <a:ext cx="4336026" cy="8757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7BF56DA9-8D36-DB7E-A46F-A399D1D78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42" y="2006687"/>
            <a:ext cx="5263145" cy="6244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2E0C1F-25EE-3D64-0CFB-B44064F80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7615" y="2006687"/>
            <a:ext cx="4750210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74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301</Words>
  <Application>Microsoft Office PowerPoint</Application>
  <PresentationFormat>Widescreen</PresentationFormat>
  <Paragraphs>99</Paragraphs>
  <Slides>20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Cambria Math</vt:lpstr>
      <vt:lpstr>Century Gothic</vt:lpstr>
      <vt:lpstr>Lato</vt:lpstr>
      <vt:lpstr>Office Theme</vt:lpstr>
      <vt:lpstr>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25</cp:revision>
  <dcterms:created xsi:type="dcterms:W3CDTF">2024-05-01T10:13:14Z</dcterms:created>
  <dcterms:modified xsi:type="dcterms:W3CDTF">2025-02-24T13:47:18Z</dcterms:modified>
</cp:coreProperties>
</file>