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9"/>
  </p:notesMasterIdLst>
  <p:sldIdLst>
    <p:sldId id="264" r:id="rId3"/>
    <p:sldId id="269" r:id="rId4"/>
    <p:sldId id="288" r:id="rId5"/>
    <p:sldId id="260" r:id="rId6"/>
    <p:sldId id="266" r:id="rId7"/>
    <p:sldId id="310" r:id="rId8"/>
    <p:sldId id="387" r:id="rId9"/>
    <p:sldId id="378" r:id="rId10"/>
    <p:sldId id="391" r:id="rId11"/>
    <p:sldId id="311" r:id="rId12"/>
    <p:sldId id="376" r:id="rId13"/>
    <p:sldId id="377" r:id="rId14"/>
    <p:sldId id="312" r:id="rId15"/>
    <p:sldId id="313" r:id="rId16"/>
    <p:sldId id="314" r:id="rId17"/>
    <p:sldId id="3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C5C89768-FA5F-4EEE-B4CC-268E771403B1}">
          <p14:sldIdLst>
            <p14:sldId id="266"/>
            <p14:sldId id="310"/>
            <p14:sldId id="387"/>
            <p14:sldId id="378"/>
            <p14:sldId id="391"/>
            <p14:sldId id="311"/>
          </p14:sldIdLst>
        </p14:section>
        <p14:section name="Practice" id="{49D40096-1E11-4338-B257-086EC1B1A75D}">
          <p14:sldIdLst>
            <p14:sldId id="376"/>
            <p14:sldId id="377"/>
            <p14:sldId id="312"/>
            <p14:sldId id="313"/>
            <p14:sldId id="314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6" autoAdjust="0"/>
  </p:normalViewPr>
  <p:slideViewPr>
    <p:cSldViewPr snapToGrid="0">
      <p:cViewPr varScale="1">
        <p:scale>
          <a:sx n="90" d="100"/>
          <a:sy n="90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9A80-BCA1-E618-1BCF-102FD25AD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FF73E7-A623-5516-AC15-4CDAFD13D009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736AF-EA3B-7FE0-A1D8-D8C4ED82A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04A5C831-54CC-7BD5-4520-8C9EABBB5390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C20B6D87-8FFB-E0BE-4913-E56AF8D2CB93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AA8D5D8D-8340-8703-F8D2-820232B54607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B4709366-8C1A-B10E-06FB-B67CE24C6925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E43AD-4783-ADB0-DB12-497E573784CD}"/>
              </a:ext>
            </a:extLst>
          </p:cNvPr>
          <p:cNvSpPr txBox="1"/>
          <p:nvPr/>
        </p:nvSpPr>
        <p:spPr>
          <a:xfrm>
            <a:off x="350099" y="260203"/>
            <a:ext cx="11841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multiplying fractions,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numerator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the product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the numerators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denominator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the product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the denominators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053B1-4524-54F1-29E3-55D5132E43C7}"/>
                  </a:ext>
                </a:extLst>
              </p:cNvPr>
              <p:cNvSpPr txBox="1"/>
              <p:nvPr/>
            </p:nvSpPr>
            <p:spPr>
              <a:xfrm>
                <a:off x="3048000" y="2825080"/>
                <a:ext cx="609600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6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3×1</m:t>
                        </m:r>
                      </m:num>
                      <m:den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5×4</m:t>
                        </m:r>
                      </m:den>
                    </m:f>
                    <m:r>
                      <a:rPr kumimoji="0" lang="en-GB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053B1-4524-54F1-29E3-55D5132E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25080"/>
                <a:ext cx="6096000" cy="1403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8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9DD2A-42D0-15CC-6D32-01F7E222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3B72B-92DB-381F-ED20-F3A430743C27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2B50E-3E83-33CB-5715-9CF652BD8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1A0FA7D7-2946-7687-F8F2-E13D4F82B9C0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6E8A24CD-87BB-AF66-1503-56204011A41A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07C52934-0532-500C-EA6D-53271EAEE06F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2D18D46E-D7E0-07C3-CD54-A4DD8456A825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CB79C-B9EC-9D8B-BC5F-60D8A6D05A1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8D3F7A2D-2720-0C66-F71D-C08983508CE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3B9D61DE-E910-A38C-6711-76D6F856FC02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5984E-67A9-1F39-0903-44BDEC2DD9DA}"/>
                  </a:ext>
                </a:extLst>
              </p:cNvPr>
              <p:cNvSpPr txBox="1"/>
              <p:nvPr/>
            </p:nvSpPr>
            <p:spPr>
              <a:xfrm>
                <a:off x="6862572" y="1189108"/>
                <a:ext cx="2460171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5984E-67A9-1F39-0903-44BDEC2D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572" y="1189108"/>
                <a:ext cx="2460171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7EF31-FA21-388D-7B1A-83FB2C0D08CB}"/>
                  </a:ext>
                </a:extLst>
              </p:cNvPr>
              <p:cNvSpPr txBox="1"/>
              <p:nvPr/>
            </p:nvSpPr>
            <p:spPr>
              <a:xfrm>
                <a:off x="567891" y="1094175"/>
                <a:ext cx="3502663" cy="1402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GB" sz="6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7EF31-FA21-388D-7B1A-83FB2C0D0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91" y="1094175"/>
                <a:ext cx="3502663" cy="1402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6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5F7F0-6ED9-E094-C3BA-CC1611EE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4FA3EE-A1CA-E4A8-B8AF-0C2857563E4A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0E2AA-E5B4-D72F-A645-AFD127605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3D2B9CB9-E9DA-01C8-EC43-506D04D51407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C577FFE-AB08-16E2-CDFF-47CEF563EC8F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BF75512E-7DC7-808D-5F51-D7B16BA875CE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D0FB0F9B-DC2F-87EE-3EAC-92D59842015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AEEF3-FA21-C907-B23E-F769DAD4972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77819DD1-9C46-DFC6-0DBD-9707E4EF0F5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D6D41BCF-5CE8-914A-22D1-DCCC30094C1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F0911B-E71A-7282-98BB-997EC6FFDE40}"/>
                  </a:ext>
                </a:extLst>
              </p:cNvPr>
              <p:cNvSpPr txBox="1"/>
              <p:nvPr/>
            </p:nvSpPr>
            <p:spPr>
              <a:xfrm>
                <a:off x="681262" y="1301435"/>
                <a:ext cx="2824845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F0911B-E71A-7282-98BB-997EC6FF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62" y="1301435"/>
                <a:ext cx="2824845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FE6357-0514-4ED0-D50C-F823502D57E1}"/>
                  </a:ext>
                </a:extLst>
              </p:cNvPr>
              <p:cNvSpPr txBox="1"/>
              <p:nvPr/>
            </p:nvSpPr>
            <p:spPr>
              <a:xfrm>
                <a:off x="7511886" y="1239908"/>
                <a:ext cx="2460171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FE6357-0514-4ED0-D50C-F823502D5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86" y="1239908"/>
                <a:ext cx="2460171" cy="1378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66AC-03B9-F665-3EA2-D05A1791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AF2001-A9C7-C176-7771-471D2F685D72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07EC3-E89E-5C91-BE1F-E23D434F3C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24CA08CA-7138-442F-52BB-74B54E4BF3F5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A6757748-8861-9FF3-78AE-9D566C3A985E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ED46E653-4431-ED93-51E6-0DEECD6E309F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0C040DBC-D7B0-5C0D-0128-320746BFAA5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04EB9-447E-C621-4727-5858350E606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263AEF7D-D68C-51D6-35A2-DAF910F0C1F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132C2D08-B969-CBBC-35F5-17542EA9B45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496281-33CE-20E7-E130-AF926820F37F}"/>
                  </a:ext>
                </a:extLst>
              </p:cNvPr>
              <p:cNvSpPr txBox="1"/>
              <p:nvPr/>
            </p:nvSpPr>
            <p:spPr>
              <a:xfrm>
                <a:off x="646137" y="1228208"/>
                <a:ext cx="2393045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496281-33CE-20E7-E130-AF926820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37" y="1228208"/>
                <a:ext cx="2393045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91DCDB-E255-B91A-6E94-E366C0CCB578}"/>
                  </a:ext>
                </a:extLst>
              </p:cNvPr>
              <p:cNvSpPr txBox="1"/>
              <p:nvPr/>
            </p:nvSpPr>
            <p:spPr>
              <a:xfrm>
                <a:off x="6868471" y="1189108"/>
                <a:ext cx="2460171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91DCDB-E255-B91A-6E94-E366C0CCB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471" y="1189108"/>
                <a:ext cx="2460171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6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FE2C-7178-0C72-6972-B6C9340B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1D4E35-8441-AE0D-1EAC-C70162915C21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504E7-355F-E4A7-686C-7D48492F5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783BD27F-EA84-011F-D4E1-B4530F7F0307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FDD1C5A4-DFD7-BE80-21E8-887B7735D185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342F5E2C-226C-0760-C6CF-C9C76AEC6EB7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1ABFB035-C32D-FD3C-5D47-AEBB8D9C34C0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7B6D3-1883-ABB4-2831-EBB78CD244D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A5736EDE-DB8F-6983-C915-CBEB623291A1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F6ABC051-F6FA-FFDA-E7DB-373A4161CB7A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55D3AC-0E08-1194-140C-0CBBC55A9586}"/>
                  </a:ext>
                </a:extLst>
              </p:cNvPr>
              <p:cNvSpPr txBox="1"/>
              <p:nvPr/>
            </p:nvSpPr>
            <p:spPr>
              <a:xfrm>
                <a:off x="-1271814" y="1188290"/>
                <a:ext cx="829491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55D3AC-0E08-1194-140C-0CBBC55A9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1814" y="1188290"/>
                <a:ext cx="8294914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DFFD7D-7DA6-1B9E-516A-D6CFE4552066}"/>
                  </a:ext>
                </a:extLst>
              </p:cNvPr>
              <p:cNvSpPr txBox="1"/>
              <p:nvPr/>
            </p:nvSpPr>
            <p:spPr>
              <a:xfrm>
                <a:off x="7086600" y="1060811"/>
                <a:ext cx="3568700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DFFD7D-7DA6-1B9E-516A-D6CFE4552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060811"/>
                <a:ext cx="3568700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14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11DC9-61D4-1455-B70A-4F0E7F96E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3C1D5F-331A-5DAD-B2F9-5B3AB7A03E38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3F033-AF22-6697-EFD6-809F8B575A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F49D6740-A4F9-2161-5B4F-DEB36D5DCBD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A86125E4-D781-72F1-D0B5-94C4928822B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7F2E67AA-354D-182A-132C-36DF81977A66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7CA5043D-5F69-6E85-ABF4-8B9A451795C3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D47CD-984B-32D1-0E39-3C22EF74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1" t="6176" r="8175" b="5117"/>
          <a:stretch/>
        </p:blipFill>
        <p:spPr>
          <a:xfrm>
            <a:off x="856971" y="519764"/>
            <a:ext cx="9925198" cy="56450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F891B6-26E7-EAAA-DC72-1825A6D57D6D}"/>
              </a:ext>
            </a:extLst>
          </p:cNvPr>
          <p:cNvSpPr txBox="1"/>
          <p:nvPr/>
        </p:nvSpPr>
        <p:spPr>
          <a:xfrm>
            <a:off x="356135" y="163629"/>
            <a:ext cx="91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DO </a:t>
            </a:r>
          </a:p>
        </p:txBody>
      </p:sp>
    </p:spTree>
    <p:extLst>
      <p:ext uri="{BB962C8B-B14F-4D97-AF65-F5344CB8AC3E}">
        <p14:creationId xmlns:p14="http://schemas.microsoft.com/office/powerpoint/2010/main" val="11460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D7FE6-D5C1-FB63-FE58-F76746F1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0A166C-A361-03CD-172C-D0BF3B2F4AB6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A6E9C-0CBC-BBA4-5E29-B61159C8C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F73C6292-1C16-4BAF-8343-1109FFB17693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89A7C7FD-422A-749F-7377-E9835499138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E449BA78-8AE6-94E4-EAEC-C31EC9CB12B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1F0C25D0-029A-4209-4333-7534A8ACEA8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D13EE-5118-60EE-9552-64A4F648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1" t="6176" r="8175" b="5117"/>
          <a:stretch/>
        </p:blipFill>
        <p:spPr>
          <a:xfrm>
            <a:off x="280219" y="191730"/>
            <a:ext cx="10501950" cy="5973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47F9E-E411-0175-7168-85DC820B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9" y="136133"/>
            <a:ext cx="10665185" cy="60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Product of Two Fractions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Product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3B00-2316-67FD-AD84-2C51A497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7BA639-B678-19EF-B5D2-8EB5E01A6591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21B7D-55ED-9851-576E-0AA95208B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03B78A06-C3AF-EA26-2E6E-6296B2494812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7DCAEB67-00A1-2FB7-8A64-1833C286D4C2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59DBA6C8-D2CF-50F7-1A43-54D2B7AC724B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D21DD91F-CFAC-A362-695B-5D5513CD071D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C32F3-54E1-A54B-8ED3-7A8398FFC9B9}"/>
                  </a:ext>
                </a:extLst>
              </p:cNvPr>
              <p:cNvSpPr txBox="1"/>
              <p:nvPr/>
            </p:nvSpPr>
            <p:spPr>
              <a:xfrm rot="10800000" flipV="1">
                <a:off x="5233406" y="4635637"/>
                <a:ext cx="945091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C32F3-54E1-A54B-8ED3-7A8398FF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233406" y="4635637"/>
                <a:ext cx="945091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BD879F5-769C-123F-D661-FE08991342FD}"/>
              </a:ext>
            </a:extLst>
          </p:cNvPr>
          <p:cNvGraphicFramePr>
            <a:graphicFrameLocks noGrp="1"/>
          </p:cNvGraphicFramePr>
          <p:nvPr/>
        </p:nvGraphicFramePr>
        <p:xfrm>
          <a:off x="1446509" y="2195594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3779960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86367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95905149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2001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77255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8BCDAD0-323D-ADF9-AEC6-A4A382F41360}"/>
              </a:ext>
            </a:extLst>
          </p:cNvPr>
          <p:cNvSpPr/>
          <p:nvPr/>
        </p:nvSpPr>
        <p:spPr>
          <a:xfrm>
            <a:off x="1446176" y="2202708"/>
            <a:ext cx="3653988" cy="181151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D30FDC-92BC-4DD8-3856-EDB8D479D646}"/>
              </a:ext>
            </a:extLst>
          </p:cNvPr>
          <p:cNvSpPr/>
          <p:nvPr/>
        </p:nvSpPr>
        <p:spPr>
          <a:xfrm rot="5400000">
            <a:off x="205352" y="3422939"/>
            <a:ext cx="3684878" cy="123486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49DECBD-0072-D59B-0BA9-E8D9E7442A4C}"/>
              </a:ext>
            </a:extLst>
          </p:cNvPr>
          <p:cNvSpPr/>
          <p:nvPr/>
        </p:nvSpPr>
        <p:spPr>
          <a:xfrm rot="16200000">
            <a:off x="1796384" y="1169771"/>
            <a:ext cx="495259" cy="11409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9A98A2FC-C38C-4EE1-44C6-40D90073A7D3}"/>
              </a:ext>
            </a:extLst>
          </p:cNvPr>
          <p:cNvSpPr/>
          <p:nvPr/>
        </p:nvSpPr>
        <p:spPr>
          <a:xfrm rot="10800000">
            <a:off x="627640" y="2225246"/>
            <a:ext cx="629124" cy="174847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8F7A2EE-5093-E60E-11A0-DFA76DEDA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580" y="281502"/>
            <a:ext cx="629165" cy="8889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BC5FF0-9001-40A7-7250-62E84BB0C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2" y="2670475"/>
            <a:ext cx="599046" cy="8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15691-2EEC-613A-D0AD-A0BF074D2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3AE17D-0E44-4F85-DDDC-35D74263DB3A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67D99-3208-6FAA-69DC-1103AADB8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D5F90A29-319B-75C7-7248-D70D0979516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6AFC0BBC-DF47-6F30-DD84-953039E54CCC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58C0BC13-FCF3-E54A-E2F6-72F2DBE76E73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5809C57B-5394-C0FB-5130-6ED97D074B40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04C752-090D-B402-CD71-A18038DCEAC8}"/>
                  </a:ext>
                </a:extLst>
              </p:cNvPr>
              <p:cNvSpPr txBox="1"/>
              <p:nvPr/>
            </p:nvSpPr>
            <p:spPr>
              <a:xfrm rot="10800000" flipV="1">
                <a:off x="3703216" y="2602228"/>
                <a:ext cx="945091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m:rPr>
                          <m:nor/>
                        </m:rP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m:t>  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04C752-090D-B402-CD71-A18038DCE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703216" y="2602228"/>
                <a:ext cx="945091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383514-EA17-9AFC-12A6-C6C3EEAF3BA0}"/>
                  </a:ext>
                </a:extLst>
              </p:cNvPr>
              <p:cNvSpPr txBox="1"/>
              <p:nvPr/>
            </p:nvSpPr>
            <p:spPr>
              <a:xfrm>
                <a:off x="261923" y="1703315"/>
                <a:ext cx="810116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383514-EA17-9AFC-12A6-C6C3EEAF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23" y="1703315"/>
                <a:ext cx="810116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9AA21-7AF9-2283-2FBB-9C31B7EE0DBA}"/>
                  </a:ext>
                </a:extLst>
              </p:cNvPr>
              <p:cNvSpPr txBox="1"/>
              <p:nvPr/>
            </p:nvSpPr>
            <p:spPr>
              <a:xfrm>
                <a:off x="2128142" y="-4872"/>
                <a:ext cx="438273" cy="964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9AA21-7AF9-2283-2FBB-9C31B7EE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142" y="-4872"/>
                <a:ext cx="438273" cy="964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>
            <a:extLst>
              <a:ext uri="{FF2B5EF4-FFF2-40B4-BE49-F238E27FC236}">
                <a16:creationId xmlns:a16="http://schemas.microsoft.com/office/drawing/2014/main" id="{62AEB8F5-C5B1-3A1B-7330-C1EFD6AC9332}"/>
              </a:ext>
            </a:extLst>
          </p:cNvPr>
          <p:cNvSpPr/>
          <p:nvPr/>
        </p:nvSpPr>
        <p:spPr>
          <a:xfrm>
            <a:off x="960960" y="1713146"/>
            <a:ext cx="643787" cy="1017663"/>
          </a:xfrm>
          <a:prstGeom prst="leftBrace">
            <a:avLst>
              <a:gd name="adj1" fmla="val 8333"/>
              <a:gd name="adj2" fmla="val 515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4500DA0C-8C5D-5621-7BD6-EC274F0B9D31}"/>
              </a:ext>
            </a:extLst>
          </p:cNvPr>
          <p:cNvSpPr/>
          <p:nvPr/>
        </p:nvSpPr>
        <p:spPr>
          <a:xfrm rot="5400000">
            <a:off x="2076111" y="794012"/>
            <a:ext cx="571705" cy="873500"/>
          </a:xfrm>
          <a:prstGeom prst="leftBrace">
            <a:avLst>
              <a:gd name="adj1" fmla="val 8333"/>
              <a:gd name="adj2" fmla="val 515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75EECE-8A43-24D2-7DA7-9A3D04D1F89A}"/>
              </a:ext>
            </a:extLst>
          </p:cNvPr>
          <p:cNvGraphicFramePr>
            <a:graphicFrameLocks noGrp="1"/>
          </p:cNvGraphicFramePr>
          <p:nvPr/>
        </p:nvGraphicFramePr>
        <p:xfrm>
          <a:off x="1877815" y="1607944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0463575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09993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4041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7698955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092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183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9722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0E9E25-154D-1C53-6EA5-F4D0F4D84281}"/>
              </a:ext>
            </a:extLst>
          </p:cNvPr>
          <p:cNvSpPr/>
          <p:nvPr/>
        </p:nvSpPr>
        <p:spPr>
          <a:xfrm>
            <a:off x="1878662" y="1636356"/>
            <a:ext cx="3643691" cy="120397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5501D-058F-D214-B1DB-1DC353D50858}"/>
              </a:ext>
            </a:extLst>
          </p:cNvPr>
          <p:cNvSpPr/>
          <p:nvPr/>
        </p:nvSpPr>
        <p:spPr>
          <a:xfrm>
            <a:off x="1878662" y="1626058"/>
            <a:ext cx="894313" cy="36444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 animBg="1"/>
      <p:bldP spid="4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D12B-BDF2-5BCD-6550-E3D4515E6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38B79F-2565-3D08-3D0A-39AD464F6DBA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8CC3E-29FB-C48B-F84D-724CD23E2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F3D5A4A1-21D4-BFC9-8A80-0634B6B831E2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5E0A29F3-B13C-A819-CB21-7732D62A86A7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E63EE04-D99C-FEB4-993E-AF25A7841B6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18A7F316-0EF6-BD2C-E6CB-56EB800067E1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E2850-9233-9906-5616-8D515FA0196C}"/>
              </a:ext>
            </a:extLst>
          </p:cNvPr>
          <p:cNvSpPr txBox="1"/>
          <p:nvPr/>
        </p:nvSpPr>
        <p:spPr>
          <a:xfrm>
            <a:off x="4331764" y="68998"/>
            <a:ext cx="654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 this area model</a:t>
            </a:r>
          </a:p>
        </p:txBody>
      </p:sp>
      <p:sp>
        <p:nvSpPr>
          <p:cNvPr id="139" name="Left Brace 138">
            <a:extLst>
              <a:ext uri="{FF2B5EF4-FFF2-40B4-BE49-F238E27FC236}">
                <a16:creationId xmlns:a16="http://schemas.microsoft.com/office/drawing/2014/main" id="{F0FCB3AF-0C39-5061-CCFF-FBD35A5B06FC}"/>
              </a:ext>
            </a:extLst>
          </p:cNvPr>
          <p:cNvSpPr/>
          <p:nvPr/>
        </p:nvSpPr>
        <p:spPr>
          <a:xfrm>
            <a:off x="2472380" y="1908792"/>
            <a:ext cx="365760" cy="1291608"/>
          </a:xfrm>
          <a:prstGeom prst="leftBrace">
            <a:avLst>
              <a:gd name="adj1" fmla="val 8333"/>
              <a:gd name="adj2" fmla="val 515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0" name="Right Brace 139">
            <a:extLst>
              <a:ext uri="{FF2B5EF4-FFF2-40B4-BE49-F238E27FC236}">
                <a16:creationId xmlns:a16="http://schemas.microsoft.com/office/drawing/2014/main" id="{BE60EFE6-FE02-019C-E1DA-C3F9F75FD9C2}"/>
              </a:ext>
            </a:extLst>
          </p:cNvPr>
          <p:cNvSpPr/>
          <p:nvPr/>
        </p:nvSpPr>
        <p:spPr>
          <a:xfrm rot="5400000" flipH="1" flipV="1">
            <a:off x="3938397" y="439685"/>
            <a:ext cx="321011" cy="2069031"/>
          </a:xfrm>
          <a:prstGeom prst="rightBrace">
            <a:avLst>
              <a:gd name="adj1" fmla="val 8333"/>
              <a:gd name="adj2" fmla="val 488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AC64B50-DD6B-9ECD-7FAB-3E62D8EECC22}"/>
                  </a:ext>
                </a:extLst>
              </p:cNvPr>
              <p:cNvSpPr txBox="1"/>
              <p:nvPr/>
            </p:nvSpPr>
            <p:spPr>
              <a:xfrm rot="10800000" flipV="1">
                <a:off x="7725879" y="2504624"/>
                <a:ext cx="446612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AC64B50-DD6B-9ECD-7FAB-3E62D8EEC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725879" y="2504624"/>
                <a:ext cx="446612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41DD37C-E90E-678D-35F8-91C86ACC3CC9}"/>
                  </a:ext>
                </a:extLst>
              </p:cNvPr>
              <p:cNvSpPr txBox="1"/>
              <p:nvPr/>
            </p:nvSpPr>
            <p:spPr>
              <a:xfrm>
                <a:off x="3064386" y="184179"/>
                <a:ext cx="2069031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41DD37C-E90E-678D-35F8-91C86ACC3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86" y="184179"/>
                <a:ext cx="2069031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144FAB1-E097-8BB7-3B35-D4342AFDB6F0}"/>
                  </a:ext>
                </a:extLst>
              </p:cNvPr>
              <p:cNvSpPr txBox="1"/>
              <p:nvPr/>
            </p:nvSpPr>
            <p:spPr>
              <a:xfrm>
                <a:off x="-718743" y="1977898"/>
                <a:ext cx="585216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144FAB1-E097-8BB7-3B35-D4342AFD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8743" y="1977898"/>
                <a:ext cx="585216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61FE2C5-A159-55FE-1DB8-3019892E40E1}"/>
              </a:ext>
            </a:extLst>
          </p:cNvPr>
          <p:cNvGraphicFramePr>
            <a:graphicFrameLocks noGrp="1"/>
          </p:cNvGraphicFramePr>
          <p:nvPr/>
        </p:nvGraphicFramePr>
        <p:xfrm>
          <a:off x="3064387" y="1839250"/>
          <a:ext cx="432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527741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765194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4419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8290743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5044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2064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2413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BB818FC0-ACC6-26B5-8BB0-7B170FE6A004}"/>
              </a:ext>
            </a:extLst>
          </p:cNvPr>
          <p:cNvSpPr/>
          <p:nvPr/>
        </p:nvSpPr>
        <p:spPr>
          <a:xfrm>
            <a:off x="3064386" y="1839250"/>
            <a:ext cx="4320000" cy="1464389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461440C-DBA5-FB2D-B577-675930A05C8E}"/>
              </a:ext>
            </a:extLst>
          </p:cNvPr>
          <p:cNvSpPr/>
          <p:nvPr/>
        </p:nvSpPr>
        <p:spPr>
          <a:xfrm>
            <a:off x="3086540" y="1846872"/>
            <a:ext cx="2163886" cy="4312378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4" grpId="0"/>
      <p:bldP spid="146" grpId="0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BC5F6-567F-1690-A9D0-04D118D0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73CBE8-2072-DABA-1177-6FCF2E8CBE58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1064C-E908-2C9D-B7EF-D8E794D80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9903736B-9B07-E893-81BF-853C9038EDD0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3F193F12-5182-7EEE-A806-87A44F1443CD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DFB3F6F7-7453-FF75-38E6-7F1A9A13BF70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888C1FAB-8862-CED6-274F-72FD962FEECE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6C7E6-89B0-F766-A312-354A978C5351}"/>
              </a:ext>
            </a:extLst>
          </p:cNvPr>
          <p:cNvSpPr txBox="1"/>
          <p:nvPr/>
        </p:nvSpPr>
        <p:spPr>
          <a:xfrm>
            <a:off x="4331764" y="68998"/>
            <a:ext cx="654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 this area model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4FC416B-7747-159E-22B7-0AE62BF4F7D6}"/>
              </a:ext>
            </a:extLst>
          </p:cNvPr>
          <p:cNvSpPr/>
          <p:nvPr/>
        </p:nvSpPr>
        <p:spPr>
          <a:xfrm>
            <a:off x="1632878" y="1696204"/>
            <a:ext cx="365760" cy="2861661"/>
          </a:xfrm>
          <a:prstGeom prst="leftBrace">
            <a:avLst>
              <a:gd name="adj1" fmla="val 8333"/>
              <a:gd name="adj2" fmla="val 515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232787A-8ACA-C4AB-D2A8-5D56F80484EA}"/>
              </a:ext>
            </a:extLst>
          </p:cNvPr>
          <p:cNvSpPr/>
          <p:nvPr/>
        </p:nvSpPr>
        <p:spPr>
          <a:xfrm rot="5400000" flipH="1" flipV="1">
            <a:off x="2786189" y="577619"/>
            <a:ext cx="350746" cy="1717665"/>
          </a:xfrm>
          <a:prstGeom prst="rightBrace">
            <a:avLst>
              <a:gd name="adj1" fmla="val 8333"/>
              <a:gd name="adj2" fmla="val 488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045414-7CA4-0197-2822-D99CA243E7BB}"/>
                  </a:ext>
                </a:extLst>
              </p:cNvPr>
              <p:cNvSpPr txBox="1"/>
              <p:nvPr/>
            </p:nvSpPr>
            <p:spPr>
              <a:xfrm>
                <a:off x="173241" y="243555"/>
                <a:ext cx="557664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045414-7CA4-0197-2822-D99CA243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" y="243555"/>
                <a:ext cx="557664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E9912E-D9C8-05B2-2F6B-70D161EF5545}"/>
                  </a:ext>
                </a:extLst>
              </p:cNvPr>
              <p:cNvSpPr txBox="1"/>
              <p:nvPr/>
            </p:nvSpPr>
            <p:spPr>
              <a:xfrm>
                <a:off x="-1609212" y="2694963"/>
                <a:ext cx="5852160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E9912E-D9C8-05B2-2F6B-70D161EF5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9212" y="2694963"/>
                <a:ext cx="585216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79590-0231-5F51-88C2-C474A4935299}"/>
                  </a:ext>
                </a:extLst>
              </p:cNvPr>
              <p:cNvSpPr txBox="1"/>
              <p:nvPr/>
            </p:nvSpPr>
            <p:spPr>
              <a:xfrm rot="10800000" flipV="1">
                <a:off x="8236219" y="4080333"/>
                <a:ext cx="446612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79590-0231-5F51-88C2-C474A4935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36219" y="4080333"/>
                <a:ext cx="4466120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C9FF9E-4A9A-E475-7D26-ED5852FFE1BE}"/>
              </a:ext>
            </a:extLst>
          </p:cNvPr>
          <p:cNvGraphicFramePr>
            <a:graphicFrameLocks noGrp="1"/>
          </p:cNvGraphicFramePr>
          <p:nvPr/>
        </p:nvGraphicFramePr>
        <p:xfrm>
          <a:off x="2102729" y="1680826"/>
          <a:ext cx="432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15362396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1917903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87473631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50849548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553006125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8056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5229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2226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8406B6E-E3C0-DF66-03FF-EBC07CC4A2A6}"/>
              </a:ext>
            </a:extLst>
          </p:cNvPr>
          <p:cNvSpPr/>
          <p:nvPr/>
        </p:nvSpPr>
        <p:spPr>
          <a:xfrm>
            <a:off x="2102729" y="1680826"/>
            <a:ext cx="4320000" cy="2861661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F97055-3D55-2C71-331D-A61DC1E13B9B}"/>
              </a:ext>
            </a:extLst>
          </p:cNvPr>
          <p:cNvSpPr/>
          <p:nvPr/>
        </p:nvSpPr>
        <p:spPr>
          <a:xfrm>
            <a:off x="2102729" y="1686651"/>
            <a:ext cx="1717665" cy="4314175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1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2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302</Words>
  <Application>Microsoft Office PowerPoint</Application>
  <PresentationFormat>Widescreen</PresentationFormat>
  <Paragraphs>129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21</cp:revision>
  <dcterms:created xsi:type="dcterms:W3CDTF">2024-05-01T10:13:14Z</dcterms:created>
  <dcterms:modified xsi:type="dcterms:W3CDTF">2025-02-21T14:55:00Z</dcterms:modified>
</cp:coreProperties>
</file>