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17"/>
  </p:notesMasterIdLst>
  <p:sldIdLst>
    <p:sldId id="264" r:id="rId4"/>
    <p:sldId id="269" r:id="rId5"/>
    <p:sldId id="288" r:id="rId6"/>
    <p:sldId id="260" r:id="rId7"/>
    <p:sldId id="266" r:id="rId8"/>
    <p:sldId id="334" r:id="rId9"/>
    <p:sldId id="335" r:id="rId10"/>
    <p:sldId id="336" r:id="rId11"/>
    <p:sldId id="337" r:id="rId12"/>
    <p:sldId id="349" r:id="rId13"/>
    <p:sldId id="414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  <p14:sldId id="266"/>
          </p14:sldIdLst>
        </p14:section>
        <p14:section name="Instruct" id="{C5C89768-FA5F-4EEE-B4CC-268E771403B1}">
          <p14:sldIdLst>
            <p14:sldId id="334"/>
            <p14:sldId id="335"/>
          </p14:sldIdLst>
        </p14:section>
        <p14:section name="Practice" id="{9515EE29-8618-49B0-9908-CB3D1875288E}">
          <p14:sldIdLst>
            <p14:sldId id="336"/>
            <p14:sldId id="337"/>
            <p14:sldId id="349"/>
            <p14:sldId id="414"/>
          </p14:sldIdLst>
        </p14:section>
        <p14:section name="Secure" id="{43B2B0D2-2B67-42CF-9917-F5AFBF8B8DB5}">
          <p14:sldIdLst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4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45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9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34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83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56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6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19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2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13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0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93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45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6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5F34-7282-8F50-8CD6-F6B9807D2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25673B-1313-4C88-DFBD-B46CA344ED9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30A722F1-3928-BEFD-4DD5-BAA2ED59CA0A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7CE41CF-2FAA-2577-EC2C-A0DE0A91281F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7EB63-DAA0-7817-5BB6-2E139EA06978}"/>
              </a:ext>
            </a:extLst>
          </p:cNvPr>
          <p:cNvSpPr txBox="1"/>
          <p:nvPr/>
        </p:nvSpPr>
        <p:spPr>
          <a:xfrm>
            <a:off x="298768" y="744870"/>
            <a:ext cx="1137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down the reciprocals of the numbers below: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E0933-A561-DDA0-5649-909CB509D1EC}"/>
                  </a:ext>
                </a:extLst>
              </p:cNvPr>
              <p:cNvSpPr txBox="1"/>
              <p:nvPr/>
            </p:nvSpPr>
            <p:spPr>
              <a:xfrm>
                <a:off x="298769" y="1517868"/>
                <a:ext cx="1168924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2E0933-A561-DDA0-5649-909CB509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1517868"/>
                <a:ext cx="1168924" cy="791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23CADB-F4A4-8539-2C25-872B23FB2C38}"/>
                  </a:ext>
                </a:extLst>
              </p:cNvPr>
              <p:cNvSpPr txBox="1"/>
              <p:nvPr/>
            </p:nvSpPr>
            <p:spPr>
              <a:xfrm>
                <a:off x="6313070" y="1517867"/>
                <a:ext cx="1168924" cy="78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23CADB-F4A4-8539-2C25-872B23FB2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0" y="1517867"/>
                <a:ext cx="1168924" cy="789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447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EF4E-AB00-90E0-7B1F-6D8D6B23C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26A726-FEF6-265C-D5CD-51CFB707A4B7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091481B4-7522-8493-8419-BA509E0FAEA4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8347BF0A-BD22-76BC-A2C4-CDC337416630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7557E-8C03-B91A-396F-41C4D1CE4E62}"/>
              </a:ext>
            </a:extLst>
          </p:cNvPr>
          <p:cNvSpPr txBox="1"/>
          <p:nvPr/>
        </p:nvSpPr>
        <p:spPr>
          <a:xfrm>
            <a:off x="298768" y="744870"/>
            <a:ext cx="1137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down the reciprocals of the numbers below: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ACAC6B-E310-2C41-FA27-8541E5070FFC}"/>
                  </a:ext>
                </a:extLst>
              </p:cNvPr>
              <p:cNvSpPr txBox="1"/>
              <p:nvPr/>
            </p:nvSpPr>
            <p:spPr>
              <a:xfrm>
                <a:off x="298769" y="1517868"/>
                <a:ext cx="1168924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ACAC6B-E310-2C41-FA27-8541E507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1517868"/>
                <a:ext cx="1168924" cy="791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85B11-1FAD-FB2D-FA98-A37F3FE92A40}"/>
                  </a:ext>
                </a:extLst>
              </p:cNvPr>
              <p:cNvSpPr txBox="1"/>
              <p:nvPr/>
            </p:nvSpPr>
            <p:spPr>
              <a:xfrm>
                <a:off x="6313070" y="1517867"/>
                <a:ext cx="1168924" cy="789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085B11-1FAD-FB2D-FA98-A37F3FE92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0" y="1517867"/>
                <a:ext cx="1168924" cy="789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1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F39E-9E61-C360-4A84-0E5E89E53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C20AA3-88A8-862E-762D-D8012B3AC9C8}"/>
                  </a:ext>
                </a:extLst>
              </p:cNvPr>
              <p:cNvSpPr txBox="1"/>
              <p:nvPr/>
            </p:nvSpPr>
            <p:spPr>
              <a:xfrm>
                <a:off x="155412" y="286972"/>
                <a:ext cx="11378153" cy="598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Write down the reciprocals of the numbers below: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1)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2)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3) 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4)  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5)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6)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7) 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8)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19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5) 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6)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7) 	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8) 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9) 	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		10)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		11) 	2.4 		12) 	3.25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C20AA3-88A8-862E-762D-D8012B3A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12" y="286972"/>
                <a:ext cx="11378153" cy="5983176"/>
              </a:xfrm>
              <a:prstGeom prst="rect">
                <a:avLst/>
              </a:prstGeom>
              <a:blipFill>
                <a:blip r:embed="rId3"/>
                <a:stretch>
                  <a:fillRect l="-1071" t="-916" b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75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D491-49E2-27E3-3A96-E0219F7F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6B16AE-0C4F-6077-5152-71F652EA2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574"/>
          <a:stretch/>
        </p:blipFill>
        <p:spPr>
          <a:xfrm>
            <a:off x="0" y="166195"/>
            <a:ext cx="10379339" cy="697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22AA1-B367-C2D9-A85C-4F10FC180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69" r="68331"/>
          <a:stretch/>
        </p:blipFill>
        <p:spPr>
          <a:xfrm>
            <a:off x="116912" y="953948"/>
            <a:ext cx="2759376" cy="2484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72A1B-BEE2-87C4-8598-EDE92AA16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3" t="21869" r="35493"/>
          <a:stretch/>
        </p:blipFill>
        <p:spPr>
          <a:xfrm>
            <a:off x="3278688" y="1091685"/>
            <a:ext cx="2817312" cy="2484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C7BA69-F0CC-EB15-9998-69646B698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06" t="21439"/>
          <a:stretch/>
        </p:blipFill>
        <p:spPr>
          <a:xfrm>
            <a:off x="5115616" y="3729089"/>
            <a:ext cx="2953256" cy="2497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BE1849-E3E9-4B40-AB83-24B0E4E4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214" y="3627407"/>
            <a:ext cx="2873400" cy="26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5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Reciprocals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Reciprocal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C7B2-805A-3FFC-B16B-7030C477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A74D31-4F3C-0D8A-3A03-A68B6EB7793F}"/>
                  </a:ext>
                </a:extLst>
              </p:cNvPr>
              <p:cNvSpPr txBox="1"/>
              <p:nvPr/>
            </p:nvSpPr>
            <p:spPr>
              <a:xfrm>
                <a:off x="436774" y="282804"/>
                <a:ext cx="11755225" cy="581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Calculate the answers and simplify.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What do you notice about the simplified answers?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Can you find another multiplication that could join this group?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A74D31-4F3C-0D8A-3A03-A68B6EB77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4" y="282804"/>
                <a:ext cx="11755225" cy="5810950"/>
              </a:xfrm>
              <a:prstGeom prst="rect">
                <a:avLst/>
              </a:prstGeom>
              <a:blipFill>
                <a:blip r:embed="rId3"/>
                <a:stretch>
                  <a:fillRect l="-1089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CC656-2345-ED15-9232-9AA6816D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53953-BF84-8059-AA5A-EA8DC73C21EB}"/>
              </a:ext>
            </a:extLst>
          </p:cNvPr>
          <p:cNvSpPr txBox="1"/>
          <p:nvPr/>
        </p:nvSpPr>
        <p:spPr>
          <a:xfrm>
            <a:off x="1609550" y="437005"/>
            <a:ext cx="903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numbers are reciprocals of each other if they have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E2BD6-6AF4-1C02-8EA0-2888FE2C07EA}"/>
                  </a:ext>
                </a:extLst>
              </p:cNvPr>
              <p:cNvSpPr txBox="1"/>
              <p:nvPr/>
            </p:nvSpPr>
            <p:spPr>
              <a:xfrm>
                <a:off x="704577" y="1954719"/>
                <a:ext cx="11755225" cy="365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 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E2BD6-6AF4-1C02-8EA0-2888FE2C0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77" y="1954719"/>
                <a:ext cx="11755225" cy="3657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28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ABCB9-76C8-B82D-04EA-564035F1A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10985-CDD3-C25C-3A88-E27E3BB8E09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983E187A-5908-9E63-E3BE-0046E09BB026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F4BEF119-200F-DFDE-4FFF-8FC013ACC237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F9B3F-D587-F3DF-0F46-7269671B43C5}"/>
              </a:ext>
            </a:extLst>
          </p:cNvPr>
          <p:cNvSpPr txBox="1"/>
          <p:nvPr/>
        </p:nvSpPr>
        <p:spPr>
          <a:xfrm>
            <a:off x="298768" y="608710"/>
            <a:ext cx="1137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down the reciprocals of the numbers below: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9C3B9A-A7A6-6450-3582-74F811B2F4E4}"/>
                  </a:ext>
                </a:extLst>
              </p:cNvPr>
              <p:cNvSpPr txBox="1"/>
              <p:nvPr/>
            </p:nvSpPr>
            <p:spPr>
              <a:xfrm>
                <a:off x="298769" y="1381708"/>
                <a:ext cx="1168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9C3B9A-A7A6-6450-3582-74F811B2F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1381708"/>
                <a:ext cx="116892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E83A6C-7DD2-D6A3-CF51-30E777B90872}"/>
                  </a:ext>
                </a:extLst>
              </p:cNvPr>
              <p:cNvSpPr txBox="1"/>
              <p:nvPr/>
            </p:nvSpPr>
            <p:spPr>
              <a:xfrm>
                <a:off x="6313070" y="1381707"/>
                <a:ext cx="11689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45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E83A6C-7DD2-D6A3-CF51-30E777B90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0" y="1381707"/>
                <a:ext cx="116892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64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E393-E725-20C7-4169-CEDB85B8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57D0EA-BDCD-6BE1-4CFE-8C91F5D3288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F417A4F7-9B13-5E27-D711-0F288744861A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E9DE2C02-B62E-64D6-D7D4-26F9FCEB2B6C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5F873-AB66-8745-D9CD-6F25595D96C5}"/>
              </a:ext>
            </a:extLst>
          </p:cNvPr>
          <p:cNvSpPr txBox="1"/>
          <p:nvPr/>
        </p:nvSpPr>
        <p:spPr>
          <a:xfrm>
            <a:off x="298768" y="715372"/>
            <a:ext cx="11378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Write down the reciprocals of the numbers below: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2ECF6B-F285-BB2F-8808-D2A949F63D9B}"/>
                  </a:ext>
                </a:extLst>
              </p:cNvPr>
              <p:cNvSpPr txBox="1"/>
              <p:nvPr/>
            </p:nvSpPr>
            <p:spPr>
              <a:xfrm>
                <a:off x="298769" y="1488370"/>
                <a:ext cx="1168924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2ECF6B-F285-BB2F-8808-D2A949F6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1488370"/>
                <a:ext cx="1168924" cy="790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8FDF11-8F32-55E3-7337-2B865FD00452}"/>
                  </a:ext>
                </a:extLst>
              </p:cNvPr>
              <p:cNvSpPr txBox="1"/>
              <p:nvPr/>
            </p:nvSpPr>
            <p:spPr>
              <a:xfrm>
                <a:off x="6313070" y="1488369"/>
                <a:ext cx="1168924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8FDF11-8F32-55E3-7337-2B865FD0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070" y="1488369"/>
                <a:ext cx="1168924" cy="7907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8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383</Words>
  <Application>Microsoft Office PowerPoint</Application>
  <PresentationFormat>Widescreen</PresentationFormat>
  <Paragraphs>104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Aptos</vt:lpstr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1_ALT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26</cp:revision>
  <dcterms:created xsi:type="dcterms:W3CDTF">2024-05-01T10:13:14Z</dcterms:created>
  <dcterms:modified xsi:type="dcterms:W3CDTF">2025-02-24T13:53:24Z</dcterms:modified>
</cp:coreProperties>
</file>