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5"/>
  </p:notesMasterIdLst>
  <p:sldIdLst>
    <p:sldId id="342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11" r:id="rId13"/>
    <p:sldId id="312" r:id="rId14"/>
    <p:sldId id="313" r:id="rId15"/>
    <p:sldId id="314" r:id="rId16"/>
    <p:sldId id="315" r:id="rId17"/>
    <p:sldId id="316" r:id="rId18"/>
    <p:sldId id="324" r:id="rId19"/>
    <p:sldId id="325" r:id="rId20"/>
    <p:sldId id="328" r:id="rId21"/>
    <p:sldId id="329" r:id="rId22"/>
    <p:sldId id="332" r:id="rId23"/>
    <p:sldId id="333" r:id="rId24"/>
    <p:sldId id="334" r:id="rId25"/>
    <p:sldId id="335" r:id="rId26"/>
    <p:sldId id="337" r:id="rId27"/>
    <p:sldId id="338" r:id="rId28"/>
    <p:sldId id="339" r:id="rId29"/>
    <p:sldId id="340" r:id="rId30"/>
    <p:sldId id="262" r:id="rId31"/>
    <p:sldId id="345" r:id="rId32"/>
    <p:sldId id="343" r:id="rId33"/>
    <p:sldId id="34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/>
        </p14:section>
        <p14:section name="Retrieve" id="{C03196B5-FD15-4DBC-8737-7F4AA5632A66}">
          <p14:sldIdLst>
            <p14:sldId id="342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  <p14:section name="Instruct" id="{D073EBE7-127D-4F77-B120-B88A78E9335F}">
          <p14:sldIdLst>
            <p14:sldId id="311"/>
            <p14:sldId id="312"/>
            <p14:sldId id="313"/>
            <p14:sldId id="314"/>
            <p14:sldId id="315"/>
            <p14:sldId id="316"/>
            <p14:sldId id="324"/>
            <p14:sldId id="325"/>
            <p14:sldId id="328"/>
            <p14:sldId id="329"/>
            <p14:sldId id="332"/>
            <p14:sldId id="333"/>
            <p14:sldId id="334"/>
            <p14:sldId id="335"/>
            <p14:sldId id="337"/>
          </p14:sldIdLst>
        </p14:section>
        <p14:section name="More practice if needed" id="{873BB706-E392-4F17-A54F-1C5468AC7030}">
          <p14:sldIdLst>
            <p14:sldId id="338"/>
            <p14:sldId id="339"/>
            <p14:sldId id="340"/>
          </p14:sldIdLst>
        </p14:section>
        <p14:section name="Practise" id="{9B25ADF9-EA90-401E-998A-AD43D533C9ED}">
          <p14:sldIdLst>
            <p14:sldId id="262"/>
            <p14:sldId id="345"/>
          </p14:sldIdLst>
        </p14:section>
        <p14:section name="Secure" id="{3C25313C-2642-42FF-8276-F00EC6DF9D8C}">
          <p14:sldIdLst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0707" autoAdjust="0"/>
  </p:normalViewPr>
  <p:slideViewPr>
    <p:cSldViewPr snapToGrid="0">
      <p:cViewPr>
        <p:scale>
          <a:sx n="70" d="100"/>
          <a:sy n="70" d="100"/>
        </p:scale>
        <p:origin x="57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7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8" y="147183"/>
            <a:ext cx="880232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5" y="147183"/>
            <a:ext cx="8780894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8" y="156706"/>
            <a:ext cx="880232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599" y="1229339"/>
            <a:ext cx="2781000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33" name="TextBox 32"/>
          <p:cNvSpPr txBox="1"/>
          <p:nvPr/>
        </p:nvSpPr>
        <p:spPr>
          <a:xfrm>
            <a:off x="3193674" y="1229338"/>
            <a:ext cx="2781000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34" name="TextBox 33"/>
          <p:cNvSpPr txBox="1"/>
          <p:nvPr/>
        </p:nvSpPr>
        <p:spPr>
          <a:xfrm>
            <a:off x="6165473" y="1235971"/>
            <a:ext cx="2781000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26" name="TextBox 25"/>
          <p:cNvSpPr txBox="1"/>
          <p:nvPr/>
        </p:nvSpPr>
        <p:spPr>
          <a:xfrm>
            <a:off x="228599" y="1245665"/>
            <a:ext cx="2781000" cy="335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75"/>
              </a:lnSpc>
            </a:pPr>
            <a:r>
              <a:rPr lang="en-GB" sz="1800" baseline="0">
                <a:solidFill>
                  <a:schemeClr val="bg1"/>
                </a:solidFill>
              </a:rPr>
              <a:t>Current Learning from KO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1671" y="1245665"/>
            <a:ext cx="2781000" cy="335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75"/>
              </a:lnSpc>
            </a:pPr>
            <a:r>
              <a:rPr lang="en-GB" sz="1800" baseline="0">
                <a:solidFill>
                  <a:schemeClr val="bg1"/>
                </a:solidFill>
              </a:rPr>
              <a:t>Recent Learning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8920" y="1245665"/>
            <a:ext cx="2781000" cy="335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75"/>
              </a:lnSpc>
            </a:pPr>
            <a:r>
              <a:rPr lang="en-GB" sz="18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18766" y="1791636"/>
            <a:ext cx="2605970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281191" y="1790544"/>
            <a:ext cx="2605970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252400" y="1791633"/>
            <a:ext cx="2605970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085" y="5934645"/>
            <a:ext cx="89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>
                <a:solidFill>
                  <a:srgbClr val="002060"/>
                </a:solidFill>
              </a:rPr>
              <a:t>Retrieve from memory</a:t>
            </a:r>
            <a:r>
              <a:rPr lang="en-GB" sz="1800" i="1" baseline="0">
                <a:solidFill>
                  <a:srgbClr val="002060"/>
                </a:solidFill>
              </a:rPr>
              <a:t> without </a:t>
            </a:r>
            <a:r>
              <a:rPr lang="en-GB" sz="1800" i="1">
                <a:solidFill>
                  <a:srgbClr val="002060"/>
                </a:solidFill>
              </a:rPr>
              <a:t>prompts or discussion.</a:t>
            </a:r>
            <a:r>
              <a:rPr lang="en-GB" sz="1800" i="1" baseline="0">
                <a:solidFill>
                  <a:srgbClr val="002060"/>
                </a:solidFill>
              </a:rPr>
              <a:t> Y</a:t>
            </a:r>
            <a:r>
              <a:rPr lang="en-GB" sz="1800" i="1">
                <a:solidFill>
                  <a:srgbClr val="002060"/>
                </a:solidFill>
              </a:rPr>
              <a:t>ou must write something for</a:t>
            </a:r>
            <a:r>
              <a:rPr lang="en-GB" sz="1800" i="1" baseline="0">
                <a:solidFill>
                  <a:srgbClr val="002060"/>
                </a:solidFill>
              </a:rPr>
              <a:t> each.</a:t>
            </a:r>
            <a:endParaRPr lang="en-GB" sz="18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9" y="72885"/>
            <a:ext cx="8717874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18767" y="434389"/>
            <a:ext cx="6824663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8599" y="72885"/>
            <a:ext cx="8717874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25" name="TextBox 24"/>
          <p:cNvSpPr txBox="1"/>
          <p:nvPr/>
        </p:nvSpPr>
        <p:spPr>
          <a:xfrm>
            <a:off x="228599" y="1372768"/>
            <a:ext cx="8717874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18767" y="434389"/>
            <a:ext cx="6824663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18765" y="1501023"/>
            <a:ext cx="8522676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8599" y="72885"/>
            <a:ext cx="8717874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18767" y="434389"/>
            <a:ext cx="6824663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5pPr marL="13715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6857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6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5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6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6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95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6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75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65" indent="-171446" algn="l" defTabSz="685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9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3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20" algn="l" defTabSz="68578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6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DEE965-0486-4DBB-B512-2F0E0A66558A}"/>
              </a:ext>
            </a:extLst>
          </p:cNvPr>
          <p:cNvSpPr/>
          <p:nvPr/>
        </p:nvSpPr>
        <p:spPr>
          <a:xfrm>
            <a:off x="1313709" y="2958314"/>
            <a:ext cx="2841774" cy="6334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B3D52-3B2F-49FE-A1B0-456FCB9DDCCF}"/>
              </a:ext>
            </a:extLst>
          </p:cNvPr>
          <p:cNvSpPr/>
          <p:nvPr/>
        </p:nvSpPr>
        <p:spPr>
          <a:xfrm>
            <a:off x="4155483" y="2958314"/>
            <a:ext cx="3789032" cy="633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39335E-8AD3-4E88-9DB1-AE272072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9" y="641838"/>
            <a:ext cx="660898" cy="1319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B6500B-2A13-48B8-B687-377ADCB40067}"/>
              </a:ext>
            </a:extLst>
          </p:cNvPr>
          <p:cNvSpPr txBox="1"/>
          <p:nvPr/>
        </p:nvSpPr>
        <p:spPr>
          <a:xfrm>
            <a:off x="995461" y="1686127"/>
            <a:ext cx="3394584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Jen &amp; Tim were on the </a:t>
            </a:r>
          </a:p>
          <a:p>
            <a:pPr algn="ctr"/>
            <a:r>
              <a:rPr lang="en-GB" sz="1846" dirty="0"/>
              <a:t>same team in an </a:t>
            </a:r>
            <a:r>
              <a:rPr lang="en-GB" sz="1846" b="1" dirty="0"/>
              <a:t>archery contest</a:t>
            </a:r>
            <a:r>
              <a:rPr lang="en-GB" sz="1846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D947E-B9B0-4D1E-A422-BFF452478D9C}"/>
              </a:ext>
            </a:extLst>
          </p:cNvPr>
          <p:cNvGrpSpPr/>
          <p:nvPr/>
        </p:nvGrpSpPr>
        <p:grpSpPr>
          <a:xfrm>
            <a:off x="1521622" y="622707"/>
            <a:ext cx="2185924" cy="933531"/>
            <a:chOff x="1877024" y="503150"/>
            <a:chExt cx="1906128" cy="8140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E57A80-F14F-4AF0-9A7D-B50A0267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07" y="503150"/>
              <a:ext cx="718645" cy="8140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DA725E-EC8E-4FFC-8967-0ABEC47E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24" y="560383"/>
              <a:ext cx="913109" cy="73334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F61D9F-EF96-4088-8278-7C456D3AD61E}"/>
              </a:ext>
            </a:extLst>
          </p:cNvPr>
          <p:cNvSpPr txBox="1"/>
          <p:nvPr/>
        </p:nvSpPr>
        <p:spPr>
          <a:xfrm>
            <a:off x="861317" y="4831802"/>
            <a:ext cx="465819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the team total </a:t>
            </a:r>
            <a:r>
              <a:rPr lang="en-GB" sz="1846" dirty="0"/>
              <a:t>did Tim score?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A3666-E81F-4ADE-B099-175B7996E74B}"/>
              </a:ext>
            </a:extLst>
          </p:cNvPr>
          <p:cNvSpPr txBox="1"/>
          <p:nvPr/>
        </p:nvSpPr>
        <p:spPr>
          <a:xfrm>
            <a:off x="861317" y="5787979"/>
            <a:ext cx="435689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Tim’s score</a:t>
            </a:r>
            <a:r>
              <a:rPr lang="en-GB" sz="1846" dirty="0"/>
              <a:t>, did Jen score?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4DA5DD-E65D-42CB-BF44-2E6FBBD5B014}"/>
              </a:ext>
            </a:extLst>
          </p:cNvPr>
          <p:cNvSpPr/>
          <p:nvPr/>
        </p:nvSpPr>
        <p:spPr>
          <a:xfrm>
            <a:off x="147498" y="386567"/>
            <a:ext cx="8830248" cy="6094244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/>
              <p:nvPr/>
            </p:nvSpPr>
            <p:spPr>
              <a:xfrm>
                <a:off x="5527101" y="4564302"/>
                <a:ext cx="628698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4564302"/>
                <a:ext cx="628698" cy="837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ket 24">
            <a:extLst>
              <a:ext uri="{FF2B5EF4-FFF2-40B4-BE49-F238E27FC236}">
                <a16:creationId xmlns:a16="http://schemas.microsoft.com/office/drawing/2014/main" id="{FA056FF2-AE81-465F-9A7E-355BB02D96D3}"/>
              </a:ext>
            </a:extLst>
          </p:cNvPr>
          <p:cNvSpPr/>
          <p:nvPr/>
        </p:nvSpPr>
        <p:spPr>
          <a:xfrm rot="5400000">
            <a:off x="4506585" y="569938"/>
            <a:ext cx="198336" cy="6630807"/>
          </a:xfrm>
          <a:prstGeom prst="righ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3153B-A1C9-4D6E-8A7D-178D02BF61BF}"/>
              </a:ext>
            </a:extLst>
          </p:cNvPr>
          <p:cNvSpPr txBox="1"/>
          <p:nvPr/>
        </p:nvSpPr>
        <p:spPr>
          <a:xfrm>
            <a:off x="4205756" y="3950164"/>
            <a:ext cx="617478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23" dirty="0"/>
              <a:t>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/>
              <p:nvPr/>
            </p:nvSpPr>
            <p:spPr>
              <a:xfrm>
                <a:off x="6079578" y="4564303"/>
                <a:ext cx="783291" cy="836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4564303"/>
                <a:ext cx="783291" cy="8366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/>
              <p:nvPr/>
            </p:nvSpPr>
            <p:spPr>
              <a:xfrm>
                <a:off x="5618842" y="5538810"/>
                <a:ext cx="444352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842" y="5538810"/>
                <a:ext cx="444352" cy="8396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/>
              <p:nvPr/>
            </p:nvSpPr>
            <p:spPr>
              <a:xfrm>
                <a:off x="6079578" y="5538809"/>
                <a:ext cx="783291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5538809"/>
                <a:ext cx="783291" cy="837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5A7BC-EB64-483A-984F-D4271BD4626F}"/>
              </a:ext>
            </a:extLst>
          </p:cNvPr>
          <p:cNvGrpSpPr/>
          <p:nvPr/>
        </p:nvGrpSpPr>
        <p:grpSpPr>
          <a:xfrm>
            <a:off x="8027377" y="331478"/>
            <a:ext cx="482569" cy="1075438"/>
            <a:chOff x="8742390" y="132705"/>
            <a:chExt cx="740066" cy="1649288"/>
          </a:xfrm>
          <a:effectLst>
            <a:outerShdw blurRad="50800" dist="88900" algn="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78DF1-E904-404B-A101-9E92B2241C24}"/>
                </a:ext>
              </a:extLst>
            </p:cNvPr>
            <p:cNvSpPr/>
            <p:nvPr/>
          </p:nvSpPr>
          <p:spPr>
            <a:xfrm>
              <a:off x="8742390" y="132705"/>
              <a:ext cx="740066" cy="164928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EAEE42-3FEB-4263-9651-EE07F1258E22}"/>
                </a:ext>
              </a:extLst>
            </p:cNvPr>
            <p:cNvSpPr/>
            <p:nvPr/>
          </p:nvSpPr>
          <p:spPr>
            <a:xfrm>
              <a:off x="8759377" y="170561"/>
              <a:ext cx="706092" cy="1573576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C6563C-F7DA-4033-99B9-93D3A575BF5D}"/>
                </a:ext>
              </a:extLst>
            </p:cNvPr>
            <p:cNvSpPr/>
            <p:nvPr/>
          </p:nvSpPr>
          <p:spPr>
            <a:xfrm>
              <a:off x="8864152" y="404063"/>
              <a:ext cx="496542" cy="11065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E3BEDD-E917-457A-816B-B0F920F148E2}"/>
                </a:ext>
              </a:extLst>
            </p:cNvPr>
            <p:cNvSpPr/>
            <p:nvPr/>
          </p:nvSpPr>
          <p:spPr>
            <a:xfrm>
              <a:off x="8991713" y="688340"/>
              <a:ext cx="241420" cy="53801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C1E70AE-E886-4353-89F0-B8821F9869C0}"/>
              </a:ext>
            </a:extLst>
          </p:cNvPr>
          <p:cNvSpPr/>
          <p:nvPr/>
        </p:nvSpPr>
        <p:spPr>
          <a:xfrm>
            <a:off x="4155482" y="2324841"/>
            <a:ext cx="2841774" cy="6334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32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28" grpId="0"/>
      <p:bldP spid="29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DEE965-0486-4DBB-B512-2F0E0A66558A}"/>
              </a:ext>
            </a:extLst>
          </p:cNvPr>
          <p:cNvSpPr/>
          <p:nvPr/>
        </p:nvSpPr>
        <p:spPr>
          <a:xfrm>
            <a:off x="1265389" y="2757801"/>
            <a:ext cx="4420537" cy="6334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B3D52-3B2F-49FE-A1B0-456FCB9DDCCF}"/>
              </a:ext>
            </a:extLst>
          </p:cNvPr>
          <p:cNvSpPr/>
          <p:nvPr/>
        </p:nvSpPr>
        <p:spPr>
          <a:xfrm>
            <a:off x="5685926" y="2757801"/>
            <a:ext cx="2210269" cy="633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39335E-8AD3-4E88-9DB1-AE272072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9" y="641838"/>
            <a:ext cx="660898" cy="1319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B6500B-2A13-48B8-B687-377ADCB40067}"/>
              </a:ext>
            </a:extLst>
          </p:cNvPr>
          <p:cNvSpPr txBox="1"/>
          <p:nvPr/>
        </p:nvSpPr>
        <p:spPr>
          <a:xfrm>
            <a:off x="995461" y="1686127"/>
            <a:ext cx="3394584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Jen &amp; Tim were on the </a:t>
            </a:r>
          </a:p>
          <a:p>
            <a:pPr algn="ctr"/>
            <a:r>
              <a:rPr lang="en-GB" sz="1846" dirty="0"/>
              <a:t>same team in an </a:t>
            </a:r>
            <a:r>
              <a:rPr lang="en-GB" sz="1846" b="1" dirty="0"/>
              <a:t>archery contest</a:t>
            </a:r>
            <a:r>
              <a:rPr lang="en-GB" sz="1846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D947E-B9B0-4D1E-A422-BFF452478D9C}"/>
              </a:ext>
            </a:extLst>
          </p:cNvPr>
          <p:cNvGrpSpPr/>
          <p:nvPr/>
        </p:nvGrpSpPr>
        <p:grpSpPr>
          <a:xfrm>
            <a:off x="1521622" y="622707"/>
            <a:ext cx="2185924" cy="933531"/>
            <a:chOff x="1877024" y="503150"/>
            <a:chExt cx="1906128" cy="8140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E57A80-F14F-4AF0-9A7D-B50A0267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07" y="503150"/>
              <a:ext cx="718645" cy="8140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DA725E-EC8E-4FFC-8967-0ABEC47E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24" y="560383"/>
              <a:ext cx="913109" cy="73334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F61D9F-EF96-4088-8278-7C456D3AD61E}"/>
              </a:ext>
            </a:extLst>
          </p:cNvPr>
          <p:cNvSpPr txBox="1"/>
          <p:nvPr/>
        </p:nvSpPr>
        <p:spPr>
          <a:xfrm>
            <a:off x="861317" y="4831802"/>
            <a:ext cx="461652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the team total </a:t>
            </a:r>
            <a:r>
              <a:rPr lang="en-GB" sz="1846" dirty="0"/>
              <a:t>did Jen score?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A3666-E81F-4ADE-B099-175B7996E74B}"/>
              </a:ext>
            </a:extLst>
          </p:cNvPr>
          <p:cNvSpPr txBox="1"/>
          <p:nvPr/>
        </p:nvSpPr>
        <p:spPr>
          <a:xfrm>
            <a:off x="861317" y="5787979"/>
            <a:ext cx="435529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Jen’s score</a:t>
            </a:r>
            <a:r>
              <a:rPr lang="en-GB" sz="1846" dirty="0"/>
              <a:t>, did Tim score?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4DA5DD-E65D-42CB-BF44-2E6FBBD5B014}"/>
              </a:ext>
            </a:extLst>
          </p:cNvPr>
          <p:cNvSpPr/>
          <p:nvPr/>
        </p:nvSpPr>
        <p:spPr>
          <a:xfrm>
            <a:off x="142309" y="263422"/>
            <a:ext cx="8830248" cy="6094244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/>
              <p:nvPr/>
            </p:nvSpPr>
            <p:spPr>
              <a:xfrm>
                <a:off x="5527101" y="4564303"/>
                <a:ext cx="62869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4564303"/>
                <a:ext cx="628698" cy="839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ket 24">
            <a:extLst>
              <a:ext uri="{FF2B5EF4-FFF2-40B4-BE49-F238E27FC236}">
                <a16:creationId xmlns:a16="http://schemas.microsoft.com/office/drawing/2014/main" id="{FA056FF2-AE81-465F-9A7E-355BB02D96D3}"/>
              </a:ext>
            </a:extLst>
          </p:cNvPr>
          <p:cNvSpPr/>
          <p:nvPr/>
        </p:nvSpPr>
        <p:spPr>
          <a:xfrm rot="5400000">
            <a:off x="4458265" y="369425"/>
            <a:ext cx="198336" cy="6630807"/>
          </a:xfrm>
          <a:prstGeom prst="righ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3153B-A1C9-4D6E-8A7D-178D02BF61BF}"/>
              </a:ext>
            </a:extLst>
          </p:cNvPr>
          <p:cNvSpPr txBox="1"/>
          <p:nvPr/>
        </p:nvSpPr>
        <p:spPr>
          <a:xfrm>
            <a:off x="4248695" y="3848023"/>
            <a:ext cx="617478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23" dirty="0"/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/>
              <p:nvPr/>
            </p:nvSpPr>
            <p:spPr>
              <a:xfrm>
                <a:off x="6079578" y="4564303"/>
                <a:ext cx="783291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4564303"/>
                <a:ext cx="783291" cy="839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/>
              <p:nvPr/>
            </p:nvSpPr>
            <p:spPr>
              <a:xfrm>
                <a:off x="5527101" y="5538810"/>
                <a:ext cx="628698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5538810"/>
                <a:ext cx="628698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/>
              <p:nvPr/>
            </p:nvSpPr>
            <p:spPr>
              <a:xfrm>
                <a:off x="6079578" y="5538809"/>
                <a:ext cx="783291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5538809"/>
                <a:ext cx="783291" cy="837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5A7BC-EB64-483A-984F-D4271BD4626F}"/>
              </a:ext>
            </a:extLst>
          </p:cNvPr>
          <p:cNvGrpSpPr/>
          <p:nvPr/>
        </p:nvGrpSpPr>
        <p:grpSpPr>
          <a:xfrm>
            <a:off x="8027377" y="331478"/>
            <a:ext cx="482569" cy="1075438"/>
            <a:chOff x="8742390" y="132705"/>
            <a:chExt cx="740066" cy="1649288"/>
          </a:xfrm>
          <a:effectLst>
            <a:outerShdw blurRad="50800" dist="88900" algn="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78DF1-E904-404B-A101-9E92B2241C24}"/>
                </a:ext>
              </a:extLst>
            </p:cNvPr>
            <p:cNvSpPr/>
            <p:nvPr/>
          </p:nvSpPr>
          <p:spPr>
            <a:xfrm>
              <a:off x="8742390" y="132705"/>
              <a:ext cx="740066" cy="164928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EAEE42-3FEB-4263-9651-EE07F1258E22}"/>
                </a:ext>
              </a:extLst>
            </p:cNvPr>
            <p:cNvSpPr/>
            <p:nvPr/>
          </p:nvSpPr>
          <p:spPr>
            <a:xfrm>
              <a:off x="8759377" y="170561"/>
              <a:ext cx="706092" cy="1573576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C6563C-F7DA-4033-99B9-93D3A575BF5D}"/>
                </a:ext>
              </a:extLst>
            </p:cNvPr>
            <p:cNvSpPr/>
            <p:nvPr/>
          </p:nvSpPr>
          <p:spPr>
            <a:xfrm>
              <a:off x="8864152" y="404063"/>
              <a:ext cx="496542" cy="11065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E3BEDD-E917-457A-816B-B0F920F148E2}"/>
                </a:ext>
              </a:extLst>
            </p:cNvPr>
            <p:cNvSpPr/>
            <p:nvPr/>
          </p:nvSpPr>
          <p:spPr>
            <a:xfrm>
              <a:off x="8991713" y="688340"/>
              <a:ext cx="241420" cy="53801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1B5F32-1727-4F40-923A-91CFEAA55B7B}"/>
              </a:ext>
            </a:extLst>
          </p:cNvPr>
          <p:cNvSpPr/>
          <p:nvPr/>
        </p:nvSpPr>
        <p:spPr>
          <a:xfrm>
            <a:off x="1265389" y="2124328"/>
            <a:ext cx="2210269" cy="633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98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28" grpId="0"/>
      <p:bldP spid="29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EED419-B3CC-4A1A-988C-D2FD4629C00F}"/>
              </a:ext>
            </a:extLst>
          </p:cNvPr>
          <p:cNvGrpSpPr/>
          <p:nvPr/>
        </p:nvGrpSpPr>
        <p:grpSpPr>
          <a:xfrm>
            <a:off x="1256597" y="2757801"/>
            <a:ext cx="6630807" cy="633473"/>
            <a:chOff x="1230283" y="2701868"/>
            <a:chExt cx="9000000" cy="6862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DEE965-0486-4DBB-B512-2F0E0A66558A}"/>
                </a:ext>
              </a:extLst>
            </p:cNvPr>
            <p:cNvSpPr/>
            <p:nvPr/>
          </p:nvSpPr>
          <p:spPr>
            <a:xfrm>
              <a:off x="1230283" y="2701868"/>
              <a:ext cx="7200000" cy="6862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3323" dirty="0"/>
                <a:t>20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6B3D52-3B2F-49FE-A1B0-456FCB9DDCCF}"/>
                </a:ext>
              </a:extLst>
            </p:cNvPr>
            <p:cNvSpPr/>
            <p:nvPr/>
          </p:nvSpPr>
          <p:spPr>
            <a:xfrm>
              <a:off x="8430283" y="2701868"/>
              <a:ext cx="1800000" cy="686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3323" dirty="0"/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9335E-8AD3-4E88-9DB1-AE272072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9" y="641838"/>
            <a:ext cx="660898" cy="1319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B6500B-2A13-48B8-B687-377ADCB40067}"/>
              </a:ext>
            </a:extLst>
          </p:cNvPr>
          <p:cNvSpPr txBox="1"/>
          <p:nvPr/>
        </p:nvSpPr>
        <p:spPr>
          <a:xfrm>
            <a:off x="995461" y="1686127"/>
            <a:ext cx="3394584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Jen &amp; Tim were on the </a:t>
            </a:r>
          </a:p>
          <a:p>
            <a:pPr algn="ctr"/>
            <a:r>
              <a:rPr lang="en-GB" sz="1846" dirty="0"/>
              <a:t>same team in an </a:t>
            </a:r>
            <a:r>
              <a:rPr lang="en-GB" sz="1846" b="1" dirty="0"/>
              <a:t>archery contest</a:t>
            </a:r>
            <a:r>
              <a:rPr lang="en-GB" sz="1846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D947E-B9B0-4D1E-A422-BFF452478D9C}"/>
              </a:ext>
            </a:extLst>
          </p:cNvPr>
          <p:cNvGrpSpPr/>
          <p:nvPr/>
        </p:nvGrpSpPr>
        <p:grpSpPr>
          <a:xfrm>
            <a:off x="1521622" y="622707"/>
            <a:ext cx="2185924" cy="933531"/>
            <a:chOff x="1877024" y="503150"/>
            <a:chExt cx="1906128" cy="8140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E57A80-F14F-4AF0-9A7D-B50A0267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07" y="503150"/>
              <a:ext cx="718645" cy="8140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DA725E-EC8E-4FFC-8967-0ABEC47E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24" y="560383"/>
              <a:ext cx="913109" cy="73334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F61D9F-EF96-4088-8278-7C456D3AD61E}"/>
              </a:ext>
            </a:extLst>
          </p:cNvPr>
          <p:cNvSpPr txBox="1"/>
          <p:nvPr/>
        </p:nvSpPr>
        <p:spPr>
          <a:xfrm>
            <a:off x="861317" y="4831802"/>
            <a:ext cx="461652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the team total </a:t>
            </a:r>
            <a:r>
              <a:rPr lang="en-GB" sz="1846" dirty="0"/>
              <a:t>did Jen score?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A3666-E81F-4ADE-B099-175B7996E74B}"/>
              </a:ext>
            </a:extLst>
          </p:cNvPr>
          <p:cNvSpPr txBox="1"/>
          <p:nvPr/>
        </p:nvSpPr>
        <p:spPr>
          <a:xfrm>
            <a:off x="861317" y="5787979"/>
            <a:ext cx="435529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Jen’s score</a:t>
            </a:r>
            <a:r>
              <a:rPr lang="en-GB" sz="1846" dirty="0"/>
              <a:t>, did Tim score?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4DA5DD-E65D-42CB-BF44-2E6FBBD5B014}"/>
              </a:ext>
            </a:extLst>
          </p:cNvPr>
          <p:cNvSpPr/>
          <p:nvPr/>
        </p:nvSpPr>
        <p:spPr>
          <a:xfrm>
            <a:off x="133516" y="233017"/>
            <a:ext cx="8830248" cy="6094244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/>
              <p:nvPr/>
            </p:nvSpPr>
            <p:spPr>
              <a:xfrm>
                <a:off x="5527101" y="4564303"/>
                <a:ext cx="62869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4564303"/>
                <a:ext cx="628698" cy="839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ket 24">
            <a:extLst>
              <a:ext uri="{FF2B5EF4-FFF2-40B4-BE49-F238E27FC236}">
                <a16:creationId xmlns:a16="http://schemas.microsoft.com/office/drawing/2014/main" id="{FA056FF2-AE81-465F-9A7E-355BB02D96D3}"/>
              </a:ext>
            </a:extLst>
          </p:cNvPr>
          <p:cNvSpPr/>
          <p:nvPr/>
        </p:nvSpPr>
        <p:spPr>
          <a:xfrm rot="5400000">
            <a:off x="4449472" y="369425"/>
            <a:ext cx="198336" cy="6630807"/>
          </a:xfrm>
          <a:prstGeom prst="righ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3153B-A1C9-4D6E-8A7D-178D02BF61BF}"/>
              </a:ext>
            </a:extLst>
          </p:cNvPr>
          <p:cNvSpPr txBox="1"/>
          <p:nvPr/>
        </p:nvSpPr>
        <p:spPr>
          <a:xfrm>
            <a:off x="4239902" y="3848023"/>
            <a:ext cx="617478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23" dirty="0"/>
              <a:t>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/>
              <p:nvPr/>
            </p:nvSpPr>
            <p:spPr>
              <a:xfrm>
                <a:off x="6079578" y="4564302"/>
                <a:ext cx="783291" cy="838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4564302"/>
                <a:ext cx="783291" cy="838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/>
              <p:nvPr/>
            </p:nvSpPr>
            <p:spPr>
              <a:xfrm>
                <a:off x="5527101" y="5538810"/>
                <a:ext cx="628698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5538810"/>
                <a:ext cx="628698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/>
              <p:nvPr/>
            </p:nvSpPr>
            <p:spPr>
              <a:xfrm>
                <a:off x="6079578" y="5538809"/>
                <a:ext cx="783291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5538809"/>
                <a:ext cx="783291" cy="837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5A7BC-EB64-483A-984F-D4271BD4626F}"/>
              </a:ext>
            </a:extLst>
          </p:cNvPr>
          <p:cNvGrpSpPr/>
          <p:nvPr/>
        </p:nvGrpSpPr>
        <p:grpSpPr>
          <a:xfrm>
            <a:off x="8027377" y="331478"/>
            <a:ext cx="482569" cy="1075438"/>
            <a:chOff x="8742390" y="132705"/>
            <a:chExt cx="740066" cy="1649288"/>
          </a:xfrm>
          <a:effectLst>
            <a:outerShdw blurRad="50800" dist="88900" algn="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78DF1-E904-404B-A101-9E92B2241C24}"/>
                </a:ext>
              </a:extLst>
            </p:cNvPr>
            <p:cNvSpPr/>
            <p:nvPr/>
          </p:nvSpPr>
          <p:spPr>
            <a:xfrm>
              <a:off x="8742390" y="132705"/>
              <a:ext cx="740066" cy="164928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EAEE42-3FEB-4263-9651-EE07F1258E22}"/>
                </a:ext>
              </a:extLst>
            </p:cNvPr>
            <p:cNvSpPr/>
            <p:nvPr/>
          </p:nvSpPr>
          <p:spPr>
            <a:xfrm>
              <a:off x="8759377" y="170561"/>
              <a:ext cx="706092" cy="1573576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C6563C-F7DA-4033-99B9-93D3A575BF5D}"/>
                </a:ext>
              </a:extLst>
            </p:cNvPr>
            <p:cNvSpPr/>
            <p:nvPr/>
          </p:nvSpPr>
          <p:spPr>
            <a:xfrm>
              <a:off x="8864152" y="404063"/>
              <a:ext cx="496542" cy="11065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E3BEDD-E917-457A-816B-B0F920F148E2}"/>
                </a:ext>
              </a:extLst>
            </p:cNvPr>
            <p:cNvSpPr/>
            <p:nvPr/>
          </p:nvSpPr>
          <p:spPr>
            <a:xfrm>
              <a:off x="8991713" y="688340"/>
              <a:ext cx="241420" cy="53801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95"/>
          <a:stretch/>
        </p:blipFill>
        <p:spPr>
          <a:xfrm>
            <a:off x="7362861" y="4154383"/>
            <a:ext cx="1487824" cy="19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39335E-8AD3-4E88-9DB1-AE272072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9" y="641838"/>
            <a:ext cx="660898" cy="1319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B6500B-2A13-48B8-B687-377ADCB40067}"/>
              </a:ext>
            </a:extLst>
          </p:cNvPr>
          <p:cNvSpPr txBox="1"/>
          <p:nvPr/>
        </p:nvSpPr>
        <p:spPr>
          <a:xfrm>
            <a:off x="995461" y="1686127"/>
            <a:ext cx="3394584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Jen &amp; Tim were on the </a:t>
            </a:r>
          </a:p>
          <a:p>
            <a:pPr algn="ctr"/>
            <a:r>
              <a:rPr lang="en-GB" sz="1846" dirty="0"/>
              <a:t>same team in an </a:t>
            </a:r>
            <a:r>
              <a:rPr lang="en-GB" sz="1846" b="1" dirty="0"/>
              <a:t>archery contest</a:t>
            </a:r>
            <a:r>
              <a:rPr lang="en-GB" sz="1846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D947E-B9B0-4D1E-A422-BFF452478D9C}"/>
              </a:ext>
            </a:extLst>
          </p:cNvPr>
          <p:cNvGrpSpPr/>
          <p:nvPr/>
        </p:nvGrpSpPr>
        <p:grpSpPr>
          <a:xfrm>
            <a:off x="1521622" y="622707"/>
            <a:ext cx="2185924" cy="933531"/>
            <a:chOff x="1877024" y="503150"/>
            <a:chExt cx="1906128" cy="8140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E57A80-F14F-4AF0-9A7D-B50A0267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07" y="503150"/>
              <a:ext cx="718645" cy="8140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DA725E-EC8E-4FFC-8967-0ABEC47E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24" y="560383"/>
              <a:ext cx="913109" cy="73334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F61D9F-EF96-4088-8278-7C456D3AD61E}"/>
              </a:ext>
            </a:extLst>
          </p:cNvPr>
          <p:cNvSpPr txBox="1"/>
          <p:nvPr/>
        </p:nvSpPr>
        <p:spPr>
          <a:xfrm>
            <a:off x="861317" y="4831802"/>
            <a:ext cx="461652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the team total </a:t>
            </a:r>
            <a:r>
              <a:rPr lang="en-GB" sz="1846" dirty="0"/>
              <a:t>did Jen score?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A3666-E81F-4ADE-B099-175B7996E74B}"/>
              </a:ext>
            </a:extLst>
          </p:cNvPr>
          <p:cNvSpPr txBox="1"/>
          <p:nvPr/>
        </p:nvSpPr>
        <p:spPr>
          <a:xfrm>
            <a:off x="861317" y="5787979"/>
            <a:ext cx="435529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Jen’s score</a:t>
            </a:r>
            <a:r>
              <a:rPr lang="en-GB" sz="1846" dirty="0"/>
              <a:t>, did Tim score?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4DA5DD-E65D-42CB-BF44-2E6FBBD5B014}"/>
              </a:ext>
            </a:extLst>
          </p:cNvPr>
          <p:cNvSpPr/>
          <p:nvPr/>
        </p:nvSpPr>
        <p:spPr>
          <a:xfrm>
            <a:off x="153402" y="279141"/>
            <a:ext cx="8830248" cy="6094244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/>
              <p:nvPr/>
            </p:nvSpPr>
            <p:spPr>
              <a:xfrm>
                <a:off x="5527101" y="4564303"/>
                <a:ext cx="628698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4564303"/>
                <a:ext cx="62869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D35928A-D467-4648-8957-C6EBC3292FB1}"/>
              </a:ext>
            </a:extLst>
          </p:cNvPr>
          <p:cNvGrpSpPr/>
          <p:nvPr/>
        </p:nvGrpSpPr>
        <p:grpSpPr>
          <a:xfrm>
            <a:off x="1276480" y="2757801"/>
            <a:ext cx="6607448" cy="633473"/>
            <a:chOff x="1382854" y="2701868"/>
            <a:chExt cx="3240000" cy="6862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DEE965-0486-4DBB-B512-2F0E0A66558A}"/>
                </a:ext>
              </a:extLst>
            </p:cNvPr>
            <p:cNvSpPr/>
            <p:nvPr/>
          </p:nvSpPr>
          <p:spPr>
            <a:xfrm>
              <a:off x="1382854" y="2701868"/>
              <a:ext cx="1800000" cy="6862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3323" dirty="0"/>
                <a:t>25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6B3D52-3B2F-49FE-A1B0-456FCB9DDCCF}"/>
                </a:ext>
              </a:extLst>
            </p:cNvPr>
            <p:cNvSpPr/>
            <p:nvPr/>
          </p:nvSpPr>
          <p:spPr>
            <a:xfrm>
              <a:off x="3182854" y="2701868"/>
              <a:ext cx="1440000" cy="686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3323" dirty="0"/>
                <a:t>20</a:t>
              </a:r>
            </a:p>
          </p:txBody>
        </p:sp>
      </p:grp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FA056FF2-AE81-465F-9A7E-355BB02D96D3}"/>
              </a:ext>
            </a:extLst>
          </p:cNvPr>
          <p:cNvSpPr/>
          <p:nvPr/>
        </p:nvSpPr>
        <p:spPr>
          <a:xfrm rot="5400000">
            <a:off x="4469358" y="369425"/>
            <a:ext cx="198336" cy="6630807"/>
          </a:xfrm>
          <a:prstGeom prst="righ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3153B-A1C9-4D6E-8A7D-178D02BF61BF}"/>
              </a:ext>
            </a:extLst>
          </p:cNvPr>
          <p:cNvSpPr txBox="1"/>
          <p:nvPr/>
        </p:nvSpPr>
        <p:spPr>
          <a:xfrm>
            <a:off x="4259788" y="3848023"/>
            <a:ext cx="617478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23" dirty="0"/>
              <a:t>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/>
              <p:nvPr/>
            </p:nvSpPr>
            <p:spPr>
              <a:xfrm>
                <a:off x="6079578" y="4564303"/>
                <a:ext cx="783291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4564303"/>
                <a:ext cx="783291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/>
              <p:nvPr/>
            </p:nvSpPr>
            <p:spPr>
              <a:xfrm>
                <a:off x="5527101" y="5538810"/>
                <a:ext cx="62869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5538810"/>
                <a:ext cx="628698" cy="8396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/>
              <p:nvPr/>
            </p:nvSpPr>
            <p:spPr>
              <a:xfrm>
                <a:off x="6079578" y="5538809"/>
                <a:ext cx="783291" cy="838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5538809"/>
                <a:ext cx="783291" cy="838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5A7BC-EB64-483A-984F-D4271BD4626F}"/>
              </a:ext>
            </a:extLst>
          </p:cNvPr>
          <p:cNvGrpSpPr/>
          <p:nvPr/>
        </p:nvGrpSpPr>
        <p:grpSpPr>
          <a:xfrm>
            <a:off x="8027377" y="331478"/>
            <a:ext cx="482569" cy="1075438"/>
            <a:chOff x="8742390" y="132705"/>
            <a:chExt cx="740066" cy="1649288"/>
          </a:xfrm>
          <a:effectLst>
            <a:outerShdw blurRad="50800" dist="88900" algn="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78DF1-E904-404B-A101-9E92B2241C24}"/>
                </a:ext>
              </a:extLst>
            </p:cNvPr>
            <p:cNvSpPr/>
            <p:nvPr/>
          </p:nvSpPr>
          <p:spPr>
            <a:xfrm>
              <a:off x="8742390" y="132705"/>
              <a:ext cx="740066" cy="164928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EAEE42-3FEB-4263-9651-EE07F1258E22}"/>
                </a:ext>
              </a:extLst>
            </p:cNvPr>
            <p:cNvSpPr/>
            <p:nvPr/>
          </p:nvSpPr>
          <p:spPr>
            <a:xfrm>
              <a:off x="8759377" y="170561"/>
              <a:ext cx="706092" cy="1573576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C6563C-F7DA-4033-99B9-93D3A575BF5D}"/>
                </a:ext>
              </a:extLst>
            </p:cNvPr>
            <p:cNvSpPr/>
            <p:nvPr/>
          </p:nvSpPr>
          <p:spPr>
            <a:xfrm>
              <a:off x="8864152" y="404063"/>
              <a:ext cx="496542" cy="11065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E3BEDD-E917-457A-816B-B0F920F148E2}"/>
                </a:ext>
              </a:extLst>
            </p:cNvPr>
            <p:cNvSpPr/>
            <p:nvPr/>
          </p:nvSpPr>
          <p:spPr>
            <a:xfrm>
              <a:off x="8991713" y="688340"/>
              <a:ext cx="241420" cy="53801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95"/>
          <a:stretch/>
        </p:blipFill>
        <p:spPr>
          <a:xfrm>
            <a:off x="7240712" y="4035761"/>
            <a:ext cx="1595483" cy="21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39335E-8AD3-4E88-9DB1-AE272072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9" y="641838"/>
            <a:ext cx="660898" cy="1319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B6500B-2A13-48B8-B687-377ADCB40067}"/>
              </a:ext>
            </a:extLst>
          </p:cNvPr>
          <p:cNvSpPr txBox="1"/>
          <p:nvPr/>
        </p:nvSpPr>
        <p:spPr>
          <a:xfrm>
            <a:off x="995461" y="1686127"/>
            <a:ext cx="3394584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Jen &amp; Tim were on the </a:t>
            </a:r>
          </a:p>
          <a:p>
            <a:pPr algn="ctr"/>
            <a:r>
              <a:rPr lang="en-GB" sz="1846" dirty="0"/>
              <a:t>same team in an </a:t>
            </a:r>
            <a:r>
              <a:rPr lang="en-GB" sz="1846" b="1" dirty="0"/>
              <a:t>archery contest</a:t>
            </a:r>
            <a:r>
              <a:rPr lang="en-GB" sz="1846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D947E-B9B0-4D1E-A422-BFF452478D9C}"/>
              </a:ext>
            </a:extLst>
          </p:cNvPr>
          <p:cNvGrpSpPr/>
          <p:nvPr/>
        </p:nvGrpSpPr>
        <p:grpSpPr>
          <a:xfrm>
            <a:off x="1521622" y="622707"/>
            <a:ext cx="2185924" cy="933531"/>
            <a:chOff x="1877024" y="503150"/>
            <a:chExt cx="1906128" cy="8140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E57A80-F14F-4AF0-9A7D-B50A0267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07" y="503150"/>
              <a:ext cx="718645" cy="8140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DA725E-EC8E-4FFC-8967-0ABEC47E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24" y="560383"/>
              <a:ext cx="913109" cy="73334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F61D9F-EF96-4088-8278-7C456D3AD61E}"/>
              </a:ext>
            </a:extLst>
          </p:cNvPr>
          <p:cNvSpPr txBox="1"/>
          <p:nvPr/>
        </p:nvSpPr>
        <p:spPr>
          <a:xfrm>
            <a:off x="861317" y="4831802"/>
            <a:ext cx="461652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the team total </a:t>
            </a:r>
            <a:r>
              <a:rPr lang="en-GB" sz="1846" dirty="0"/>
              <a:t>did Jen score?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A3666-E81F-4ADE-B099-175B7996E74B}"/>
              </a:ext>
            </a:extLst>
          </p:cNvPr>
          <p:cNvSpPr txBox="1"/>
          <p:nvPr/>
        </p:nvSpPr>
        <p:spPr>
          <a:xfrm>
            <a:off x="861317" y="5787979"/>
            <a:ext cx="435689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Tim’s score</a:t>
            </a:r>
            <a:r>
              <a:rPr lang="en-GB" sz="1846" dirty="0"/>
              <a:t>, did Jen score?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4DA5DD-E65D-42CB-BF44-2E6FBBD5B014}"/>
              </a:ext>
            </a:extLst>
          </p:cNvPr>
          <p:cNvSpPr/>
          <p:nvPr/>
        </p:nvSpPr>
        <p:spPr>
          <a:xfrm>
            <a:off x="153402" y="281589"/>
            <a:ext cx="8830248" cy="6094244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/>
              <p:nvPr/>
            </p:nvSpPr>
            <p:spPr>
              <a:xfrm>
                <a:off x="5527101" y="4564303"/>
                <a:ext cx="62869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4564303"/>
                <a:ext cx="628698" cy="839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DDEE965-0486-4DBB-B512-2F0E0A66558A}"/>
              </a:ext>
            </a:extLst>
          </p:cNvPr>
          <p:cNvSpPr/>
          <p:nvPr/>
        </p:nvSpPr>
        <p:spPr>
          <a:xfrm>
            <a:off x="1276483" y="2757801"/>
            <a:ext cx="1657702" cy="6334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B3D52-3B2F-49FE-A1B0-456FCB9DDCCF}"/>
              </a:ext>
            </a:extLst>
          </p:cNvPr>
          <p:cNvSpPr/>
          <p:nvPr/>
        </p:nvSpPr>
        <p:spPr>
          <a:xfrm>
            <a:off x="2934185" y="2757801"/>
            <a:ext cx="4973106" cy="633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24</a:t>
            </a: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FA056FF2-AE81-465F-9A7E-355BB02D96D3}"/>
              </a:ext>
            </a:extLst>
          </p:cNvPr>
          <p:cNvSpPr/>
          <p:nvPr/>
        </p:nvSpPr>
        <p:spPr>
          <a:xfrm rot="5400000">
            <a:off x="4469358" y="369425"/>
            <a:ext cx="198336" cy="6630807"/>
          </a:xfrm>
          <a:prstGeom prst="righ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3153B-A1C9-4D6E-8A7D-178D02BF61BF}"/>
              </a:ext>
            </a:extLst>
          </p:cNvPr>
          <p:cNvSpPr txBox="1"/>
          <p:nvPr/>
        </p:nvSpPr>
        <p:spPr>
          <a:xfrm>
            <a:off x="4259788" y="3848023"/>
            <a:ext cx="617478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23" dirty="0"/>
              <a:t>32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/>
              <p:nvPr/>
            </p:nvSpPr>
            <p:spPr>
              <a:xfrm>
                <a:off x="6079578" y="4564302"/>
                <a:ext cx="783291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CC61C2-2233-4543-885E-ECA60252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4564302"/>
                <a:ext cx="783291" cy="837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/>
              <p:nvPr/>
            </p:nvSpPr>
            <p:spPr>
              <a:xfrm>
                <a:off x="5527101" y="5538809"/>
                <a:ext cx="628698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5538809"/>
                <a:ext cx="628698" cy="837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/>
              <p:nvPr/>
            </p:nvSpPr>
            <p:spPr>
              <a:xfrm>
                <a:off x="6079578" y="5538810"/>
                <a:ext cx="783291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D55947-6077-4891-B919-53FB48CD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78" y="5538810"/>
                <a:ext cx="783291" cy="8396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5A7BC-EB64-483A-984F-D4271BD4626F}"/>
              </a:ext>
            </a:extLst>
          </p:cNvPr>
          <p:cNvGrpSpPr/>
          <p:nvPr/>
        </p:nvGrpSpPr>
        <p:grpSpPr>
          <a:xfrm>
            <a:off x="8027377" y="331478"/>
            <a:ext cx="482569" cy="1075438"/>
            <a:chOff x="8742390" y="132705"/>
            <a:chExt cx="740066" cy="1649288"/>
          </a:xfrm>
          <a:effectLst>
            <a:outerShdw blurRad="50800" dist="88900" algn="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78DF1-E904-404B-A101-9E92B2241C24}"/>
                </a:ext>
              </a:extLst>
            </p:cNvPr>
            <p:cNvSpPr/>
            <p:nvPr/>
          </p:nvSpPr>
          <p:spPr>
            <a:xfrm>
              <a:off x="8742390" y="132705"/>
              <a:ext cx="740066" cy="164928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EAEE42-3FEB-4263-9651-EE07F1258E22}"/>
                </a:ext>
              </a:extLst>
            </p:cNvPr>
            <p:cNvSpPr/>
            <p:nvPr/>
          </p:nvSpPr>
          <p:spPr>
            <a:xfrm>
              <a:off x="8759377" y="170561"/>
              <a:ext cx="706092" cy="1573576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C6563C-F7DA-4033-99B9-93D3A575BF5D}"/>
                </a:ext>
              </a:extLst>
            </p:cNvPr>
            <p:cNvSpPr/>
            <p:nvPr/>
          </p:nvSpPr>
          <p:spPr>
            <a:xfrm>
              <a:off x="8864152" y="404063"/>
              <a:ext cx="496542" cy="11065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E3BEDD-E917-457A-816B-B0F920F148E2}"/>
                </a:ext>
              </a:extLst>
            </p:cNvPr>
            <p:cNvSpPr/>
            <p:nvPr/>
          </p:nvSpPr>
          <p:spPr>
            <a:xfrm>
              <a:off x="8991713" y="688340"/>
              <a:ext cx="241420" cy="53801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95"/>
          <a:stretch/>
        </p:blipFill>
        <p:spPr>
          <a:xfrm>
            <a:off x="7240712" y="4035761"/>
            <a:ext cx="1595483" cy="21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31D0D-676E-4B95-8ED7-7FF25509E8C6}"/>
              </a:ext>
            </a:extLst>
          </p:cNvPr>
          <p:cNvSpPr txBox="1"/>
          <p:nvPr/>
        </p:nvSpPr>
        <p:spPr>
          <a:xfrm>
            <a:off x="1339582" y="777273"/>
            <a:ext cx="6464911" cy="944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In a 1-hour class, Matilda spent 10 minutes chatting to her friend.</a:t>
            </a:r>
          </a:p>
          <a:p>
            <a:pPr algn="ctr"/>
            <a:endParaRPr lang="en-GB" sz="1846" dirty="0"/>
          </a:p>
          <a:p>
            <a:pPr algn="ctr"/>
            <a:r>
              <a:rPr lang="en-GB" sz="1846" dirty="0"/>
              <a:t>What fraction of the class did Matilda spend chatting?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DF940-57CE-499C-A00A-12838FD855CE}"/>
              </a:ext>
            </a:extLst>
          </p:cNvPr>
          <p:cNvCxnSpPr>
            <a:cxnSpLocks/>
          </p:cNvCxnSpPr>
          <p:nvPr/>
        </p:nvCxnSpPr>
        <p:spPr>
          <a:xfrm>
            <a:off x="2937970" y="3936669"/>
            <a:ext cx="576023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5E5D95-D7BB-4008-96EC-E3F4238E3297}"/>
              </a:ext>
            </a:extLst>
          </p:cNvPr>
          <p:cNvCxnSpPr>
            <a:cxnSpLocks/>
          </p:cNvCxnSpPr>
          <p:nvPr/>
        </p:nvCxnSpPr>
        <p:spPr>
          <a:xfrm>
            <a:off x="2937970" y="4777800"/>
            <a:ext cx="57602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17ADBF-A0B4-46E3-9D8F-CB9D12C66705}"/>
              </a:ext>
            </a:extLst>
          </p:cNvPr>
          <p:cNvSpPr txBox="1"/>
          <p:nvPr/>
        </p:nvSpPr>
        <p:spPr>
          <a:xfrm>
            <a:off x="2079645" y="4593134"/>
            <a:ext cx="77617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>
                <a:solidFill>
                  <a:srgbClr val="FF0000"/>
                </a:solidFill>
              </a:rPr>
              <a:t>whole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9B5C3-DFEE-49E2-B2FE-A5FE4C83C0B1}"/>
              </a:ext>
            </a:extLst>
          </p:cNvPr>
          <p:cNvSpPr txBox="1"/>
          <p:nvPr/>
        </p:nvSpPr>
        <p:spPr>
          <a:xfrm>
            <a:off x="2129339" y="3752004"/>
            <a:ext cx="67678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>
                <a:solidFill>
                  <a:srgbClr val="00FF00"/>
                </a:solidFill>
              </a:rPr>
              <a:t>parts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D1AA44-257D-4C74-9BC3-74EBEA630E3B}"/>
              </a:ext>
            </a:extLst>
          </p:cNvPr>
          <p:cNvCxnSpPr>
            <a:cxnSpLocks/>
          </p:cNvCxnSpPr>
          <p:nvPr/>
        </p:nvCxnSpPr>
        <p:spPr>
          <a:xfrm>
            <a:off x="3834911" y="4391757"/>
            <a:ext cx="72096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2BDBE-8C00-4069-9899-AFEB29404675}"/>
                  </a:ext>
                </a:extLst>
              </p:cNvPr>
              <p:cNvSpPr txBox="1"/>
              <p:nvPr/>
            </p:nvSpPr>
            <p:spPr>
              <a:xfrm>
                <a:off x="3717454" y="3549780"/>
                <a:ext cx="941283" cy="7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31" i="1" dirty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2BDBE-8C00-4069-9899-AFEB2940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54" y="3549780"/>
                <a:ext cx="941283" cy="7741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B8C198-7FAD-491A-AF9F-13762BC18F2E}"/>
                  </a:ext>
                </a:extLst>
              </p:cNvPr>
              <p:cNvSpPr txBox="1"/>
              <p:nvPr/>
            </p:nvSpPr>
            <p:spPr>
              <a:xfrm>
                <a:off x="3717454" y="4417288"/>
                <a:ext cx="941283" cy="7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31" i="1" dirty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B8C198-7FAD-491A-AF9F-13762BC1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54" y="4417288"/>
                <a:ext cx="941283" cy="774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5EFCE337-368A-43CC-A384-0D33CF673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4" y="1673187"/>
            <a:ext cx="1225171" cy="13768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BA6EEB-E831-4325-B7B3-87B01DCBA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98" y="1693235"/>
            <a:ext cx="1480469" cy="1480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D3BCF8-B1BB-4249-8A26-5D4DEBC6CF7F}"/>
                  </a:ext>
                </a:extLst>
              </p:cNvPr>
              <p:cNvSpPr txBox="1"/>
              <p:nvPr/>
            </p:nvSpPr>
            <p:spPr>
              <a:xfrm>
                <a:off x="4720388" y="3625303"/>
                <a:ext cx="1209690" cy="1373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3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D3BCF8-B1BB-4249-8A26-5D4DEBC6C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88" y="3625303"/>
                <a:ext cx="1209690" cy="1373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4891F4C-DD54-452E-935F-08B14E6F42F9}"/>
              </a:ext>
            </a:extLst>
          </p:cNvPr>
          <p:cNvSpPr txBox="1"/>
          <p:nvPr/>
        </p:nvSpPr>
        <p:spPr>
          <a:xfrm>
            <a:off x="2392666" y="5806473"/>
            <a:ext cx="435875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We must use the same units in the fraction.</a:t>
            </a:r>
          </a:p>
        </p:txBody>
      </p:sp>
    </p:spTree>
    <p:extLst>
      <p:ext uri="{BB962C8B-B14F-4D97-AF65-F5344CB8AC3E}">
        <p14:creationId xmlns:p14="http://schemas.microsoft.com/office/powerpoint/2010/main" val="18722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31D0D-676E-4B95-8ED7-7FF25509E8C6}"/>
              </a:ext>
            </a:extLst>
          </p:cNvPr>
          <p:cNvSpPr txBox="1"/>
          <p:nvPr/>
        </p:nvSpPr>
        <p:spPr>
          <a:xfrm>
            <a:off x="802098" y="777273"/>
            <a:ext cx="7539886" cy="944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In a one-and-a-half-hour lesson, Jake spent 14 minutes chatting to his friend.</a:t>
            </a:r>
          </a:p>
          <a:p>
            <a:pPr algn="ctr"/>
            <a:endParaRPr lang="en-GB" sz="1846" dirty="0"/>
          </a:p>
          <a:p>
            <a:pPr algn="ctr"/>
            <a:r>
              <a:rPr lang="en-GB" sz="1846" dirty="0"/>
              <a:t>What fraction of the class did Jake spend chatting?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DF940-57CE-499C-A00A-12838FD855CE}"/>
              </a:ext>
            </a:extLst>
          </p:cNvPr>
          <p:cNvCxnSpPr>
            <a:cxnSpLocks/>
          </p:cNvCxnSpPr>
          <p:nvPr/>
        </p:nvCxnSpPr>
        <p:spPr>
          <a:xfrm>
            <a:off x="2937970" y="3936669"/>
            <a:ext cx="576023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5E5D95-D7BB-4008-96EC-E3F4238E3297}"/>
              </a:ext>
            </a:extLst>
          </p:cNvPr>
          <p:cNvCxnSpPr>
            <a:cxnSpLocks/>
          </p:cNvCxnSpPr>
          <p:nvPr/>
        </p:nvCxnSpPr>
        <p:spPr>
          <a:xfrm>
            <a:off x="2937970" y="4777800"/>
            <a:ext cx="57602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17ADBF-A0B4-46E3-9D8F-CB9D12C66705}"/>
              </a:ext>
            </a:extLst>
          </p:cNvPr>
          <p:cNvSpPr txBox="1"/>
          <p:nvPr/>
        </p:nvSpPr>
        <p:spPr>
          <a:xfrm>
            <a:off x="2079645" y="4593134"/>
            <a:ext cx="77617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>
                <a:solidFill>
                  <a:srgbClr val="FF0000"/>
                </a:solidFill>
              </a:rPr>
              <a:t>whole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9B5C3-DFEE-49E2-B2FE-A5FE4C83C0B1}"/>
              </a:ext>
            </a:extLst>
          </p:cNvPr>
          <p:cNvSpPr txBox="1"/>
          <p:nvPr/>
        </p:nvSpPr>
        <p:spPr>
          <a:xfrm>
            <a:off x="2129339" y="3752004"/>
            <a:ext cx="67678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>
                <a:solidFill>
                  <a:srgbClr val="00FF00"/>
                </a:solidFill>
              </a:rPr>
              <a:t>parts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D1AA44-257D-4C74-9BC3-74EBEA630E3B}"/>
              </a:ext>
            </a:extLst>
          </p:cNvPr>
          <p:cNvCxnSpPr>
            <a:cxnSpLocks/>
          </p:cNvCxnSpPr>
          <p:nvPr/>
        </p:nvCxnSpPr>
        <p:spPr>
          <a:xfrm>
            <a:off x="3834911" y="4391757"/>
            <a:ext cx="72096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2BDBE-8C00-4069-9899-AFEB29404675}"/>
                  </a:ext>
                </a:extLst>
              </p:cNvPr>
              <p:cNvSpPr txBox="1"/>
              <p:nvPr/>
            </p:nvSpPr>
            <p:spPr>
              <a:xfrm>
                <a:off x="3717454" y="3549780"/>
                <a:ext cx="941283" cy="7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31" i="1" dirty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2BDBE-8C00-4069-9899-AFEB2940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54" y="3549780"/>
                <a:ext cx="941283" cy="7741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B8C198-7FAD-491A-AF9F-13762BC18F2E}"/>
                  </a:ext>
                </a:extLst>
              </p:cNvPr>
              <p:cNvSpPr txBox="1"/>
              <p:nvPr/>
            </p:nvSpPr>
            <p:spPr>
              <a:xfrm>
                <a:off x="3717454" y="4417288"/>
                <a:ext cx="941283" cy="7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31" i="1" dirty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B8C198-7FAD-491A-AF9F-13762BC1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54" y="4417288"/>
                <a:ext cx="941283" cy="774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92BA6EEB-E831-4325-B7B3-87B01DCBA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98" y="1693235"/>
            <a:ext cx="1480469" cy="1480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D3BCF8-B1BB-4249-8A26-5D4DEBC6CF7F}"/>
                  </a:ext>
                </a:extLst>
              </p:cNvPr>
              <p:cNvSpPr txBox="1"/>
              <p:nvPr/>
            </p:nvSpPr>
            <p:spPr>
              <a:xfrm>
                <a:off x="4563295" y="3625304"/>
                <a:ext cx="1523879" cy="136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3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D3BCF8-B1BB-4249-8A26-5D4DEBC6C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95" y="3625304"/>
                <a:ext cx="1523879" cy="1368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4891F4C-DD54-452E-935F-08B14E6F42F9}"/>
              </a:ext>
            </a:extLst>
          </p:cNvPr>
          <p:cNvSpPr txBox="1"/>
          <p:nvPr/>
        </p:nvSpPr>
        <p:spPr>
          <a:xfrm>
            <a:off x="2392666" y="5806473"/>
            <a:ext cx="435875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We must use the same units in the fraction.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054E88-AF08-4AD7-A1A1-98A8E40044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4" y="1600741"/>
            <a:ext cx="1142938" cy="13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31D0D-676E-4B95-8ED7-7FF25509E8C6}"/>
              </a:ext>
            </a:extLst>
          </p:cNvPr>
          <p:cNvSpPr txBox="1"/>
          <p:nvPr/>
        </p:nvSpPr>
        <p:spPr>
          <a:xfrm>
            <a:off x="2741659" y="777272"/>
            <a:ext cx="3660747" cy="1370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Joe buys a 400 ml coffee.</a:t>
            </a:r>
          </a:p>
          <a:p>
            <a:pPr algn="ctr"/>
            <a:endParaRPr lang="en-GB" sz="923" dirty="0"/>
          </a:p>
          <a:p>
            <a:pPr algn="ctr"/>
            <a:r>
              <a:rPr lang="en-GB" sz="1846" dirty="0"/>
              <a:t>The coffee has 30 g of sugar in it</a:t>
            </a:r>
          </a:p>
          <a:p>
            <a:pPr algn="ctr"/>
            <a:endParaRPr lang="en-GB" sz="1846" dirty="0"/>
          </a:p>
          <a:p>
            <a:pPr algn="ctr"/>
            <a:r>
              <a:rPr lang="en-GB" sz="1846" dirty="0"/>
              <a:t>What fraction of the coffee is sugar?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88D765-F65C-4367-9D84-3C59DF5AE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89" y="2711547"/>
            <a:ext cx="1951932" cy="19519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2CDBE1-C08B-48E8-B837-DDDC213E5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1" y="619163"/>
            <a:ext cx="1226802" cy="14030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27BA0A-1061-46AD-8CDF-20F0874AC91C}"/>
              </a:ext>
            </a:extLst>
          </p:cNvPr>
          <p:cNvSpPr txBox="1"/>
          <p:nvPr/>
        </p:nvSpPr>
        <p:spPr>
          <a:xfrm>
            <a:off x="4892587" y="2757620"/>
            <a:ext cx="225940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is the problem?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EFDDF5-07CC-4290-97B0-A08B1A3AC1BD}"/>
              </a:ext>
            </a:extLst>
          </p:cNvPr>
          <p:cNvSpPr txBox="1"/>
          <p:nvPr/>
        </p:nvSpPr>
        <p:spPr>
          <a:xfrm>
            <a:off x="3798866" y="3639408"/>
            <a:ext cx="444685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We are dealing with two different measures.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05F1D-BAF9-4B4D-9084-31E1F946F93F}"/>
              </a:ext>
            </a:extLst>
          </p:cNvPr>
          <p:cNvSpPr txBox="1"/>
          <p:nvPr/>
        </p:nvSpPr>
        <p:spPr>
          <a:xfrm>
            <a:off x="5391641" y="4276290"/>
            <a:ext cx="1261307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volume: ml</a:t>
            </a:r>
          </a:p>
          <a:p>
            <a:pPr algn="ctr"/>
            <a:r>
              <a:rPr lang="en-GB" sz="1846" dirty="0"/>
              <a:t>mass: 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5850FD-0C7F-4952-A9E8-A31E153022B1}"/>
              </a:ext>
            </a:extLst>
          </p:cNvPr>
          <p:cNvSpPr txBox="1"/>
          <p:nvPr/>
        </p:nvSpPr>
        <p:spPr>
          <a:xfrm>
            <a:off x="3293226" y="5327531"/>
            <a:ext cx="545816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To compare quantities, they </a:t>
            </a:r>
            <a:r>
              <a:rPr lang="en-GB" sz="1846" b="1" dirty="0"/>
              <a:t>must</a:t>
            </a:r>
            <a:r>
              <a:rPr lang="en-GB" sz="1846" dirty="0"/>
              <a:t> be in the same units.</a:t>
            </a:r>
          </a:p>
        </p:txBody>
      </p:sp>
    </p:spTree>
    <p:extLst>
      <p:ext uri="{BB962C8B-B14F-4D97-AF65-F5344CB8AC3E}">
        <p14:creationId xmlns:p14="http://schemas.microsoft.com/office/powerpoint/2010/main" val="27646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BC2B49-D8E5-474D-958E-4A05600548B3}"/>
                  </a:ext>
                </a:extLst>
              </p:cNvPr>
              <p:cNvSpPr txBox="1"/>
              <p:nvPr/>
            </p:nvSpPr>
            <p:spPr>
              <a:xfrm>
                <a:off x="5640245" y="4259027"/>
                <a:ext cx="899605" cy="546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BC2B49-D8E5-474D-958E-4A056005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245" y="4259027"/>
                <a:ext cx="899605" cy="5469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CD03C6-A053-4A39-BF78-B8E3EFB608EC}"/>
              </a:ext>
            </a:extLst>
          </p:cNvPr>
          <p:cNvCxnSpPr>
            <a:cxnSpLocks/>
          </p:cNvCxnSpPr>
          <p:nvPr/>
        </p:nvCxnSpPr>
        <p:spPr>
          <a:xfrm>
            <a:off x="1090033" y="4778619"/>
            <a:ext cx="89995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5B05F7-7CB3-4F90-A0E3-C6BBBBF23C92}"/>
                  </a:ext>
                </a:extLst>
              </p:cNvPr>
              <p:cNvSpPr txBox="1"/>
              <p:nvPr/>
            </p:nvSpPr>
            <p:spPr>
              <a:xfrm>
                <a:off x="1094525" y="4259027"/>
                <a:ext cx="899605" cy="546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5B05F7-7CB3-4F90-A0E3-C6BBBBF23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25" y="4259027"/>
                <a:ext cx="899605" cy="546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18D852-70EE-4F8E-A6E3-8B5DCB9DD05D}"/>
                  </a:ext>
                </a:extLst>
              </p:cNvPr>
              <p:cNvSpPr txBox="1"/>
              <p:nvPr/>
            </p:nvSpPr>
            <p:spPr>
              <a:xfrm>
                <a:off x="1103317" y="4804150"/>
                <a:ext cx="899605" cy="546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220</m:t>
                      </m:r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18D852-70EE-4F8E-A6E3-8B5DCB9DD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7" y="4804150"/>
                <a:ext cx="899605" cy="546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F5D872-C302-4D3D-9246-BBC6DEB61E3C}"/>
                  </a:ext>
                </a:extLst>
              </p:cNvPr>
              <p:cNvSpPr txBox="1"/>
              <p:nvPr/>
            </p:nvSpPr>
            <p:spPr>
              <a:xfrm>
                <a:off x="2022150" y="4278865"/>
                <a:ext cx="1078629" cy="952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F5D872-C302-4D3D-9246-BBC6DEB6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50" y="4278865"/>
                <a:ext cx="1078629" cy="95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F68BE51-0B8C-4E91-AF2E-AE953EF1ED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10" y="519409"/>
            <a:ext cx="1506308" cy="1054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389CCC-4EDB-4188-A86D-28064773BB6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0546" y="404446"/>
            <a:ext cx="1645420" cy="1151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30217-9F47-471C-BB4D-1FFD9FD21880}"/>
              </a:ext>
            </a:extLst>
          </p:cNvPr>
          <p:cNvSpPr txBox="1"/>
          <p:nvPr/>
        </p:nvSpPr>
        <p:spPr>
          <a:xfrm>
            <a:off x="203138" y="1722842"/>
            <a:ext cx="4153253" cy="1370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This burger has 100 grams of (fake) meat.</a:t>
            </a:r>
          </a:p>
          <a:p>
            <a:pPr algn="ctr"/>
            <a:endParaRPr lang="en-GB" sz="923" dirty="0"/>
          </a:p>
          <a:p>
            <a:pPr algn="ctr"/>
            <a:r>
              <a:rPr lang="en-GB" sz="1846" dirty="0"/>
              <a:t>It weighs 220 grams.</a:t>
            </a:r>
          </a:p>
          <a:p>
            <a:pPr algn="ctr"/>
            <a:endParaRPr lang="en-GB" sz="1846" dirty="0"/>
          </a:p>
          <a:p>
            <a:pPr algn="ctr"/>
            <a:r>
              <a:rPr lang="en-GB" sz="1846" dirty="0"/>
              <a:t>What fraction of the burger is fake meat?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C1F34-4F0B-4AB3-B0A0-A6E351A96230}"/>
              </a:ext>
            </a:extLst>
          </p:cNvPr>
          <p:cNvSpPr txBox="1"/>
          <p:nvPr/>
        </p:nvSpPr>
        <p:spPr>
          <a:xfrm>
            <a:off x="4716630" y="1722842"/>
            <a:ext cx="4153253" cy="1370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This burger has 100 grams of (fake) meat.</a:t>
            </a:r>
          </a:p>
          <a:p>
            <a:pPr algn="ctr"/>
            <a:endParaRPr lang="en-GB" sz="923" dirty="0"/>
          </a:p>
          <a:p>
            <a:pPr algn="ctr"/>
            <a:r>
              <a:rPr lang="en-GB" sz="1846" dirty="0"/>
              <a:t>It has 150 grams of dressings.</a:t>
            </a:r>
          </a:p>
          <a:p>
            <a:pPr algn="ctr"/>
            <a:endParaRPr lang="en-GB" sz="1846" dirty="0"/>
          </a:p>
          <a:p>
            <a:pPr algn="ctr"/>
            <a:r>
              <a:rPr lang="en-GB" sz="1846" dirty="0"/>
              <a:t>What fraction of the burger is fake meat?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587D14-801E-4587-B2D4-784DF844CFF2}"/>
              </a:ext>
            </a:extLst>
          </p:cNvPr>
          <p:cNvSpPr txBox="1"/>
          <p:nvPr/>
        </p:nvSpPr>
        <p:spPr>
          <a:xfrm>
            <a:off x="1917684" y="3456391"/>
            <a:ext cx="5308633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is the difference between these two questions?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BF71F8-FA1A-4905-B586-545F007B13FC}"/>
              </a:ext>
            </a:extLst>
          </p:cNvPr>
          <p:cNvCxnSpPr>
            <a:cxnSpLocks/>
          </p:cNvCxnSpPr>
          <p:nvPr/>
        </p:nvCxnSpPr>
        <p:spPr>
          <a:xfrm>
            <a:off x="4574931" y="325964"/>
            <a:ext cx="0" cy="29858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B0030D-6E4F-4A9B-A2CB-A99C528D66CA}"/>
              </a:ext>
            </a:extLst>
          </p:cNvPr>
          <p:cNvCxnSpPr>
            <a:cxnSpLocks/>
          </p:cNvCxnSpPr>
          <p:nvPr/>
        </p:nvCxnSpPr>
        <p:spPr>
          <a:xfrm>
            <a:off x="5260615" y="4778619"/>
            <a:ext cx="166186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EE2465-6356-4A42-B41A-E0846F8C2305}"/>
                  </a:ext>
                </a:extLst>
              </p:cNvPr>
              <p:cNvSpPr txBox="1"/>
              <p:nvPr/>
            </p:nvSpPr>
            <p:spPr>
              <a:xfrm>
                <a:off x="5084546" y="4804150"/>
                <a:ext cx="1981696" cy="546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100+150</m:t>
                      </m:r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EE2465-6356-4A42-B41A-E0846F8C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546" y="4804150"/>
                <a:ext cx="1981696" cy="5469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B2CB11-D4F5-49EB-97EA-AE2C8689E0B5}"/>
                  </a:ext>
                </a:extLst>
              </p:cNvPr>
              <p:cNvSpPr txBox="1"/>
              <p:nvPr/>
            </p:nvSpPr>
            <p:spPr>
              <a:xfrm>
                <a:off x="7083023" y="4252489"/>
                <a:ext cx="1288623" cy="94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B2CB11-D4F5-49EB-97EA-AE2C8689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23" y="4252489"/>
                <a:ext cx="1288623" cy="946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C1FC52-9DCE-43A7-8DBC-E37836B62FF6}"/>
                  </a:ext>
                </a:extLst>
              </p:cNvPr>
              <p:cNvSpPr txBox="1"/>
              <p:nvPr/>
            </p:nvSpPr>
            <p:spPr>
              <a:xfrm>
                <a:off x="7090793" y="5360319"/>
                <a:ext cx="868635" cy="94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954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C1FC52-9DCE-43A7-8DBC-E37836B6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93" y="5360319"/>
                <a:ext cx="868635" cy="9465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0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6" grpId="0"/>
      <p:bldP spid="7" grpId="0"/>
      <p:bldP spid="30" grpId="0"/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ylinder 26">
            <a:extLst>
              <a:ext uri="{FF2B5EF4-FFF2-40B4-BE49-F238E27FC236}">
                <a16:creationId xmlns:a16="http://schemas.microsoft.com/office/drawing/2014/main" id="{F74C2185-D2EC-48FF-AF6A-08B0E306AF74}"/>
              </a:ext>
            </a:extLst>
          </p:cNvPr>
          <p:cNvSpPr/>
          <p:nvPr/>
        </p:nvSpPr>
        <p:spPr>
          <a:xfrm rot="10800000">
            <a:off x="2391667" y="4596618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D5639C28-E834-4391-B0D6-8F7635340D1A}"/>
              </a:ext>
            </a:extLst>
          </p:cNvPr>
          <p:cNvSpPr/>
          <p:nvPr/>
        </p:nvSpPr>
        <p:spPr>
          <a:xfrm>
            <a:off x="2391667" y="5669281"/>
            <a:ext cx="861646" cy="404446"/>
          </a:xfrm>
          <a:prstGeom prst="can">
            <a:avLst>
              <a:gd name="adj" fmla="val 50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5030E241-5E97-4CD1-8113-EF46F2F48FFC}"/>
              </a:ext>
            </a:extLst>
          </p:cNvPr>
          <p:cNvSpPr/>
          <p:nvPr/>
        </p:nvSpPr>
        <p:spPr>
          <a:xfrm>
            <a:off x="2391667" y="4596618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57621AD5-1D66-4B3E-8E79-F949337301D6}"/>
              </a:ext>
            </a:extLst>
          </p:cNvPr>
          <p:cNvSpPr/>
          <p:nvPr/>
        </p:nvSpPr>
        <p:spPr>
          <a:xfrm>
            <a:off x="1802423" y="1503485"/>
            <a:ext cx="861646" cy="99353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445F3-870D-4C79-9E9B-FD5CA59D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9"/>
          <a:stretch/>
        </p:blipFill>
        <p:spPr>
          <a:xfrm>
            <a:off x="3173802" y="606855"/>
            <a:ext cx="598098" cy="1947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2DE15-6124-4E47-AD94-07C51BA9BD14}"/>
              </a:ext>
            </a:extLst>
          </p:cNvPr>
          <p:cNvSpPr txBox="1"/>
          <p:nvPr/>
        </p:nvSpPr>
        <p:spPr>
          <a:xfrm>
            <a:off x="4387602" y="1047596"/>
            <a:ext cx="400763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Jill mixes </a:t>
            </a:r>
            <a:r>
              <a:rPr lang="en-GB" sz="1846" b="1" dirty="0"/>
              <a:t>water </a:t>
            </a:r>
            <a:r>
              <a:rPr lang="en-GB" sz="1846" dirty="0"/>
              <a:t>with</a:t>
            </a:r>
            <a:r>
              <a:rPr lang="en-GB" sz="1846" b="1" dirty="0"/>
              <a:t> apple concentrate</a:t>
            </a:r>
            <a:r>
              <a:rPr lang="en-GB" sz="1846" dirty="0"/>
              <a:t>.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0D042B9-0302-4ACB-A937-3A4564C54CDB}"/>
              </a:ext>
            </a:extLst>
          </p:cNvPr>
          <p:cNvSpPr/>
          <p:nvPr/>
        </p:nvSpPr>
        <p:spPr>
          <a:xfrm rot="10800000">
            <a:off x="1802424" y="1019907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EC19D-979A-4D1B-B677-378C50678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31" y="3176030"/>
            <a:ext cx="981481" cy="100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2CD25-584C-4A81-A685-F4834000B762}"/>
              </a:ext>
            </a:extLst>
          </p:cNvPr>
          <p:cNvSpPr txBox="1"/>
          <p:nvPr/>
        </p:nvSpPr>
        <p:spPr>
          <a:xfrm>
            <a:off x="4673743" y="1636681"/>
            <a:ext cx="3435364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She wants to find the perfect mix!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1B2A0-547F-4598-ADF0-58A66FB2C4FF}"/>
              </a:ext>
            </a:extLst>
          </p:cNvPr>
          <p:cNvSpPr txBox="1"/>
          <p:nvPr/>
        </p:nvSpPr>
        <p:spPr>
          <a:xfrm>
            <a:off x="879989" y="3894546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700 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D9C1B-8672-4AE6-B1E3-F85731A8D08C}"/>
              </a:ext>
            </a:extLst>
          </p:cNvPr>
          <p:cNvSpPr txBox="1"/>
          <p:nvPr/>
        </p:nvSpPr>
        <p:spPr>
          <a:xfrm>
            <a:off x="2418642" y="3894546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100 ml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4F7058EF-B255-41E2-98A2-7ABBF4E0ED66}"/>
              </a:ext>
            </a:extLst>
          </p:cNvPr>
          <p:cNvSpPr/>
          <p:nvPr/>
        </p:nvSpPr>
        <p:spPr>
          <a:xfrm>
            <a:off x="1802423" y="1019907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DD72DB-F72E-438A-9A82-48CE2E8112E2}"/>
              </a:ext>
            </a:extLst>
          </p:cNvPr>
          <p:cNvGrpSpPr/>
          <p:nvPr/>
        </p:nvGrpSpPr>
        <p:grpSpPr>
          <a:xfrm>
            <a:off x="853013" y="4596619"/>
            <a:ext cx="861647" cy="1477109"/>
            <a:chOff x="1390649" y="4819649"/>
            <a:chExt cx="933451" cy="1600201"/>
          </a:xfrm>
        </p:grpSpPr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BE2942D6-4DAD-410F-8A4E-3146ED2335C4}"/>
                </a:ext>
              </a:extLst>
            </p:cNvPr>
            <p:cNvSpPr/>
            <p:nvPr/>
          </p:nvSpPr>
          <p:spPr>
            <a:xfrm>
              <a:off x="1390649" y="5343526"/>
              <a:ext cx="933450" cy="1076324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A8279DA4-939A-4B00-8CD0-E2422EDA8CE6}"/>
                </a:ext>
              </a:extLst>
            </p:cNvPr>
            <p:cNvSpPr/>
            <p:nvPr/>
          </p:nvSpPr>
          <p:spPr>
            <a:xfrm rot="10800000">
              <a:off x="1390650" y="4819649"/>
              <a:ext cx="933450" cy="1600200"/>
            </a:xfrm>
            <a:prstGeom prst="can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1829EB2C-1DB8-465A-9072-5D2498488389}"/>
                </a:ext>
              </a:extLst>
            </p:cNvPr>
            <p:cNvSpPr/>
            <p:nvPr/>
          </p:nvSpPr>
          <p:spPr>
            <a:xfrm>
              <a:off x="1390649" y="4819649"/>
              <a:ext cx="933450" cy="1600200"/>
            </a:xfrm>
            <a:prstGeom prst="can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AB574CC-E7CC-4793-83BB-DADF18884376}"/>
              </a:ext>
            </a:extLst>
          </p:cNvPr>
          <p:cNvSpPr txBox="1"/>
          <p:nvPr/>
        </p:nvSpPr>
        <p:spPr>
          <a:xfrm>
            <a:off x="1830987" y="4980046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75ACF-F16B-4F59-B76D-FBB818C590B7}"/>
              </a:ext>
            </a:extLst>
          </p:cNvPr>
          <p:cNvSpPr txBox="1"/>
          <p:nvPr/>
        </p:nvSpPr>
        <p:spPr>
          <a:xfrm>
            <a:off x="3369640" y="4980046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CC12C868-5B4B-496A-A6DE-AFE49ABAEB9B}"/>
                  </a:ext>
                </a:extLst>
              </p:cNvPr>
              <p:cNvSpPr/>
              <p:nvPr/>
            </p:nvSpPr>
            <p:spPr>
              <a:xfrm>
                <a:off x="5274595" y="2289515"/>
                <a:ext cx="3618744" cy="1342827"/>
              </a:xfrm>
              <a:prstGeom prst="wedgeRoundRectCallout">
                <a:avLst>
                  <a:gd name="adj1" fmla="val -63725"/>
                  <a:gd name="adj2" fmla="val 49277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846" dirty="0">
                    <a:solidFill>
                      <a:sysClr val="windowText" lastClr="000000"/>
                    </a:solidFill>
                  </a:rPr>
                  <a:t>If we mix these together, </a:t>
                </a:r>
              </a:p>
              <a:p>
                <a:pPr algn="ctr"/>
                <a:r>
                  <a:rPr lang="en-GB" sz="1846" dirty="0">
                    <a:solidFill>
                      <a:sysClr val="windowText" lastClr="000000"/>
                    </a:solidFill>
                  </a:rPr>
                  <a:t>the result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846" dirty="0">
                    <a:solidFill>
                      <a:sysClr val="windowText" lastClr="000000"/>
                    </a:solidFill>
                  </a:rPr>
                  <a:t> concentrate.</a:t>
                </a:r>
              </a:p>
            </p:txBody>
          </p:sp>
        </mc:Choice>
        <mc:Fallback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CC12C868-5B4B-496A-A6DE-AFE49ABAE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95" y="2289515"/>
                <a:ext cx="3618744" cy="1342827"/>
              </a:xfrm>
              <a:prstGeom prst="wedgeRoundRectCallout">
                <a:avLst>
                  <a:gd name="adj1" fmla="val -63725"/>
                  <a:gd name="adj2" fmla="val 4927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A9F48DA-95FC-477E-A575-10FF2B9C428E}"/>
              </a:ext>
            </a:extLst>
          </p:cNvPr>
          <p:cNvSpPr txBox="1"/>
          <p:nvPr/>
        </p:nvSpPr>
        <p:spPr>
          <a:xfrm>
            <a:off x="6445936" y="3884954"/>
            <a:ext cx="156376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33689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CE801A-8CF3-405F-8757-32D942228C0D}"/>
              </a:ext>
            </a:extLst>
          </p:cNvPr>
          <p:cNvSpPr txBox="1"/>
          <p:nvPr/>
        </p:nvSpPr>
        <p:spPr>
          <a:xfrm>
            <a:off x="2616199" y="421394"/>
            <a:ext cx="391164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these shapes are </a:t>
            </a:r>
            <a:r>
              <a:rPr lang="en-GB" sz="1846" b="1" dirty="0"/>
              <a:t>red</a:t>
            </a:r>
            <a:r>
              <a:rPr lang="en-GB" sz="1846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CE65E-7ED4-45F7-BAAE-9876A7527973}"/>
              </a:ext>
            </a:extLst>
          </p:cNvPr>
          <p:cNvSpPr/>
          <p:nvPr/>
        </p:nvSpPr>
        <p:spPr>
          <a:xfrm>
            <a:off x="3090097" y="4533952"/>
            <a:ext cx="844062" cy="8440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855F3D-86DA-4A56-B2B2-1C7C82763BB3}"/>
              </a:ext>
            </a:extLst>
          </p:cNvPr>
          <p:cNvSpPr/>
          <p:nvPr/>
        </p:nvSpPr>
        <p:spPr>
          <a:xfrm>
            <a:off x="3642762" y="1428670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AF95E3-C287-4B09-93E1-A1EA604A7D18}"/>
              </a:ext>
            </a:extLst>
          </p:cNvPr>
          <p:cNvSpPr/>
          <p:nvPr/>
        </p:nvSpPr>
        <p:spPr>
          <a:xfrm>
            <a:off x="3716029" y="2886915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22FDE8-77E3-4778-BB13-42787436A096}"/>
              </a:ext>
            </a:extLst>
          </p:cNvPr>
          <p:cNvSpPr/>
          <p:nvPr/>
        </p:nvSpPr>
        <p:spPr>
          <a:xfrm>
            <a:off x="5251755" y="4569176"/>
            <a:ext cx="844062" cy="8440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53646B-D2E1-4D00-9852-CBB125B314DE}"/>
              </a:ext>
            </a:extLst>
          </p:cNvPr>
          <p:cNvSpPr/>
          <p:nvPr/>
        </p:nvSpPr>
        <p:spPr>
          <a:xfrm>
            <a:off x="6037198" y="1653061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BAF5D0-0D79-48F9-801F-1E7EEC7A8A9D}"/>
              </a:ext>
            </a:extLst>
          </p:cNvPr>
          <p:cNvSpPr/>
          <p:nvPr/>
        </p:nvSpPr>
        <p:spPr>
          <a:xfrm>
            <a:off x="1608808" y="2879401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1EBFF6-80E6-427C-94BD-6DF3770CEBE4}"/>
              </a:ext>
            </a:extLst>
          </p:cNvPr>
          <p:cNvSpPr/>
          <p:nvPr/>
        </p:nvSpPr>
        <p:spPr>
          <a:xfrm>
            <a:off x="5899455" y="3040593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4022C0-08EF-4A7A-B575-9479FA0DF1F0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/>
              <p:nvPr/>
            </p:nvSpPr>
            <p:spPr>
              <a:xfrm>
                <a:off x="7845741" y="4720831"/>
                <a:ext cx="627095" cy="13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41" y="4720831"/>
                <a:ext cx="627095" cy="13706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ylinder 16">
            <a:extLst>
              <a:ext uri="{FF2B5EF4-FFF2-40B4-BE49-F238E27FC236}">
                <a16:creationId xmlns:a16="http://schemas.microsoft.com/office/drawing/2014/main" id="{91C7A139-3773-44C3-B4AA-5FBF4E8ED5C8}"/>
              </a:ext>
            </a:extLst>
          </p:cNvPr>
          <p:cNvSpPr/>
          <p:nvPr/>
        </p:nvSpPr>
        <p:spPr>
          <a:xfrm>
            <a:off x="3569677" y="4589585"/>
            <a:ext cx="861646" cy="1230923"/>
          </a:xfrm>
          <a:prstGeom prst="can">
            <a:avLst/>
          </a:prstGeom>
          <a:solidFill>
            <a:srgbClr val="DDFD75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0E30B526-1669-428F-9D4A-F687F1C7260E}"/>
              </a:ext>
            </a:extLst>
          </p:cNvPr>
          <p:cNvSpPr/>
          <p:nvPr/>
        </p:nvSpPr>
        <p:spPr>
          <a:xfrm rot="10800000">
            <a:off x="3569677" y="4343399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F74C2185-D2EC-48FF-AF6A-08B0E306AF74}"/>
              </a:ext>
            </a:extLst>
          </p:cNvPr>
          <p:cNvSpPr/>
          <p:nvPr/>
        </p:nvSpPr>
        <p:spPr>
          <a:xfrm rot="10800000">
            <a:off x="2031023" y="4343399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D5639C28-E834-4391-B0D6-8F7635340D1A}"/>
              </a:ext>
            </a:extLst>
          </p:cNvPr>
          <p:cNvSpPr/>
          <p:nvPr/>
        </p:nvSpPr>
        <p:spPr>
          <a:xfrm>
            <a:off x="2031022" y="5416062"/>
            <a:ext cx="861646" cy="404446"/>
          </a:xfrm>
          <a:prstGeom prst="can">
            <a:avLst>
              <a:gd name="adj" fmla="val 50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5030E241-5E97-4CD1-8113-EF46F2F48FFC}"/>
              </a:ext>
            </a:extLst>
          </p:cNvPr>
          <p:cNvSpPr/>
          <p:nvPr/>
        </p:nvSpPr>
        <p:spPr>
          <a:xfrm>
            <a:off x="2031022" y="4343399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57621AD5-1D66-4B3E-8E79-F949337301D6}"/>
              </a:ext>
            </a:extLst>
          </p:cNvPr>
          <p:cNvSpPr/>
          <p:nvPr/>
        </p:nvSpPr>
        <p:spPr>
          <a:xfrm>
            <a:off x="1802423" y="1503485"/>
            <a:ext cx="861646" cy="99353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445F3-870D-4C79-9E9B-FD5CA59D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9"/>
          <a:stretch/>
        </p:blipFill>
        <p:spPr>
          <a:xfrm>
            <a:off x="3173802" y="606855"/>
            <a:ext cx="598098" cy="1947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2DE15-6124-4E47-AD94-07C51BA9BD14}"/>
              </a:ext>
            </a:extLst>
          </p:cNvPr>
          <p:cNvSpPr txBox="1"/>
          <p:nvPr/>
        </p:nvSpPr>
        <p:spPr>
          <a:xfrm>
            <a:off x="4387602" y="1047596"/>
            <a:ext cx="400763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Jill mixes </a:t>
            </a:r>
            <a:r>
              <a:rPr lang="en-GB" sz="1846" b="1" dirty="0"/>
              <a:t>water </a:t>
            </a:r>
            <a:r>
              <a:rPr lang="en-GB" sz="1846" dirty="0"/>
              <a:t>with</a:t>
            </a:r>
            <a:r>
              <a:rPr lang="en-GB" sz="1846" b="1" dirty="0"/>
              <a:t> apple concentrate</a:t>
            </a:r>
            <a:r>
              <a:rPr lang="en-GB" sz="1846" dirty="0"/>
              <a:t>.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0D042B9-0302-4ACB-A937-3A4564C54CDB}"/>
              </a:ext>
            </a:extLst>
          </p:cNvPr>
          <p:cNvSpPr/>
          <p:nvPr/>
        </p:nvSpPr>
        <p:spPr>
          <a:xfrm rot="10800000">
            <a:off x="1802424" y="1019907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EC19D-979A-4D1B-B677-378C50678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" y="574787"/>
            <a:ext cx="981481" cy="100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2CD25-584C-4A81-A685-F4834000B762}"/>
              </a:ext>
            </a:extLst>
          </p:cNvPr>
          <p:cNvSpPr txBox="1"/>
          <p:nvPr/>
        </p:nvSpPr>
        <p:spPr>
          <a:xfrm>
            <a:off x="4673743" y="1636681"/>
            <a:ext cx="3435364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She wants to find the perfect mix!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1B2A0-547F-4598-ADF0-58A66FB2C4FF}"/>
              </a:ext>
            </a:extLst>
          </p:cNvPr>
          <p:cNvSpPr txBox="1"/>
          <p:nvPr/>
        </p:nvSpPr>
        <p:spPr>
          <a:xfrm>
            <a:off x="519344" y="3641327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500 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D9C1B-8672-4AE6-B1E3-F85731A8D08C}"/>
              </a:ext>
            </a:extLst>
          </p:cNvPr>
          <p:cNvSpPr txBox="1"/>
          <p:nvPr/>
        </p:nvSpPr>
        <p:spPr>
          <a:xfrm>
            <a:off x="2057998" y="3641327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100 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4BC31-F3F8-44CA-BB41-DE60F446ED72}"/>
              </a:ext>
            </a:extLst>
          </p:cNvPr>
          <p:cNvSpPr txBox="1"/>
          <p:nvPr/>
        </p:nvSpPr>
        <p:spPr>
          <a:xfrm>
            <a:off x="2536828" y="2990696"/>
            <a:ext cx="407034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this mix is concentrate?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4F7058EF-B255-41E2-98A2-7ABBF4E0ED66}"/>
              </a:ext>
            </a:extLst>
          </p:cNvPr>
          <p:cNvSpPr/>
          <p:nvPr/>
        </p:nvSpPr>
        <p:spPr>
          <a:xfrm>
            <a:off x="1802423" y="1019907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DD72DB-F72E-438A-9A82-48CE2E8112E2}"/>
              </a:ext>
            </a:extLst>
          </p:cNvPr>
          <p:cNvGrpSpPr/>
          <p:nvPr/>
        </p:nvGrpSpPr>
        <p:grpSpPr>
          <a:xfrm>
            <a:off x="492369" y="4343399"/>
            <a:ext cx="861647" cy="1477109"/>
            <a:chOff x="1390649" y="4819649"/>
            <a:chExt cx="933451" cy="1600201"/>
          </a:xfrm>
        </p:grpSpPr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BE2942D6-4DAD-410F-8A4E-3146ED2335C4}"/>
                </a:ext>
              </a:extLst>
            </p:cNvPr>
            <p:cNvSpPr/>
            <p:nvPr/>
          </p:nvSpPr>
          <p:spPr>
            <a:xfrm>
              <a:off x="1390649" y="5343526"/>
              <a:ext cx="933450" cy="1076324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A8279DA4-939A-4B00-8CD0-E2422EDA8CE6}"/>
                </a:ext>
              </a:extLst>
            </p:cNvPr>
            <p:cNvSpPr/>
            <p:nvPr/>
          </p:nvSpPr>
          <p:spPr>
            <a:xfrm rot="10800000">
              <a:off x="1390650" y="4819649"/>
              <a:ext cx="933450" cy="1600200"/>
            </a:xfrm>
            <a:prstGeom prst="can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1829EB2C-1DB8-465A-9072-5D2498488389}"/>
                </a:ext>
              </a:extLst>
            </p:cNvPr>
            <p:cNvSpPr/>
            <p:nvPr/>
          </p:nvSpPr>
          <p:spPr>
            <a:xfrm>
              <a:off x="1390649" y="4819649"/>
              <a:ext cx="933450" cy="1600200"/>
            </a:xfrm>
            <a:prstGeom prst="can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AB574CC-E7CC-4793-83BB-DADF18884376}"/>
              </a:ext>
            </a:extLst>
          </p:cNvPr>
          <p:cNvSpPr txBox="1"/>
          <p:nvPr/>
        </p:nvSpPr>
        <p:spPr>
          <a:xfrm>
            <a:off x="1470342" y="4726827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75ACF-F16B-4F59-B76D-FBB818C590B7}"/>
              </a:ext>
            </a:extLst>
          </p:cNvPr>
          <p:cNvSpPr txBox="1"/>
          <p:nvPr/>
        </p:nvSpPr>
        <p:spPr>
          <a:xfrm>
            <a:off x="3008996" y="4726827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22AEF-CF90-4C91-8F71-896E8664F352}"/>
                  </a:ext>
                </a:extLst>
              </p:cNvPr>
              <p:cNvSpPr txBox="1"/>
              <p:nvPr/>
            </p:nvSpPr>
            <p:spPr>
              <a:xfrm>
                <a:off x="4806818" y="3940265"/>
                <a:ext cx="2203232" cy="1061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323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500+100</m:t>
                          </m:r>
                        </m:den>
                      </m:f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22AEF-CF90-4C91-8F71-896E8664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18" y="3940265"/>
                <a:ext cx="2203232" cy="1061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236D-DDBC-4ABB-819E-4E9C296F2F5B}"/>
                  </a:ext>
                </a:extLst>
              </p:cNvPr>
              <p:cNvSpPr txBox="1"/>
              <p:nvPr/>
            </p:nvSpPr>
            <p:spPr>
              <a:xfrm>
                <a:off x="6998258" y="3940265"/>
                <a:ext cx="1425198" cy="105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323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236D-DDBC-4ABB-819E-4E9C296F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58" y="3940265"/>
                <a:ext cx="1425198" cy="1053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0C5D1-A671-43A8-BA91-9F47C9D0546F}"/>
                  </a:ext>
                </a:extLst>
              </p:cNvPr>
              <p:cNvSpPr txBox="1"/>
              <p:nvPr/>
            </p:nvSpPr>
            <p:spPr>
              <a:xfrm>
                <a:off x="7011375" y="5241527"/>
                <a:ext cx="953914" cy="105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323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0C5D1-A671-43A8-BA91-9F47C9D05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375" y="5241527"/>
                <a:ext cx="953914" cy="1053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ylinder 17">
            <a:extLst>
              <a:ext uri="{FF2B5EF4-FFF2-40B4-BE49-F238E27FC236}">
                <a16:creationId xmlns:a16="http://schemas.microsoft.com/office/drawing/2014/main" id="{39D5FEEE-18CB-43A9-ACC6-02DEA46502CF}"/>
              </a:ext>
            </a:extLst>
          </p:cNvPr>
          <p:cNvSpPr/>
          <p:nvPr/>
        </p:nvSpPr>
        <p:spPr>
          <a:xfrm>
            <a:off x="3569677" y="4343399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</p:spTree>
    <p:extLst>
      <p:ext uri="{BB962C8B-B14F-4D97-AF65-F5344CB8AC3E}">
        <p14:creationId xmlns:p14="http://schemas.microsoft.com/office/powerpoint/2010/main" val="39466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er 5">
            <a:extLst>
              <a:ext uri="{FF2B5EF4-FFF2-40B4-BE49-F238E27FC236}">
                <a16:creationId xmlns:a16="http://schemas.microsoft.com/office/drawing/2014/main" id="{57621AD5-1D66-4B3E-8E79-F949337301D6}"/>
              </a:ext>
            </a:extLst>
          </p:cNvPr>
          <p:cNvSpPr/>
          <p:nvPr/>
        </p:nvSpPr>
        <p:spPr>
          <a:xfrm>
            <a:off x="1802423" y="1503485"/>
            <a:ext cx="861646" cy="99353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445F3-870D-4C79-9E9B-FD5CA59D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9"/>
          <a:stretch/>
        </p:blipFill>
        <p:spPr>
          <a:xfrm>
            <a:off x="3173802" y="606855"/>
            <a:ext cx="598098" cy="1947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2DE15-6124-4E47-AD94-07C51BA9BD14}"/>
              </a:ext>
            </a:extLst>
          </p:cNvPr>
          <p:cNvSpPr txBox="1"/>
          <p:nvPr/>
        </p:nvSpPr>
        <p:spPr>
          <a:xfrm>
            <a:off x="4387602" y="1047596"/>
            <a:ext cx="400763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Jill mixes </a:t>
            </a:r>
            <a:r>
              <a:rPr lang="en-GB" sz="1846" b="1" dirty="0"/>
              <a:t>water </a:t>
            </a:r>
            <a:r>
              <a:rPr lang="en-GB" sz="1846" dirty="0"/>
              <a:t>with</a:t>
            </a:r>
            <a:r>
              <a:rPr lang="en-GB" sz="1846" b="1" dirty="0"/>
              <a:t> apple concentrate</a:t>
            </a:r>
            <a:r>
              <a:rPr lang="en-GB" sz="1846" dirty="0"/>
              <a:t>.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0D042B9-0302-4ACB-A937-3A4564C54CDB}"/>
              </a:ext>
            </a:extLst>
          </p:cNvPr>
          <p:cNvSpPr/>
          <p:nvPr/>
        </p:nvSpPr>
        <p:spPr>
          <a:xfrm rot="10800000">
            <a:off x="1802424" y="1019907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EC19D-979A-4D1B-B677-378C50678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" y="574787"/>
            <a:ext cx="981481" cy="100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2CD25-584C-4A81-A685-F4834000B762}"/>
              </a:ext>
            </a:extLst>
          </p:cNvPr>
          <p:cNvSpPr txBox="1"/>
          <p:nvPr/>
        </p:nvSpPr>
        <p:spPr>
          <a:xfrm>
            <a:off x="4673743" y="1636681"/>
            <a:ext cx="3435364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She wants to find the perfect mix!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1B2A0-547F-4598-ADF0-58A66FB2C4FF}"/>
              </a:ext>
            </a:extLst>
          </p:cNvPr>
          <p:cNvSpPr txBox="1"/>
          <p:nvPr/>
        </p:nvSpPr>
        <p:spPr>
          <a:xfrm>
            <a:off x="519344" y="3641327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600 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D9C1B-8672-4AE6-B1E3-F85731A8D08C}"/>
              </a:ext>
            </a:extLst>
          </p:cNvPr>
          <p:cNvSpPr txBox="1"/>
          <p:nvPr/>
        </p:nvSpPr>
        <p:spPr>
          <a:xfrm>
            <a:off x="2057998" y="3641327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200 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4BC31-F3F8-44CA-BB41-DE60F446ED72}"/>
              </a:ext>
            </a:extLst>
          </p:cNvPr>
          <p:cNvSpPr txBox="1"/>
          <p:nvPr/>
        </p:nvSpPr>
        <p:spPr>
          <a:xfrm>
            <a:off x="2536828" y="2990696"/>
            <a:ext cx="407034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this mix is concentrate?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4F7058EF-B255-41E2-98A2-7ABBF4E0ED66}"/>
              </a:ext>
            </a:extLst>
          </p:cNvPr>
          <p:cNvSpPr/>
          <p:nvPr/>
        </p:nvSpPr>
        <p:spPr>
          <a:xfrm>
            <a:off x="1802423" y="1019907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DD72DB-F72E-438A-9A82-48CE2E8112E2}"/>
              </a:ext>
            </a:extLst>
          </p:cNvPr>
          <p:cNvGrpSpPr/>
          <p:nvPr/>
        </p:nvGrpSpPr>
        <p:grpSpPr>
          <a:xfrm>
            <a:off x="492369" y="4343399"/>
            <a:ext cx="861647" cy="1477109"/>
            <a:chOff x="1390649" y="4819649"/>
            <a:chExt cx="933451" cy="1600201"/>
          </a:xfrm>
        </p:grpSpPr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BE2942D6-4DAD-410F-8A4E-3146ED2335C4}"/>
                </a:ext>
              </a:extLst>
            </p:cNvPr>
            <p:cNvSpPr/>
            <p:nvPr/>
          </p:nvSpPr>
          <p:spPr>
            <a:xfrm>
              <a:off x="1390649" y="5194300"/>
              <a:ext cx="933450" cy="1225550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A8279DA4-939A-4B00-8CD0-E2422EDA8CE6}"/>
                </a:ext>
              </a:extLst>
            </p:cNvPr>
            <p:cNvSpPr/>
            <p:nvPr/>
          </p:nvSpPr>
          <p:spPr>
            <a:xfrm rot="10800000">
              <a:off x="1390650" y="4819649"/>
              <a:ext cx="933450" cy="1600200"/>
            </a:xfrm>
            <a:prstGeom prst="can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1829EB2C-1DB8-465A-9072-5D2498488389}"/>
                </a:ext>
              </a:extLst>
            </p:cNvPr>
            <p:cNvSpPr/>
            <p:nvPr/>
          </p:nvSpPr>
          <p:spPr>
            <a:xfrm>
              <a:off x="1390649" y="4819649"/>
              <a:ext cx="933450" cy="1600200"/>
            </a:xfrm>
            <a:prstGeom prst="can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41D748-7ED6-4158-82B4-44F8ACB921E8}"/>
              </a:ext>
            </a:extLst>
          </p:cNvPr>
          <p:cNvGrpSpPr/>
          <p:nvPr/>
        </p:nvGrpSpPr>
        <p:grpSpPr>
          <a:xfrm>
            <a:off x="2031023" y="4343399"/>
            <a:ext cx="861647" cy="1477109"/>
            <a:chOff x="2705098" y="4819649"/>
            <a:chExt cx="933451" cy="1600201"/>
          </a:xfrm>
        </p:grpSpPr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D5639C28-E834-4391-B0D6-8F7635340D1A}"/>
                </a:ext>
              </a:extLst>
            </p:cNvPr>
            <p:cNvSpPr/>
            <p:nvPr/>
          </p:nvSpPr>
          <p:spPr>
            <a:xfrm>
              <a:off x="2705098" y="5784850"/>
              <a:ext cx="933450" cy="635000"/>
            </a:xfrm>
            <a:prstGeom prst="can">
              <a:avLst>
                <a:gd name="adj" fmla="val 34000"/>
              </a:avLst>
            </a:prstGeom>
            <a:solidFill>
              <a:srgbClr val="C2EF00"/>
            </a:solidFill>
            <a:ln w="2857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F74C2185-D2EC-48FF-AF6A-08B0E306AF74}"/>
                </a:ext>
              </a:extLst>
            </p:cNvPr>
            <p:cNvSpPr/>
            <p:nvPr/>
          </p:nvSpPr>
          <p:spPr>
            <a:xfrm rot="10800000">
              <a:off x="2705099" y="4819649"/>
              <a:ext cx="933450" cy="1600200"/>
            </a:xfrm>
            <a:prstGeom prst="can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5030E241-5E97-4CD1-8113-EF46F2F48FFC}"/>
                </a:ext>
              </a:extLst>
            </p:cNvPr>
            <p:cNvSpPr/>
            <p:nvPr/>
          </p:nvSpPr>
          <p:spPr>
            <a:xfrm>
              <a:off x="2705098" y="4819649"/>
              <a:ext cx="933450" cy="1600200"/>
            </a:xfrm>
            <a:prstGeom prst="can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AB574CC-E7CC-4793-83BB-DADF18884376}"/>
              </a:ext>
            </a:extLst>
          </p:cNvPr>
          <p:cNvSpPr txBox="1"/>
          <p:nvPr/>
        </p:nvSpPr>
        <p:spPr>
          <a:xfrm>
            <a:off x="1470342" y="4726827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75ACF-F16B-4F59-B76D-FBB818C590B7}"/>
              </a:ext>
            </a:extLst>
          </p:cNvPr>
          <p:cNvSpPr txBox="1"/>
          <p:nvPr/>
        </p:nvSpPr>
        <p:spPr>
          <a:xfrm>
            <a:off x="3008996" y="4726827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22AEF-CF90-4C91-8F71-896E8664F352}"/>
                  </a:ext>
                </a:extLst>
              </p:cNvPr>
              <p:cNvSpPr txBox="1"/>
              <p:nvPr/>
            </p:nvSpPr>
            <p:spPr>
              <a:xfrm>
                <a:off x="4806818" y="3940265"/>
                <a:ext cx="2203232" cy="1061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323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600+200</m:t>
                          </m:r>
                        </m:den>
                      </m:f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22AEF-CF90-4C91-8F71-896E8664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18" y="3940265"/>
                <a:ext cx="2203232" cy="1061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236D-DDBC-4ABB-819E-4E9C296F2F5B}"/>
                  </a:ext>
                </a:extLst>
              </p:cNvPr>
              <p:cNvSpPr txBox="1"/>
              <p:nvPr/>
            </p:nvSpPr>
            <p:spPr>
              <a:xfrm>
                <a:off x="6998258" y="3940265"/>
                <a:ext cx="1425198" cy="105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323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236D-DDBC-4ABB-819E-4E9C296F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58" y="3940265"/>
                <a:ext cx="1425198" cy="1053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0C5D1-A671-43A8-BA91-9F47C9D0546F}"/>
                  </a:ext>
                </a:extLst>
              </p:cNvPr>
              <p:cNvSpPr txBox="1"/>
              <p:nvPr/>
            </p:nvSpPr>
            <p:spPr>
              <a:xfrm>
                <a:off x="7011375" y="5241526"/>
                <a:ext cx="953914" cy="105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323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323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0C5D1-A671-43A8-BA91-9F47C9D05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375" y="5241526"/>
                <a:ext cx="953914" cy="1050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ylinder 37">
            <a:extLst>
              <a:ext uri="{FF2B5EF4-FFF2-40B4-BE49-F238E27FC236}">
                <a16:creationId xmlns:a16="http://schemas.microsoft.com/office/drawing/2014/main" id="{6BFF0F6A-A755-4776-B0D0-EAC0B036ABFF}"/>
              </a:ext>
            </a:extLst>
          </p:cNvPr>
          <p:cNvSpPr/>
          <p:nvPr/>
        </p:nvSpPr>
        <p:spPr>
          <a:xfrm>
            <a:off x="3569677" y="4438038"/>
            <a:ext cx="861646" cy="1382470"/>
          </a:xfrm>
          <a:prstGeom prst="can">
            <a:avLst/>
          </a:prstGeom>
          <a:solidFill>
            <a:srgbClr val="DDFD75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5ECF312B-2416-4C5C-9281-60F65BD3BDA4}"/>
              </a:ext>
            </a:extLst>
          </p:cNvPr>
          <p:cNvSpPr/>
          <p:nvPr/>
        </p:nvSpPr>
        <p:spPr>
          <a:xfrm rot="10800000">
            <a:off x="3569677" y="4343399"/>
            <a:ext cx="861646" cy="1477108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0CAD87FA-F263-4892-B11E-8B215823A790}"/>
              </a:ext>
            </a:extLst>
          </p:cNvPr>
          <p:cNvSpPr/>
          <p:nvPr/>
        </p:nvSpPr>
        <p:spPr>
          <a:xfrm>
            <a:off x="3569677" y="4343399"/>
            <a:ext cx="861646" cy="1477108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</p:spTree>
    <p:extLst>
      <p:ext uri="{BB962C8B-B14F-4D97-AF65-F5344CB8AC3E}">
        <p14:creationId xmlns:p14="http://schemas.microsoft.com/office/powerpoint/2010/main" val="9984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ylinder 16">
            <a:extLst>
              <a:ext uri="{FF2B5EF4-FFF2-40B4-BE49-F238E27FC236}">
                <a16:creationId xmlns:a16="http://schemas.microsoft.com/office/drawing/2014/main" id="{91C7A139-3773-44C3-B4AA-5FBF4E8ED5C8}"/>
              </a:ext>
            </a:extLst>
          </p:cNvPr>
          <p:cNvSpPr/>
          <p:nvPr/>
        </p:nvSpPr>
        <p:spPr>
          <a:xfrm>
            <a:off x="3284201" y="1736299"/>
            <a:ext cx="725091" cy="1173955"/>
          </a:xfrm>
          <a:prstGeom prst="can">
            <a:avLst/>
          </a:prstGeom>
          <a:solidFill>
            <a:srgbClr val="DDFD75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AB30B782-9F29-4378-A7B5-F3AA5CB824D5}"/>
              </a:ext>
            </a:extLst>
          </p:cNvPr>
          <p:cNvSpPr/>
          <p:nvPr/>
        </p:nvSpPr>
        <p:spPr>
          <a:xfrm rot="10800000">
            <a:off x="3284202" y="1667241"/>
            <a:ext cx="725091" cy="124301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1B2A0-547F-4598-ADF0-58A66FB2C4FF}"/>
              </a:ext>
            </a:extLst>
          </p:cNvPr>
          <p:cNvSpPr txBox="1"/>
          <p:nvPr/>
        </p:nvSpPr>
        <p:spPr>
          <a:xfrm>
            <a:off x="642437" y="1082765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700 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D9C1B-8672-4AE6-B1E3-F85731A8D08C}"/>
              </a:ext>
            </a:extLst>
          </p:cNvPr>
          <p:cNvSpPr txBox="1"/>
          <p:nvPr/>
        </p:nvSpPr>
        <p:spPr>
          <a:xfrm>
            <a:off x="1982171" y="1082765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100 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4BC31-F3F8-44CA-BB41-DE60F446ED72}"/>
              </a:ext>
            </a:extLst>
          </p:cNvPr>
          <p:cNvSpPr txBox="1"/>
          <p:nvPr/>
        </p:nvSpPr>
        <p:spPr>
          <a:xfrm>
            <a:off x="2863782" y="405758"/>
            <a:ext cx="341644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Which of these mixes is </a:t>
            </a:r>
            <a:r>
              <a:rPr lang="en-GB" sz="1846" b="1" dirty="0"/>
              <a:t>stronger</a:t>
            </a:r>
            <a:r>
              <a:rPr lang="en-GB" sz="1846" dirty="0"/>
              <a:t>?</a:t>
            </a: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39D5FEEE-18CB-43A9-ACC6-02DEA46502CF}"/>
              </a:ext>
            </a:extLst>
          </p:cNvPr>
          <p:cNvSpPr/>
          <p:nvPr/>
        </p:nvSpPr>
        <p:spPr>
          <a:xfrm>
            <a:off x="3284201" y="1667241"/>
            <a:ext cx="725091" cy="1243012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BE2942D6-4DAD-410F-8A4E-3146ED2335C4}"/>
              </a:ext>
            </a:extLst>
          </p:cNvPr>
          <p:cNvSpPr/>
          <p:nvPr/>
        </p:nvSpPr>
        <p:spPr>
          <a:xfrm>
            <a:off x="694592" y="1958264"/>
            <a:ext cx="725091" cy="95199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A8279DA4-939A-4B00-8CD0-E2422EDA8CE6}"/>
              </a:ext>
            </a:extLst>
          </p:cNvPr>
          <p:cNvSpPr/>
          <p:nvPr/>
        </p:nvSpPr>
        <p:spPr>
          <a:xfrm rot="10800000">
            <a:off x="694593" y="1667241"/>
            <a:ext cx="725091" cy="1243012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1829EB2C-1DB8-465A-9072-5D2498488389}"/>
              </a:ext>
            </a:extLst>
          </p:cNvPr>
          <p:cNvSpPr/>
          <p:nvPr/>
        </p:nvSpPr>
        <p:spPr>
          <a:xfrm>
            <a:off x="694592" y="1667241"/>
            <a:ext cx="725091" cy="1243012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D5639C28-E834-4391-B0D6-8F7635340D1A}"/>
              </a:ext>
            </a:extLst>
          </p:cNvPr>
          <p:cNvSpPr/>
          <p:nvPr/>
        </p:nvSpPr>
        <p:spPr>
          <a:xfrm>
            <a:off x="1989396" y="2567353"/>
            <a:ext cx="725091" cy="342900"/>
          </a:xfrm>
          <a:prstGeom prst="can">
            <a:avLst>
              <a:gd name="adj" fmla="val 34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F74C2185-D2EC-48FF-AF6A-08B0E306AF74}"/>
              </a:ext>
            </a:extLst>
          </p:cNvPr>
          <p:cNvSpPr/>
          <p:nvPr/>
        </p:nvSpPr>
        <p:spPr>
          <a:xfrm rot="10800000">
            <a:off x="1989397" y="1667241"/>
            <a:ext cx="725091" cy="1243012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5030E241-5E97-4CD1-8113-EF46F2F48FFC}"/>
              </a:ext>
            </a:extLst>
          </p:cNvPr>
          <p:cNvSpPr/>
          <p:nvPr/>
        </p:nvSpPr>
        <p:spPr>
          <a:xfrm>
            <a:off x="1989396" y="1667241"/>
            <a:ext cx="725091" cy="1243012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B574CC-E7CC-4793-83BB-DADF18884376}"/>
              </a:ext>
            </a:extLst>
          </p:cNvPr>
          <p:cNvSpPr txBox="1"/>
          <p:nvPr/>
        </p:nvSpPr>
        <p:spPr>
          <a:xfrm>
            <a:off x="1482364" y="1989903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75ACF-F16B-4F59-B76D-FBB818C590B7}"/>
              </a:ext>
            </a:extLst>
          </p:cNvPr>
          <p:cNvSpPr txBox="1"/>
          <p:nvPr/>
        </p:nvSpPr>
        <p:spPr>
          <a:xfrm>
            <a:off x="2777168" y="1989903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22AEF-CF90-4C91-8F71-896E8664F352}"/>
                  </a:ext>
                </a:extLst>
              </p:cNvPr>
              <p:cNvSpPr txBox="1"/>
              <p:nvPr/>
            </p:nvSpPr>
            <p:spPr>
              <a:xfrm>
                <a:off x="4738143" y="1865281"/>
                <a:ext cx="1760290" cy="84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700+100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22AEF-CF90-4C91-8F71-896E8664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43" y="1865281"/>
                <a:ext cx="1760290" cy="846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236D-DDBC-4ABB-819E-4E9C296F2F5B}"/>
                  </a:ext>
                </a:extLst>
              </p:cNvPr>
              <p:cNvSpPr txBox="1"/>
              <p:nvPr/>
            </p:nvSpPr>
            <p:spPr>
              <a:xfrm>
                <a:off x="6547135" y="1865281"/>
                <a:ext cx="1151982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236D-DDBC-4ABB-819E-4E9C296F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35" y="1865281"/>
                <a:ext cx="1151982" cy="839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0C5D1-A671-43A8-BA91-9F47C9D0546F}"/>
                  </a:ext>
                </a:extLst>
              </p:cNvPr>
              <p:cNvSpPr txBox="1"/>
              <p:nvPr/>
            </p:nvSpPr>
            <p:spPr>
              <a:xfrm>
                <a:off x="7750034" y="1847696"/>
                <a:ext cx="783291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0C5D1-A671-43A8-BA91-9F47C9D05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034" y="1847696"/>
                <a:ext cx="783291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9B115F7-746A-4571-9066-B74D9BBDE8EA}"/>
              </a:ext>
            </a:extLst>
          </p:cNvPr>
          <p:cNvSpPr txBox="1"/>
          <p:nvPr/>
        </p:nvSpPr>
        <p:spPr>
          <a:xfrm>
            <a:off x="642437" y="3834758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600 ml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83C9B8-9B28-4E9B-8C1A-FD708D1228FC}"/>
              </a:ext>
            </a:extLst>
          </p:cNvPr>
          <p:cNvSpPr txBox="1"/>
          <p:nvPr/>
        </p:nvSpPr>
        <p:spPr>
          <a:xfrm>
            <a:off x="1982171" y="3834758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100 ml</a:t>
            </a: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0B6D5D51-9A17-4B0F-93CC-2308C7975109}"/>
              </a:ext>
            </a:extLst>
          </p:cNvPr>
          <p:cNvSpPr/>
          <p:nvPr/>
        </p:nvSpPr>
        <p:spPr>
          <a:xfrm>
            <a:off x="694592" y="4783015"/>
            <a:ext cx="725091" cy="879231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BB3A5D81-0CAE-4474-9C7B-781DF6B6923D}"/>
              </a:ext>
            </a:extLst>
          </p:cNvPr>
          <p:cNvSpPr/>
          <p:nvPr/>
        </p:nvSpPr>
        <p:spPr>
          <a:xfrm rot="10800000">
            <a:off x="694593" y="4419233"/>
            <a:ext cx="725091" cy="1243012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308D514E-0847-48BD-9216-BB98DB43F233}"/>
              </a:ext>
            </a:extLst>
          </p:cNvPr>
          <p:cNvSpPr/>
          <p:nvPr/>
        </p:nvSpPr>
        <p:spPr>
          <a:xfrm>
            <a:off x="694592" y="4419233"/>
            <a:ext cx="725091" cy="1243012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18176D6F-45C2-479D-84AB-2565D5D78D27}"/>
              </a:ext>
            </a:extLst>
          </p:cNvPr>
          <p:cNvSpPr/>
          <p:nvPr/>
        </p:nvSpPr>
        <p:spPr>
          <a:xfrm>
            <a:off x="1989396" y="5319346"/>
            <a:ext cx="725091" cy="342900"/>
          </a:xfrm>
          <a:prstGeom prst="can">
            <a:avLst>
              <a:gd name="adj" fmla="val 34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2D21CA29-F52F-4026-BF0A-41767697FB7E}"/>
              </a:ext>
            </a:extLst>
          </p:cNvPr>
          <p:cNvSpPr/>
          <p:nvPr/>
        </p:nvSpPr>
        <p:spPr>
          <a:xfrm rot="10800000">
            <a:off x="1989397" y="4419233"/>
            <a:ext cx="725091" cy="1243012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F09F0ABB-7D71-44D1-866D-76BC348921A6}"/>
              </a:ext>
            </a:extLst>
          </p:cNvPr>
          <p:cNvSpPr/>
          <p:nvPr/>
        </p:nvSpPr>
        <p:spPr>
          <a:xfrm>
            <a:off x="1989396" y="4419233"/>
            <a:ext cx="725091" cy="1243012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ECBC91-E9C9-4CEB-962A-C4A235CA301A}"/>
              </a:ext>
            </a:extLst>
          </p:cNvPr>
          <p:cNvSpPr txBox="1"/>
          <p:nvPr/>
        </p:nvSpPr>
        <p:spPr>
          <a:xfrm>
            <a:off x="1482364" y="4741895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B1B13C-568E-4387-9C0D-62CD4114A6BA}"/>
              </a:ext>
            </a:extLst>
          </p:cNvPr>
          <p:cNvSpPr txBox="1"/>
          <p:nvPr/>
        </p:nvSpPr>
        <p:spPr>
          <a:xfrm>
            <a:off x="2777168" y="4741895"/>
            <a:ext cx="444353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62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D3BC98-4CEC-4602-B55A-105F7FD5C2A9}"/>
                  </a:ext>
                </a:extLst>
              </p:cNvPr>
              <p:cNvSpPr txBox="1"/>
              <p:nvPr/>
            </p:nvSpPr>
            <p:spPr>
              <a:xfrm>
                <a:off x="4738143" y="4617273"/>
                <a:ext cx="1760290" cy="84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600+100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D3BC98-4CEC-4602-B55A-105F7FD5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43" y="4617273"/>
                <a:ext cx="1760290" cy="8462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90D1EC-6465-4E38-B2CC-0253B9B5A08F}"/>
                  </a:ext>
                </a:extLst>
              </p:cNvPr>
              <p:cNvSpPr txBox="1"/>
              <p:nvPr/>
            </p:nvSpPr>
            <p:spPr>
              <a:xfrm>
                <a:off x="6547135" y="4617273"/>
                <a:ext cx="1151982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700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90D1EC-6465-4E38-B2CC-0253B9B5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35" y="4617273"/>
                <a:ext cx="1151982" cy="839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EDE4EA-C172-41AA-82B7-C8482DC8A5C8}"/>
                  </a:ext>
                </a:extLst>
              </p:cNvPr>
              <p:cNvSpPr txBox="1"/>
              <p:nvPr/>
            </p:nvSpPr>
            <p:spPr>
              <a:xfrm>
                <a:off x="7750034" y="4599688"/>
                <a:ext cx="783291" cy="838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EDE4EA-C172-41AA-82B7-C8482DC8A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034" y="4599688"/>
                <a:ext cx="783291" cy="838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835049E5-3962-4298-95EC-EC633C3584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6"/>
          <a:stretch/>
        </p:blipFill>
        <p:spPr>
          <a:xfrm>
            <a:off x="8263483" y="5249007"/>
            <a:ext cx="589216" cy="637077"/>
          </a:xfrm>
          <a:prstGeom prst="rect">
            <a:avLst/>
          </a:prstGeom>
        </p:spPr>
      </p:pic>
      <p:sp>
        <p:nvSpPr>
          <p:cNvPr id="58" name="Cylinder 57">
            <a:extLst>
              <a:ext uri="{FF2B5EF4-FFF2-40B4-BE49-F238E27FC236}">
                <a16:creationId xmlns:a16="http://schemas.microsoft.com/office/drawing/2014/main" id="{F3528969-2BB6-4F61-AF71-AF9311AC16B2}"/>
              </a:ext>
            </a:extLst>
          </p:cNvPr>
          <p:cNvSpPr/>
          <p:nvPr/>
        </p:nvSpPr>
        <p:spPr>
          <a:xfrm>
            <a:off x="3284201" y="4714276"/>
            <a:ext cx="725091" cy="950688"/>
          </a:xfrm>
          <a:prstGeom prst="can">
            <a:avLst/>
          </a:prstGeom>
          <a:solidFill>
            <a:srgbClr val="DDFD75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54B6403E-E898-47A4-B0AD-C38E5C3B9B96}"/>
              </a:ext>
            </a:extLst>
          </p:cNvPr>
          <p:cNvSpPr/>
          <p:nvPr/>
        </p:nvSpPr>
        <p:spPr>
          <a:xfrm rot="10800000">
            <a:off x="3284202" y="4421950"/>
            <a:ext cx="725091" cy="124301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0" name="Cylinder 59">
            <a:extLst>
              <a:ext uri="{FF2B5EF4-FFF2-40B4-BE49-F238E27FC236}">
                <a16:creationId xmlns:a16="http://schemas.microsoft.com/office/drawing/2014/main" id="{7C6FBBB2-4131-4EA3-A5C8-89578D7B9308}"/>
              </a:ext>
            </a:extLst>
          </p:cNvPr>
          <p:cNvSpPr/>
          <p:nvPr/>
        </p:nvSpPr>
        <p:spPr>
          <a:xfrm>
            <a:off x="3284201" y="4421951"/>
            <a:ext cx="725091" cy="1243012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95"/>
          <a:stretch/>
        </p:blipFill>
        <p:spPr>
          <a:xfrm>
            <a:off x="7750034" y="69652"/>
            <a:ext cx="1249226" cy="16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EC4BC31-F3F8-44CA-BB41-DE60F446ED72}"/>
              </a:ext>
            </a:extLst>
          </p:cNvPr>
          <p:cNvSpPr txBox="1"/>
          <p:nvPr/>
        </p:nvSpPr>
        <p:spPr>
          <a:xfrm>
            <a:off x="2631861" y="405758"/>
            <a:ext cx="3880294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Which of these mixes is the </a:t>
            </a:r>
            <a:r>
              <a:rPr lang="en-GB" sz="1846" b="1" dirty="0"/>
              <a:t>strongest</a:t>
            </a:r>
            <a:r>
              <a:rPr lang="en-GB" sz="1846" dirty="0"/>
              <a:t>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35049E5-3962-4298-95EC-EC633C3584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6"/>
          <a:stretch/>
        </p:blipFill>
        <p:spPr>
          <a:xfrm>
            <a:off x="7708449" y="5119201"/>
            <a:ext cx="589216" cy="6370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D3BC98-4CEC-4602-B55A-105F7FD5C2A9}"/>
                  </a:ext>
                </a:extLst>
              </p:cNvPr>
              <p:cNvSpPr txBox="1"/>
              <p:nvPr/>
            </p:nvSpPr>
            <p:spPr>
              <a:xfrm>
                <a:off x="3898650" y="1326073"/>
                <a:ext cx="1575944" cy="84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240+30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D3BC98-4CEC-4602-B55A-105F7FD5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50" y="1326073"/>
                <a:ext cx="1575944" cy="846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90D1EC-6465-4E38-B2CC-0253B9B5A08F}"/>
                  </a:ext>
                </a:extLst>
              </p:cNvPr>
              <p:cNvSpPr txBox="1"/>
              <p:nvPr/>
            </p:nvSpPr>
            <p:spPr>
              <a:xfrm>
                <a:off x="5615470" y="1326073"/>
                <a:ext cx="1151982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270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90D1EC-6465-4E38-B2CC-0253B9B5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70" y="1326073"/>
                <a:ext cx="1151982" cy="839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EDE4EA-C172-41AA-82B7-C8482DC8A5C8}"/>
                  </a:ext>
                </a:extLst>
              </p:cNvPr>
              <p:cNvSpPr txBox="1"/>
              <p:nvPr/>
            </p:nvSpPr>
            <p:spPr>
              <a:xfrm>
                <a:off x="6818369" y="1308488"/>
                <a:ext cx="783291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EDE4EA-C172-41AA-82B7-C8482DC8A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69" y="1308488"/>
                <a:ext cx="783291" cy="839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9B115F7-746A-4571-9066-B74D9BBDE8EA}"/>
              </a:ext>
            </a:extLst>
          </p:cNvPr>
          <p:cNvSpPr txBox="1"/>
          <p:nvPr/>
        </p:nvSpPr>
        <p:spPr>
          <a:xfrm>
            <a:off x="1402508" y="1089005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240 ml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83C9B8-9B28-4E9B-8C1A-FD708D1228FC}"/>
              </a:ext>
            </a:extLst>
          </p:cNvPr>
          <p:cNvSpPr txBox="1"/>
          <p:nvPr/>
        </p:nvSpPr>
        <p:spPr>
          <a:xfrm>
            <a:off x="2492149" y="1089005"/>
            <a:ext cx="72167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30 ml</a:t>
            </a: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0B6D5D51-9A17-4B0F-93CC-2308C7975109}"/>
              </a:ext>
            </a:extLst>
          </p:cNvPr>
          <p:cNvSpPr/>
          <p:nvPr/>
        </p:nvSpPr>
        <p:spPr>
          <a:xfrm>
            <a:off x="1573849" y="1971810"/>
            <a:ext cx="490755" cy="354072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BB3A5D81-0CAE-4474-9C7B-781DF6B6923D}"/>
              </a:ext>
            </a:extLst>
          </p:cNvPr>
          <p:cNvSpPr/>
          <p:nvPr/>
        </p:nvSpPr>
        <p:spPr>
          <a:xfrm rot="10800000">
            <a:off x="1573850" y="1484590"/>
            <a:ext cx="490755" cy="84129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308D514E-0847-48BD-9216-BB98DB43F233}"/>
              </a:ext>
            </a:extLst>
          </p:cNvPr>
          <p:cNvSpPr/>
          <p:nvPr/>
        </p:nvSpPr>
        <p:spPr>
          <a:xfrm>
            <a:off x="1573849" y="1484590"/>
            <a:ext cx="490755" cy="841293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18176D6F-45C2-479D-84AB-2565D5D78D27}"/>
              </a:ext>
            </a:extLst>
          </p:cNvPr>
          <p:cNvSpPr/>
          <p:nvPr/>
        </p:nvSpPr>
        <p:spPr>
          <a:xfrm>
            <a:off x="2572969" y="2165212"/>
            <a:ext cx="490755" cy="160671"/>
          </a:xfrm>
          <a:prstGeom prst="can">
            <a:avLst>
              <a:gd name="adj" fmla="val 50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2D21CA29-F52F-4026-BF0A-41767697FB7E}"/>
              </a:ext>
            </a:extLst>
          </p:cNvPr>
          <p:cNvSpPr/>
          <p:nvPr/>
        </p:nvSpPr>
        <p:spPr>
          <a:xfrm rot="10800000">
            <a:off x="2572970" y="1484590"/>
            <a:ext cx="490755" cy="84129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F09F0ABB-7D71-44D1-866D-76BC348921A6}"/>
              </a:ext>
            </a:extLst>
          </p:cNvPr>
          <p:cNvSpPr/>
          <p:nvPr/>
        </p:nvSpPr>
        <p:spPr>
          <a:xfrm>
            <a:off x="2572969" y="1484590"/>
            <a:ext cx="490755" cy="841293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ECBC91-E9C9-4CEB-962A-C4A235CA301A}"/>
              </a:ext>
            </a:extLst>
          </p:cNvPr>
          <p:cNvSpPr txBox="1"/>
          <p:nvPr/>
        </p:nvSpPr>
        <p:spPr>
          <a:xfrm>
            <a:off x="2123925" y="1522730"/>
            <a:ext cx="41201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C33117-4D3F-43F8-BD9E-54A9E2992BAF}"/>
                  </a:ext>
                </a:extLst>
              </p:cNvPr>
              <p:cNvSpPr txBox="1"/>
              <p:nvPr/>
            </p:nvSpPr>
            <p:spPr>
              <a:xfrm>
                <a:off x="3898650" y="3117785"/>
                <a:ext cx="1575944" cy="85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350+50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C33117-4D3F-43F8-BD9E-54A9E299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50" y="3117785"/>
                <a:ext cx="1575944" cy="8543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C0574B-C496-4062-928A-907718590C18}"/>
                  </a:ext>
                </a:extLst>
              </p:cNvPr>
              <p:cNvSpPr txBox="1"/>
              <p:nvPr/>
            </p:nvSpPr>
            <p:spPr>
              <a:xfrm>
                <a:off x="5615470" y="3117786"/>
                <a:ext cx="1151982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C0574B-C496-4062-928A-907718590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70" y="3117786"/>
                <a:ext cx="1151982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BF010CA-4C7B-4FB7-9F10-AE759B5BFA56}"/>
                  </a:ext>
                </a:extLst>
              </p:cNvPr>
              <p:cNvSpPr txBox="1"/>
              <p:nvPr/>
            </p:nvSpPr>
            <p:spPr>
              <a:xfrm>
                <a:off x="6818369" y="3100202"/>
                <a:ext cx="783291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BF010CA-4C7B-4FB7-9F10-AE759B5B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69" y="3100202"/>
                <a:ext cx="783291" cy="8396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273D21DD-7E2B-4EA6-A96C-DB64591D3986}"/>
              </a:ext>
            </a:extLst>
          </p:cNvPr>
          <p:cNvSpPr txBox="1"/>
          <p:nvPr/>
        </p:nvSpPr>
        <p:spPr>
          <a:xfrm>
            <a:off x="1402508" y="2880719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350 ml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C36A35-5FCF-4DCC-B40A-9D1958D198C3}"/>
              </a:ext>
            </a:extLst>
          </p:cNvPr>
          <p:cNvSpPr txBox="1"/>
          <p:nvPr/>
        </p:nvSpPr>
        <p:spPr>
          <a:xfrm>
            <a:off x="2492150" y="2880719"/>
            <a:ext cx="72167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50 ml</a:t>
            </a:r>
          </a:p>
        </p:txBody>
      </p:sp>
      <p:sp>
        <p:nvSpPr>
          <p:cNvPr id="63" name="Cylinder 62">
            <a:extLst>
              <a:ext uri="{FF2B5EF4-FFF2-40B4-BE49-F238E27FC236}">
                <a16:creationId xmlns:a16="http://schemas.microsoft.com/office/drawing/2014/main" id="{A92CC835-51A8-4D19-86FC-D4604327E061}"/>
              </a:ext>
            </a:extLst>
          </p:cNvPr>
          <p:cNvSpPr/>
          <p:nvPr/>
        </p:nvSpPr>
        <p:spPr>
          <a:xfrm>
            <a:off x="1573849" y="3617635"/>
            <a:ext cx="490755" cy="499961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4" name="Cylinder 63">
            <a:extLst>
              <a:ext uri="{FF2B5EF4-FFF2-40B4-BE49-F238E27FC236}">
                <a16:creationId xmlns:a16="http://schemas.microsoft.com/office/drawing/2014/main" id="{4ABADA79-CC5F-4974-9171-B8AC18C23355}"/>
              </a:ext>
            </a:extLst>
          </p:cNvPr>
          <p:cNvSpPr/>
          <p:nvPr/>
        </p:nvSpPr>
        <p:spPr>
          <a:xfrm rot="10800000">
            <a:off x="1573850" y="3276303"/>
            <a:ext cx="490755" cy="84129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593361D3-5AF4-4FB6-AFC7-E27BA2E4BB3A}"/>
              </a:ext>
            </a:extLst>
          </p:cNvPr>
          <p:cNvSpPr/>
          <p:nvPr/>
        </p:nvSpPr>
        <p:spPr>
          <a:xfrm>
            <a:off x="1573849" y="3276303"/>
            <a:ext cx="490755" cy="841293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6" name="Cylinder 65">
            <a:extLst>
              <a:ext uri="{FF2B5EF4-FFF2-40B4-BE49-F238E27FC236}">
                <a16:creationId xmlns:a16="http://schemas.microsoft.com/office/drawing/2014/main" id="{50DB05F6-96DC-4E04-8B06-1019033A5ABF}"/>
              </a:ext>
            </a:extLst>
          </p:cNvPr>
          <p:cNvSpPr/>
          <p:nvPr/>
        </p:nvSpPr>
        <p:spPr>
          <a:xfrm>
            <a:off x="2572969" y="3914775"/>
            <a:ext cx="490755" cy="202821"/>
          </a:xfrm>
          <a:prstGeom prst="can">
            <a:avLst>
              <a:gd name="adj" fmla="val 50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68C337C8-0C74-41F1-9771-A81E1CC8EDAB}"/>
              </a:ext>
            </a:extLst>
          </p:cNvPr>
          <p:cNvSpPr/>
          <p:nvPr/>
        </p:nvSpPr>
        <p:spPr>
          <a:xfrm rot="10800000">
            <a:off x="2572970" y="3276303"/>
            <a:ext cx="490755" cy="84129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8" name="Cylinder 67">
            <a:extLst>
              <a:ext uri="{FF2B5EF4-FFF2-40B4-BE49-F238E27FC236}">
                <a16:creationId xmlns:a16="http://schemas.microsoft.com/office/drawing/2014/main" id="{9ADAF89F-F5FA-4210-A087-BA6D4AA095F4}"/>
              </a:ext>
            </a:extLst>
          </p:cNvPr>
          <p:cNvSpPr/>
          <p:nvPr/>
        </p:nvSpPr>
        <p:spPr>
          <a:xfrm>
            <a:off x="2572969" y="3276303"/>
            <a:ext cx="490755" cy="841293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BE9041-F784-411B-9F28-6D0EF6EEDBBC}"/>
              </a:ext>
            </a:extLst>
          </p:cNvPr>
          <p:cNvSpPr txBox="1"/>
          <p:nvPr/>
        </p:nvSpPr>
        <p:spPr>
          <a:xfrm>
            <a:off x="2123925" y="3314444"/>
            <a:ext cx="41201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94FAAE-127E-481F-A946-7D78972A0DE6}"/>
                  </a:ext>
                </a:extLst>
              </p:cNvPr>
              <p:cNvSpPr txBox="1"/>
              <p:nvPr/>
            </p:nvSpPr>
            <p:spPr>
              <a:xfrm>
                <a:off x="3898650" y="4909499"/>
                <a:ext cx="1575944" cy="84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700+50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94FAAE-127E-481F-A946-7D78972A0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50" y="4909499"/>
                <a:ext cx="1575944" cy="8462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0C9F72-8E44-4E46-B80E-E31656175A60}"/>
                  </a:ext>
                </a:extLst>
              </p:cNvPr>
              <p:cNvSpPr txBox="1"/>
              <p:nvPr/>
            </p:nvSpPr>
            <p:spPr>
              <a:xfrm>
                <a:off x="5615470" y="4909499"/>
                <a:ext cx="1151982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720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0C9F72-8E44-4E46-B80E-E3165617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70" y="4909499"/>
                <a:ext cx="1151982" cy="8396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20755E-1B50-4286-937C-7DD7C9BA4E22}"/>
                  </a:ext>
                </a:extLst>
              </p:cNvPr>
              <p:cNvSpPr txBox="1"/>
              <p:nvPr/>
            </p:nvSpPr>
            <p:spPr>
              <a:xfrm>
                <a:off x="6818369" y="4891914"/>
                <a:ext cx="783291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20755E-1B50-4286-937C-7DD7C9BA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69" y="4891914"/>
                <a:ext cx="783291" cy="8396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B1E3039-CC62-4980-8E80-AC9257BD7EDF}"/>
              </a:ext>
            </a:extLst>
          </p:cNvPr>
          <p:cNvSpPr txBox="1"/>
          <p:nvPr/>
        </p:nvSpPr>
        <p:spPr>
          <a:xfrm>
            <a:off x="1402507" y="4672431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600 ml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5369F2-73E1-46B7-9681-DD7E723A419F}"/>
              </a:ext>
            </a:extLst>
          </p:cNvPr>
          <p:cNvSpPr txBox="1"/>
          <p:nvPr/>
        </p:nvSpPr>
        <p:spPr>
          <a:xfrm>
            <a:off x="2432037" y="4672431"/>
            <a:ext cx="8418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120 ml</a:t>
            </a:r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581C4ECF-1CF7-49F6-8A6D-90CAD484C07B}"/>
              </a:ext>
            </a:extLst>
          </p:cNvPr>
          <p:cNvSpPr/>
          <p:nvPr/>
        </p:nvSpPr>
        <p:spPr>
          <a:xfrm>
            <a:off x="1573849" y="5249008"/>
            <a:ext cx="490755" cy="660301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77" name="Cylinder 76">
            <a:extLst>
              <a:ext uri="{FF2B5EF4-FFF2-40B4-BE49-F238E27FC236}">
                <a16:creationId xmlns:a16="http://schemas.microsoft.com/office/drawing/2014/main" id="{6ECF76D2-758B-4264-B1EB-2ECEEB90B989}"/>
              </a:ext>
            </a:extLst>
          </p:cNvPr>
          <p:cNvSpPr/>
          <p:nvPr/>
        </p:nvSpPr>
        <p:spPr>
          <a:xfrm rot="10800000">
            <a:off x="1573850" y="5068016"/>
            <a:ext cx="490755" cy="84129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78" name="Cylinder 77">
            <a:extLst>
              <a:ext uri="{FF2B5EF4-FFF2-40B4-BE49-F238E27FC236}">
                <a16:creationId xmlns:a16="http://schemas.microsoft.com/office/drawing/2014/main" id="{738281E2-2E2A-4D85-8802-20B1839097CD}"/>
              </a:ext>
            </a:extLst>
          </p:cNvPr>
          <p:cNvSpPr/>
          <p:nvPr/>
        </p:nvSpPr>
        <p:spPr>
          <a:xfrm>
            <a:off x="1573849" y="5068016"/>
            <a:ext cx="490755" cy="841293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79" name="Cylinder 78">
            <a:extLst>
              <a:ext uri="{FF2B5EF4-FFF2-40B4-BE49-F238E27FC236}">
                <a16:creationId xmlns:a16="http://schemas.microsoft.com/office/drawing/2014/main" id="{00762FA0-4956-4A41-9DF9-2BA8EEA66F6E}"/>
              </a:ext>
            </a:extLst>
          </p:cNvPr>
          <p:cNvSpPr/>
          <p:nvPr/>
        </p:nvSpPr>
        <p:spPr>
          <a:xfrm>
            <a:off x="2572969" y="5556739"/>
            <a:ext cx="490755" cy="352570"/>
          </a:xfrm>
          <a:prstGeom prst="can">
            <a:avLst>
              <a:gd name="adj" fmla="val 50000"/>
            </a:avLst>
          </a:prstGeom>
          <a:solidFill>
            <a:srgbClr val="C2EF00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80" name="Cylinder 79">
            <a:extLst>
              <a:ext uri="{FF2B5EF4-FFF2-40B4-BE49-F238E27FC236}">
                <a16:creationId xmlns:a16="http://schemas.microsoft.com/office/drawing/2014/main" id="{D59CBD8C-14E4-4154-9D6C-8C2BD85AA130}"/>
              </a:ext>
            </a:extLst>
          </p:cNvPr>
          <p:cNvSpPr/>
          <p:nvPr/>
        </p:nvSpPr>
        <p:spPr>
          <a:xfrm rot="10800000">
            <a:off x="2572970" y="5068016"/>
            <a:ext cx="490755" cy="841293"/>
          </a:xfrm>
          <a:prstGeom prst="can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81" name="Cylinder 80">
            <a:extLst>
              <a:ext uri="{FF2B5EF4-FFF2-40B4-BE49-F238E27FC236}">
                <a16:creationId xmlns:a16="http://schemas.microsoft.com/office/drawing/2014/main" id="{23095874-5CB8-424E-8898-40E3A940F925}"/>
              </a:ext>
            </a:extLst>
          </p:cNvPr>
          <p:cNvSpPr/>
          <p:nvPr/>
        </p:nvSpPr>
        <p:spPr>
          <a:xfrm>
            <a:off x="2572969" y="5068016"/>
            <a:ext cx="490755" cy="841293"/>
          </a:xfrm>
          <a:prstGeom prst="can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2188ED3-D35D-40B7-9EE9-7E2A5CFDD175}"/>
              </a:ext>
            </a:extLst>
          </p:cNvPr>
          <p:cNvSpPr txBox="1"/>
          <p:nvPr/>
        </p:nvSpPr>
        <p:spPr>
          <a:xfrm>
            <a:off x="2123925" y="5106156"/>
            <a:ext cx="41201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62" dirty="0"/>
              <a:t>+</a:t>
            </a:r>
          </a:p>
        </p:txBody>
      </p:sp>
      <p:pic>
        <p:nvPicPr>
          <p:cNvPr id="3" name="Picture 2" descr="Redacción del trabajo - Cómo elaborar un Trabajo Fin de Grado ...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08" y="136505"/>
            <a:ext cx="175914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5" y="1326073"/>
            <a:ext cx="6823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a)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4400" dirty="0" smtClean="0"/>
              <a:t>b)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r>
              <a:rPr lang="en-GB" sz="4400" dirty="0" smtClean="0"/>
              <a:t>c)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64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1" grpId="0"/>
      <p:bldP spid="42" grpId="0"/>
      <p:bldP spid="60" grpId="0"/>
      <p:bldP spid="71" grpId="0"/>
      <p:bldP spid="72" grpId="0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5CA6F-A39A-4F0E-B687-606B57BE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" y="612475"/>
            <a:ext cx="3752355" cy="2477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15079-E104-4ACC-99B8-E08F24F31826}"/>
              </a:ext>
            </a:extLst>
          </p:cNvPr>
          <p:cNvSpPr txBox="1"/>
          <p:nvPr/>
        </p:nvSpPr>
        <p:spPr>
          <a:xfrm>
            <a:off x="4798157" y="405758"/>
            <a:ext cx="259571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In a javelin competition…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13F04-9916-4721-AEB8-9B01D6AA070C}"/>
              </a:ext>
            </a:extLst>
          </p:cNvPr>
          <p:cNvSpPr txBox="1"/>
          <p:nvPr/>
        </p:nvSpPr>
        <p:spPr>
          <a:xfrm>
            <a:off x="5138603" y="1051260"/>
            <a:ext cx="191482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Anne</a:t>
            </a:r>
            <a:r>
              <a:rPr lang="en-GB" sz="1846" dirty="0"/>
              <a:t> threw 24 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5D3C3-326D-4868-977F-63B8BEF5F301}"/>
              </a:ext>
            </a:extLst>
          </p:cNvPr>
          <p:cNvSpPr txBox="1"/>
          <p:nvPr/>
        </p:nvSpPr>
        <p:spPr>
          <a:xfrm>
            <a:off x="5087305" y="1696762"/>
            <a:ext cx="201741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Bernice</a:t>
            </a:r>
            <a:r>
              <a:rPr lang="en-GB" sz="1846" dirty="0"/>
              <a:t> threw 8 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C7D96-EE2A-42AE-80F3-B713C43A27CF}"/>
              </a:ext>
            </a:extLst>
          </p:cNvPr>
          <p:cNvSpPr txBox="1"/>
          <p:nvPr/>
        </p:nvSpPr>
        <p:spPr>
          <a:xfrm>
            <a:off x="5175472" y="2342264"/>
            <a:ext cx="184108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Carli</a:t>
            </a:r>
            <a:r>
              <a:rPr lang="en-GB" sz="1846" dirty="0"/>
              <a:t> threw 64 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95FE6-5AEA-4BDF-85C6-C42DF39D99BD}"/>
              </a:ext>
            </a:extLst>
          </p:cNvPr>
          <p:cNvSpPr txBox="1"/>
          <p:nvPr/>
        </p:nvSpPr>
        <p:spPr>
          <a:xfrm>
            <a:off x="884909" y="3251534"/>
            <a:ext cx="97340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Express: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0B96D-7BEB-4E0E-A406-46501257EFB0}"/>
              </a:ext>
            </a:extLst>
          </p:cNvPr>
          <p:cNvSpPr txBox="1"/>
          <p:nvPr/>
        </p:nvSpPr>
        <p:spPr>
          <a:xfrm>
            <a:off x="5170664" y="2987765"/>
            <a:ext cx="185069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Dani</a:t>
            </a:r>
            <a:r>
              <a:rPr lang="en-GB" sz="1846" dirty="0"/>
              <a:t> threw 58 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FAE4E-F6B3-4D86-B228-429F4566484B}"/>
              </a:ext>
            </a:extLst>
          </p:cNvPr>
          <p:cNvSpPr txBox="1"/>
          <p:nvPr/>
        </p:nvSpPr>
        <p:spPr>
          <a:xfrm>
            <a:off x="2352929" y="5163275"/>
            <a:ext cx="447154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3) Anne’s throw as a fraction of Carli’s throw.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4336E0-D536-48B0-B27B-46BB07118DF9}"/>
                  </a:ext>
                </a:extLst>
              </p:cNvPr>
              <p:cNvSpPr txBox="1"/>
              <p:nvPr/>
            </p:nvSpPr>
            <p:spPr>
              <a:xfrm>
                <a:off x="6836432" y="5047644"/>
                <a:ext cx="939681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GB" sz="1846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846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4336E0-D536-48B0-B27B-46BB07118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432" y="5047644"/>
                <a:ext cx="939681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9C4EFB-8D84-4646-82D5-E662E0DCE478}"/>
              </a:ext>
            </a:extLst>
          </p:cNvPr>
          <p:cNvSpPr txBox="1"/>
          <p:nvPr/>
        </p:nvSpPr>
        <p:spPr>
          <a:xfrm>
            <a:off x="215966" y="3774676"/>
            <a:ext cx="476072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1) Bernice’s throw as a fraction of Anne’s throw.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152304-1573-4E08-8060-BB7BB7CE1B41}"/>
                  </a:ext>
                </a:extLst>
              </p:cNvPr>
              <p:cNvSpPr txBox="1"/>
              <p:nvPr/>
            </p:nvSpPr>
            <p:spPr>
              <a:xfrm>
                <a:off x="4978716" y="3646736"/>
                <a:ext cx="939681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1846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846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152304-1573-4E08-8060-BB7BB7CE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16" y="3646736"/>
                <a:ext cx="939681" cy="625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185D1B8-5268-44BA-AC09-1F2855A5BBB5}"/>
              </a:ext>
            </a:extLst>
          </p:cNvPr>
          <p:cNvSpPr txBox="1"/>
          <p:nvPr/>
        </p:nvSpPr>
        <p:spPr>
          <a:xfrm>
            <a:off x="1323992" y="4456667"/>
            <a:ext cx="469115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2) Bernice’s throw as a fraction of Carli’s throw.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CBBC7C-0BA1-4569-99AD-34164C1463B6}"/>
                  </a:ext>
                </a:extLst>
              </p:cNvPr>
              <p:cNvSpPr txBox="1"/>
              <p:nvPr/>
            </p:nvSpPr>
            <p:spPr>
              <a:xfrm>
                <a:off x="6009565" y="4347190"/>
                <a:ext cx="939681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GB" sz="1846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846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CBBC7C-0BA1-4569-99AD-34164C14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65" y="4347190"/>
                <a:ext cx="939681" cy="625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177400-DB01-4711-9C52-50C540C52A96}"/>
              </a:ext>
            </a:extLst>
          </p:cNvPr>
          <p:cNvSpPr txBox="1"/>
          <p:nvPr/>
        </p:nvSpPr>
        <p:spPr>
          <a:xfrm>
            <a:off x="3178750" y="5871642"/>
            <a:ext cx="447956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4) Anne’s throw as a fraction of Dani’s throw.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5C1273-BA4D-481A-BE2F-522F057A7D61}"/>
                  </a:ext>
                </a:extLst>
              </p:cNvPr>
              <p:cNvSpPr txBox="1"/>
              <p:nvPr/>
            </p:nvSpPr>
            <p:spPr>
              <a:xfrm>
                <a:off x="7681983" y="5748098"/>
                <a:ext cx="1071127" cy="625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58</m:t>
                          </m:r>
                        </m:den>
                      </m:f>
                      <m:r>
                        <a:rPr lang="en-GB" sz="1846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46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846" i="1" dirty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GB" sz="1846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5C1273-BA4D-481A-BE2F-522F057A7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983" y="5748098"/>
                <a:ext cx="1071127" cy="625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9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41E9DF-7667-4069-BF28-83E569499E8A}"/>
              </a:ext>
            </a:extLst>
          </p:cNvPr>
          <p:cNvCxnSpPr>
            <a:cxnSpLocks/>
          </p:cNvCxnSpPr>
          <p:nvPr/>
        </p:nvCxnSpPr>
        <p:spPr>
          <a:xfrm>
            <a:off x="1994096" y="1811215"/>
            <a:ext cx="887433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93B540-094A-4C82-89E4-616E27D4A306}"/>
              </a:ext>
            </a:extLst>
          </p:cNvPr>
          <p:cNvCxnSpPr>
            <a:cxnSpLocks/>
          </p:cNvCxnSpPr>
          <p:nvPr/>
        </p:nvCxnSpPr>
        <p:spPr>
          <a:xfrm>
            <a:off x="4115972" y="1811215"/>
            <a:ext cx="887433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DB0942-149D-4013-8CAC-853FB79FAB7D}"/>
              </a:ext>
            </a:extLst>
          </p:cNvPr>
          <p:cNvCxnSpPr>
            <a:cxnSpLocks/>
          </p:cNvCxnSpPr>
          <p:nvPr/>
        </p:nvCxnSpPr>
        <p:spPr>
          <a:xfrm>
            <a:off x="6237849" y="1811215"/>
            <a:ext cx="887433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51A7AB-C5D2-4969-AFDD-075A1391B579}"/>
              </a:ext>
            </a:extLst>
          </p:cNvPr>
          <p:cNvSpPr txBox="1"/>
          <p:nvPr/>
        </p:nvSpPr>
        <p:spPr>
          <a:xfrm>
            <a:off x="810151" y="2901462"/>
            <a:ext cx="114467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/>
              <a:t>12 seconds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888321-F493-4E57-AED7-7F5CE27C0B55}"/>
              </a:ext>
            </a:extLst>
          </p:cNvPr>
          <p:cNvSpPr txBox="1"/>
          <p:nvPr/>
        </p:nvSpPr>
        <p:spPr>
          <a:xfrm>
            <a:off x="1072401" y="2480742"/>
            <a:ext cx="60894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Alex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DF940D-E099-492F-89B3-14451567521E}"/>
              </a:ext>
            </a:extLst>
          </p:cNvPr>
          <p:cNvSpPr txBox="1"/>
          <p:nvPr/>
        </p:nvSpPr>
        <p:spPr>
          <a:xfrm>
            <a:off x="2932028" y="2901462"/>
            <a:ext cx="114467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/>
              <a:t>13 seconds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CEE9E6-CFB5-46F9-B1AD-4DC73A3A1B19}"/>
              </a:ext>
            </a:extLst>
          </p:cNvPr>
          <p:cNvSpPr txBox="1"/>
          <p:nvPr/>
        </p:nvSpPr>
        <p:spPr>
          <a:xfrm>
            <a:off x="3206043" y="2480742"/>
            <a:ext cx="58541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Brin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E222B4-4811-462C-9FF6-F949E7D78B84}"/>
              </a:ext>
            </a:extLst>
          </p:cNvPr>
          <p:cNvSpPr txBox="1"/>
          <p:nvPr/>
        </p:nvSpPr>
        <p:spPr>
          <a:xfrm>
            <a:off x="5066712" y="2901462"/>
            <a:ext cx="114467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/>
              <a:t>11 seconds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F09F44-E6DB-47B3-85FA-F1BC5D00191C}"/>
              </a:ext>
            </a:extLst>
          </p:cNvPr>
          <p:cNvSpPr txBox="1"/>
          <p:nvPr/>
        </p:nvSpPr>
        <p:spPr>
          <a:xfrm>
            <a:off x="5284640" y="2480742"/>
            <a:ext cx="67197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Chris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0581BB-36DE-4E0C-A1B2-136BEA6531BE}"/>
              </a:ext>
            </a:extLst>
          </p:cNvPr>
          <p:cNvSpPr txBox="1"/>
          <p:nvPr/>
        </p:nvSpPr>
        <p:spPr>
          <a:xfrm>
            <a:off x="7175782" y="2901462"/>
            <a:ext cx="114467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/>
              <a:t>10 seconds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F78A6-F56B-4251-99CB-E627C33BEC44}"/>
              </a:ext>
            </a:extLst>
          </p:cNvPr>
          <p:cNvSpPr txBox="1"/>
          <p:nvPr/>
        </p:nvSpPr>
        <p:spPr>
          <a:xfrm>
            <a:off x="7453804" y="2480742"/>
            <a:ext cx="57740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b="1" dirty="0"/>
              <a:t>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FC7D69-560B-4C83-8D25-282144663661}"/>
              </a:ext>
            </a:extLst>
          </p:cNvPr>
          <p:cNvSpPr txBox="1"/>
          <p:nvPr/>
        </p:nvSpPr>
        <p:spPr>
          <a:xfrm>
            <a:off x="1829390" y="452650"/>
            <a:ext cx="550163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The individual times in a team 4 × 100 metre relay race: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B4FB7D-FDB5-44C4-A690-EC885350C9B3}"/>
              </a:ext>
            </a:extLst>
          </p:cNvPr>
          <p:cNvSpPr txBox="1"/>
          <p:nvPr/>
        </p:nvSpPr>
        <p:spPr>
          <a:xfrm>
            <a:off x="352817" y="3732181"/>
            <a:ext cx="97340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Express: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EB06F7-E10B-46C0-9964-8DE2C07E52AA}"/>
              </a:ext>
            </a:extLst>
          </p:cNvPr>
          <p:cNvSpPr txBox="1"/>
          <p:nvPr/>
        </p:nvSpPr>
        <p:spPr>
          <a:xfrm>
            <a:off x="359301" y="4347642"/>
            <a:ext cx="357655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1) Chris’ time as a fraction of Brin’s.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8AE0D-A361-48CD-9EF9-47C998789221}"/>
              </a:ext>
            </a:extLst>
          </p:cNvPr>
          <p:cNvSpPr txBox="1"/>
          <p:nvPr/>
        </p:nvSpPr>
        <p:spPr>
          <a:xfrm>
            <a:off x="359301" y="5020254"/>
            <a:ext cx="358207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2) Dan’s time as a fraction of Alex’s.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DC15B9-0FED-4B0B-81B9-623D11A9354E}"/>
              </a:ext>
            </a:extLst>
          </p:cNvPr>
          <p:cNvSpPr txBox="1"/>
          <p:nvPr/>
        </p:nvSpPr>
        <p:spPr>
          <a:xfrm>
            <a:off x="359300" y="5692865"/>
            <a:ext cx="455894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3) Alex’s time as a fraction of the team’s time.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AFF24-AE8C-4B03-A183-0CE341BE481E}"/>
                  </a:ext>
                </a:extLst>
              </p:cNvPr>
              <p:cNvSpPr txBox="1"/>
              <p:nvPr/>
            </p:nvSpPr>
            <p:spPr>
              <a:xfrm>
                <a:off x="3899596" y="4145419"/>
                <a:ext cx="562975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AFF24-AE8C-4B03-A183-0CE341BE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96" y="4145419"/>
                <a:ext cx="562975" cy="732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C768DF-0769-48AA-B00C-3AAD236F69AE}"/>
                  </a:ext>
                </a:extLst>
              </p:cNvPr>
              <p:cNvSpPr txBox="1"/>
              <p:nvPr/>
            </p:nvSpPr>
            <p:spPr>
              <a:xfrm>
                <a:off x="4506758" y="4778464"/>
                <a:ext cx="1089529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C768DF-0769-48AA-B00C-3AAD236F6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758" y="4778464"/>
                <a:ext cx="1089529" cy="739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8175CA-3C9D-4744-8730-A68E29F52FC6}"/>
                  </a:ext>
                </a:extLst>
              </p:cNvPr>
              <p:cNvSpPr txBox="1"/>
              <p:nvPr/>
            </p:nvSpPr>
            <p:spPr>
              <a:xfrm>
                <a:off x="5034001" y="5499435"/>
                <a:ext cx="3886192" cy="738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12+13+11+10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46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8175CA-3C9D-4744-8730-A68E29F5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01" y="5499435"/>
                <a:ext cx="3886192" cy="738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0E1A716B-84DF-4B38-9358-831BF4922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6" y="1260231"/>
            <a:ext cx="1300000" cy="104815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8E55D0D-DE4E-4B2A-BFD3-39D4B77B2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55" y="1260231"/>
            <a:ext cx="1300000" cy="10481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6AB21F-8F7A-4DF1-AA9D-2C15990EC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62" y="1260231"/>
            <a:ext cx="1300000" cy="104815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A59B702-09A9-414A-8A08-366124C56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16" y="1260231"/>
            <a:ext cx="1300000" cy="1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41E9DF-7667-4069-BF28-83E569499E8A}"/>
              </a:ext>
            </a:extLst>
          </p:cNvPr>
          <p:cNvCxnSpPr>
            <a:cxnSpLocks/>
          </p:cNvCxnSpPr>
          <p:nvPr/>
        </p:nvCxnSpPr>
        <p:spPr>
          <a:xfrm>
            <a:off x="1994096" y="1811215"/>
            <a:ext cx="887433" cy="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93B540-094A-4C82-89E4-616E27D4A306}"/>
              </a:ext>
            </a:extLst>
          </p:cNvPr>
          <p:cNvCxnSpPr>
            <a:cxnSpLocks/>
          </p:cNvCxnSpPr>
          <p:nvPr/>
        </p:nvCxnSpPr>
        <p:spPr>
          <a:xfrm>
            <a:off x="4115972" y="1811215"/>
            <a:ext cx="887433" cy="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DB0942-149D-4013-8CAC-853FB79FAB7D}"/>
              </a:ext>
            </a:extLst>
          </p:cNvPr>
          <p:cNvCxnSpPr>
            <a:cxnSpLocks/>
          </p:cNvCxnSpPr>
          <p:nvPr/>
        </p:nvCxnSpPr>
        <p:spPr>
          <a:xfrm>
            <a:off x="6237849" y="1811215"/>
            <a:ext cx="887433" cy="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3D2FB0-067E-4D8C-AA12-0B9D512F3C5C}"/>
              </a:ext>
            </a:extLst>
          </p:cNvPr>
          <p:cNvGrpSpPr/>
          <p:nvPr/>
        </p:nvGrpSpPr>
        <p:grpSpPr>
          <a:xfrm>
            <a:off x="810151" y="1145931"/>
            <a:ext cx="1144672" cy="2361548"/>
            <a:chOff x="870043" y="371475"/>
            <a:chExt cx="1240062" cy="25583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EC6003-72B6-42C9-9449-F8A931AC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8386" y="371475"/>
              <a:ext cx="791214" cy="15824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51A7AB-C5D2-4969-AFDD-075A1391B579}"/>
                </a:ext>
              </a:extLst>
            </p:cNvPr>
            <p:cNvSpPr txBox="1"/>
            <p:nvPr/>
          </p:nvSpPr>
          <p:spPr>
            <a:xfrm>
              <a:off x="870043" y="2552700"/>
              <a:ext cx="1240062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2" dirty="0"/>
                <a:t>55 seconds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888321-F493-4E57-AED7-7F5CE27C0B55}"/>
                </a:ext>
              </a:extLst>
            </p:cNvPr>
            <p:cNvSpPr txBox="1"/>
            <p:nvPr/>
          </p:nvSpPr>
          <p:spPr>
            <a:xfrm>
              <a:off x="1138239" y="2096920"/>
              <a:ext cx="691509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46" b="1" dirty="0"/>
                <a:t>Andi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859C32-CF35-4D34-A7DC-386BB83A6A8B}"/>
              </a:ext>
            </a:extLst>
          </p:cNvPr>
          <p:cNvGrpSpPr/>
          <p:nvPr/>
        </p:nvGrpSpPr>
        <p:grpSpPr>
          <a:xfrm>
            <a:off x="3054524" y="1145931"/>
            <a:ext cx="856325" cy="2361548"/>
            <a:chOff x="1002747" y="371475"/>
            <a:chExt cx="927685" cy="25583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A25CA5-ACBF-400E-BBEE-0B21A4C3C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8386" y="371475"/>
              <a:ext cx="791214" cy="15824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DF940D-E099-492F-89B3-14451567521E}"/>
                </a:ext>
              </a:extLst>
            </p:cNvPr>
            <p:cNvSpPr txBox="1"/>
            <p:nvPr/>
          </p:nvSpPr>
          <p:spPr>
            <a:xfrm>
              <a:off x="1002747" y="2552700"/>
              <a:ext cx="927685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2" dirty="0"/>
                <a:t>1 m 05s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CEE9E6-CFB5-46F9-B1AD-4DC73A3A1B19}"/>
                </a:ext>
              </a:extLst>
            </p:cNvPr>
            <p:cNvSpPr txBox="1"/>
            <p:nvPr/>
          </p:nvSpPr>
          <p:spPr>
            <a:xfrm>
              <a:off x="1158209" y="2096920"/>
              <a:ext cx="651568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46" b="1" dirty="0"/>
                <a:t>Bert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E86AD2-C304-4DE0-A2A2-B9CED009CEBC}"/>
              </a:ext>
            </a:extLst>
          </p:cNvPr>
          <p:cNvGrpSpPr/>
          <p:nvPr/>
        </p:nvGrpSpPr>
        <p:grpSpPr>
          <a:xfrm>
            <a:off x="5066712" y="1145931"/>
            <a:ext cx="1144672" cy="2361548"/>
            <a:chOff x="883918" y="371475"/>
            <a:chExt cx="1240062" cy="25583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CF5ACC-9023-466C-B911-C7FB0659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8386" y="371475"/>
              <a:ext cx="791214" cy="158242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E222B4-4811-462C-9FF6-F949E7D78B84}"/>
                </a:ext>
              </a:extLst>
            </p:cNvPr>
            <p:cNvSpPr txBox="1"/>
            <p:nvPr/>
          </p:nvSpPr>
          <p:spPr>
            <a:xfrm>
              <a:off x="883918" y="2552700"/>
              <a:ext cx="1240062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2" dirty="0"/>
                <a:t>58 seconds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F09F44-E6DB-47B3-85FA-F1BC5D00191C}"/>
                </a:ext>
              </a:extLst>
            </p:cNvPr>
            <p:cNvSpPr txBox="1"/>
            <p:nvPr/>
          </p:nvSpPr>
          <p:spPr>
            <a:xfrm>
              <a:off x="1176444" y="2096920"/>
              <a:ext cx="615100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46" b="1" dirty="0"/>
                <a:t>Carl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F5616E-BEBE-4D41-81C3-2048E3EBD0D8}"/>
              </a:ext>
            </a:extLst>
          </p:cNvPr>
          <p:cNvGrpSpPr/>
          <p:nvPr/>
        </p:nvGrpSpPr>
        <p:grpSpPr>
          <a:xfrm>
            <a:off x="6882802" y="1145931"/>
            <a:ext cx="1728165" cy="2361548"/>
            <a:chOff x="552648" y="371475"/>
            <a:chExt cx="1872179" cy="255834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8ED417A-1F5E-4EA0-B7D7-0DE0B34C0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8386" y="371475"/>
              <a:ext cx="791214" cy="158242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0581BB-36DE-4E0C-A1B2-136BEA6531BE}"/>
                </a:ext>
              </a:extLst>
            </p:cNvPr>
            <p:cNvSpPr txBox="1"/>
            <p:nvPr/>
          </p:nvSpPr>
          <p:spPr>
            <a:xfrm>
              <a:off x="552648" y="2552700"/>
              <a:ext cx="1872179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2" dirty="0"/>
                <a:t>1 min  12 seconds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FF78A6-F56B-4251-99CB-E627C33BEC44}"/>
                </a:ext>
              </a:extLst>
            </p:cNvPr>
            <p:cNvSpPr txBox="1"/>
            <p:nvPr/>
          </p:nvSpPr>
          <p:spPr>
            <a:xfrm>
              <a:off x="1117783" y="2096920"/>
              <a:ext cx="732424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46" b="1" dirty="0"/>
                <a:t>Dave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FFC7D69-560B-4C83-8D25-282144663661}"/>
              </a:ext>
            </a:extLst>
          </p:cNvPr>
          <p:cNvSpPr txBox="1"/>
          <p:nvPr/>
        </p:nvSpPr>
        <p:spPr>
          <a:xfrm>
            <a:off x="1829390" y="452650"/>
            <a:ext cx="550163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The individual times in a team 4 × 400 metre relay race: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B4FB7D-FDB5-44C4-A690-EC885350C9B3}"/>
              </a:ext>
            </a:extLst>
          </p:cNvPr>
          <p:cNvSpPr txBox="1"/>
          <p:nvPr/>
        </p:nvSpPr>
        <p:spPr>
          <a:xfrm>
            <a:off x="938971" y="3872858"/>
            <a:ext cx="97340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Express: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EB06F7-E10B-46C0-9964-8DE2C07E52AA}"/>
              </a:ext>
            </a:extLst>
          </p:cNvPr>
          <p:cNvSpPr txBox="1"/>
          <p:nvPr/>
        </p:nvSpPr>
        <p:spPr>
          <a:xfrm>
            <a:off x="945454" y="4488319"/>
            <a:ext cx="4457823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1) Andi’s time as a fraction of the team total.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8AE0D-A361-48CD-9EF9-47C998789221}"/>
              </a:ext>
            </a:extLst>
          </p:cNvPr>
          <p:cNvSpPr txBox="1"/>
          <p:nvPr/>
        </p:nvSpPr>
        <p:spPr>
          <a:xfrm>
            <a:off x="945455" y="5160931"/>
            <a:ext cx="580094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2) Andi and Bert’s combined time as a fraction of the total.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DC15B9-0FED-4B0B-81B9-623D11A9354E}"/>
              </a:ext>
            </a:extLst>
          </p:cNvPr>
          <p:cNvSpPr txBox="1"/>
          <p:nvPr/>
        </p:nvSpPr>
        <p:spPr>
          <a:xfrm>
            <a:off x="945455" y="5833542"/>
            <a:ext cx="364183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3) Andi’s time as a fraction of Bert’s.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AFF24-AE8C-4B03-A183-0CE341BE481E}"/>
                  </a:ext>
                </a:extLst>
              </p:cNvPr>
              <p:cNvSpPr txBox="1"/>
              <p:nvPr/>
            </p:nvSpPr>
            <p:spPr>
              <a:xfrm>
                <a:off x="5472148" y="4286095"/>
                <a:ext cx="1403718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AFF24-AE8C-4B03-A183-0CE341BE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48" y="4286095"/>
                <a:ext cx="1403718" cy="739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C768DF-0769-48AA-B00C-3AAD236F69AE}"/>
                  </a:ext>
                </a:extLst>
              </p:cNvPr>
              <p:cNvSpPr txBox="1"/>
              <p:nvPr/>
            </p:nvSpPr>
            <p:spPr>
              <a:xfrm>
                <a:off x="7114392" y="4919142"/>
                <a:ext cx="1403718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C768DF-0769-48AA-B00C-3AAD236F6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392" y="4919142"/>
                <a:ext cx="1403718" cy="732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8175CA-3C9D-4744-8730-A68E29F52FC6}"/>
                  </a:ext>
                </a:extLst>
              </p:cNvPr>
              <p:cNvSpPr txBox="1"/>
              <p:nvPr/>
            </p:nvSpPr>
            <p:spPr>
              <a:xfrm>
                <a:off x="4782892" y="5640111"/>
                <a:ext cx="1246623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8175CA-3C9D-4744-8730-A68E29F5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892" y="5640111"/>
                <a:ext cx="1246623" cy="739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80" y="254709"/>
            <a:ext cx="9211961" cy="88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8" y="1140658"/>
            <a:ext cx="9040487" cy="1819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8" y="2960187"/>
            <a:ext cx="9154803" cy="3381847"/>
          </a:xfrm>
          <a:prstGeom prst="rect">
            <a:avLst/>
          </a:prstGeom>
        </p:spPr>
      </p:pic>
      <p:pic>
        <p:nvPicPr>
          <p:cNvPr id="7" name="Picture 6" descr="Redacción del trabajo - Cómo elaborar un Trabajo Fin de Grado ...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3" y="2579455"/>
            <a:ext cx="17591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83" y="1699971"/>
            <a:ext cx="8840434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55A80-04B6-4919-99C5-750627A0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" y="263769"/>
            <a:ext cx="8988158" cy="62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CE801A-8CF3-405F-8757-32D942228C0D}"/>
              </a:ext>
            </a:extLst>
          </p:cNvPr>
          <p:cNvSpPr txBox="1"/>
          <p:nvPr/>
        </p:nvSpPr>
        <p:spPr>
          <a:xfrm>
            <a:off x="2475489" y="421394"/>
            <a:ext cx="419307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these shapes are </a:t>
            </a:r>
            <a:r>
              <a:rPr lang="en-GB" sz="1846" b="1" dirty="0"/>
              <a:t>circles</a:t>
            </a:r>
            <a:r>
              <a:rPr lang="en-GB" sz="1846" dirty="0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4022C0-08EF-4A7A-B575-9479FA0DF1F0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/>
              <p:nvPr/>
            </p:nvSpPr>
            <p:spPr>
              <a:xfrm>
                <a:off x="7845741" y="4720832"/>
                <a:ext cx="627095" cy="1368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41" y="4720832"/>
                <a:ext cx="627095" cy="1368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1829296-A7B5-4B34-98A2-80D2604CDB9A}"/>
              </a:ext>
            </a:extLst>
          </p:cNvPr>
          <p:cNvSpPr/>
          <p:nvPr/>
        </p:nvSpPr>
        <p:spPr>
          <a:xfrm>
            <a:off x="3090097" y="4533952"/>
            <a:ext cx="844062" cy="8440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EE644-663D-43E6-A099-7ED7CBDC2864}"/>
              </a:ext>
            </a:extLst>
          </p:cNvPr>
          <p:cNvSpPr/>
          <p:nvPr/>
        </p:nvSpPr>
        <p:spPr>
          <a:xfrm>
            <a:off x="3642762" y="1428670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45041-8EF6-4D64-A42D-93514C678D39}"/>
              </a:ext>
            </a:extLst>
          </p:cNvPr>
          <p:cNvSpPr/>
          <p:nvPr/>
        </p:nvSpPr>
        <p:spPr>
          <a:xfrm>
            <a:off x="3716029" y="2886915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3159C8-F2B4-4CDB-B69F-7F66E1EE052B}"/>
              </a:ext>
            </a:extLst>
          </p:cNvPr>
          <p:cNvSpPr/>
          <p:nvPr/>
        </p:nvSpPr>
        <p:spPr>
          <a:xfrm>
            <a:off x="5251755" y="4569176"/>
            <a:ext cx="844062" cy="8440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30811-59A6-4BB4-9F30-DEF6D3ECDD22}"/>
              </a:ext>
            </a:extLst>
          </p:cNvPr>
          <p:cNvSpPr/>
          <p:nvPr/>
        </p:nvSpPr>
        <p:spPr>
          <a:xfrm>
            <a:off x="6037198" y="1653061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512B45-772A-475A-9CE0-37AAD323C41A}"/>
              </a:ext>
            </a:extLst>
          </p:cNvPr>
          <p:cNvSpPr/>
          <p:nvPr/>
        </p:nvSpPr>
        <p:spPr>
          <a:xfrm>
            <a:off x="1608808" y="2879401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BAF15-66F0-4ACA-9514-32CF89EAEBE6}"/>
              </a:ext>
            </a:extLst>
          </p:cNvPr>
          <p:cNvSpPr/>
          <p:nvPr/>
        </p:nvSpPr>
        <p:spPr>
          <a:xfrm>
            <a:off x="5899455" y="3040593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53EE0B-B7FE-4A2D-AC77-4A4311C29DDB}"/>
              </a:ext>
            </a:extLst>
          </p:cNvPr>
          <p:cNvSpPr/>
          <p:nvPr/>
        </p:nvSpPr>
        <p:spPr>
          <a:xfrm>
            <a:off x="7034" y="381000"/>
            <a:ext cx="4502666" cy="2991188"/>
          </a:xfrm>
          <a:prstGeom prst="roundRect">
            <a:avLst>
              <a:gd name="adj" fmla="val 273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A83AC-D196-4615-A959-35EABBD3DC9F}"/>
              </a:ext>
            </a:extLst>
          </p:cNvPr>
          <p:cNvSpPr/>
          <p:nvPr/>
        </p:nvSpPr>
        <p:spPr>
          <a:xfrm>
            <a:off x="1730828" y="314650"/>
            <a:ext cx="1055077" cy="1430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18450-7A47-4E2E-841B-B413166E4333}"/>
              </a:ext>
            </a:extLst>
          </p:cNvPr>
          <p:cNvSpPr txBox="1"/>
          <p:nvPr/>
        </p:nvSpPr>
        <p:spPr>
          <a:xfrm>
            <a:off x="1685935" y="281625"/>
            <a:ext cx="1144865" cy="19883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1292" b="1" dirty="0">
                <a:latin typeface="Berlin Sans FB" panose="020E0602020502020306" pitchFamily="34" charset="0"/>
              </a:rPr>
              <a:t>DIGIT</a:t>
            </a:r>
            <a:r>
              <a:rPr lang="en-GB" sz="1292" b="1" dirty="0"/>
              <a:t>  Puzzle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CDE59-0FB9-472D-A406-FF31CFFEC806}"/>
              </a:ext>
            </a:extLst>
          </p:cNvPr>
          <p:cNvSpPr/>
          <p:nvPr/>
        </p:nvSpPr>
        <p:spPr>
          <a:xfrm>
            <a:off x="3757973" y="1131044"/>
            <a:ext cx="339231" cy="511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D481CA4-F52D-4427-8A5C-174CDAD080D2}"/>
              </a:ext>
            </a:extLst>
          </p:cNvPr>
          <p:cNvSpPr/>
          <p:nvPr/>
        </p:nvSpPr>
        <p:spPr>
          <a:xfrm>
            <a:off x="441726" y="2709168"/>
            <a:ext cx="259711" cy="259711"/>
          </a:xfrm>
          <a:prstGeom prst="star5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5169D1-D303-4F5D-9A9B-9C4F2704C18D}"/>
              </a:ext>
            </a:extLst>
          </p:cNvPr>
          <p:cNvSpPr txBox="1"/>
          <p:nvPr/>
        </p:nvSpPr>
        <p:spPr>
          <a:xfrm>
            <a:off x="751965" y="2711179"/>
            <a:ext cx="984565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8" dirty="0"/>
              <a:t>Use any digits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A43F9D-208C-4AA1-8AB4-671EBD982D56}"/>
              </a:ext>
            </a:extLst>
          </p:cNvPr>
          <p:cNvSpPr txBox="1"/>
          <p:nvPr/>
        </p:nvSpPr>
        <p:spPr>
          <a:xfrm>
            <a:off x="685660" y="580293"/>
            <a:ext cx="3145413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8" dirty="0"/>
              <a:t>How many ways can you complete this calculation?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DFF03-E5B6-4ED4-BFAF-CF7DDA372F63}"/>
              </a:ext>
            </a:extLst>
          </p:cNvPr>
          <p:cNvSpPr/>
          <p:nvPr/>
        </p:nvSpPr>
        <p:spPr>
          <a:xfrm>
            <a:off x="3757973" y="1812786"/>
            <a:ext cx="339231" cy="511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49841B-5998-4318-B0E2-BB666181D937}"/>
                  </a:ext>
                </a:extLst>
              </p:cNvPr>
              <p:cNvSpPr txBox="1"/>
              <p:nvPr/>
            </p:nvSpPr>
            <p:spPr>
              <a:xfrm>
                <a:off x="3151226" y="1526670"/>
                <a:ext cx="413895" cy="37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46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846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49841B-5998-4318-B0E2-BB666181D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26" y="1526670"/>
                <a:ext cx="413895" cy="376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E349BC-F0E6-472C-9E25-12142F4CB6E7}"/>
              </a:ext>
            </a:extLst>
          </p:cNvPr>
          <p:cNvCxnSpPr>
            <a:cxnSpLocks/>
          </p:cNvCxnSpPr>
          <p:nvPr/>
        </p:nvCxnSpPr>
        <p:spPr>
          <a:xfrm>
            <a:off x="3715133" y="1721491"/>
            <a:ext cx="424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F4C08C-8D12-41B7-8149-2059D460B769}"/>
              </a:ext>
            </a:extLst>
          </p:cNvPr>
          <p:cNvSpPr txBox="1"/>
          <p:nvPr/>
        </p:nvSpPr>
        <p:spPr>
          <a:xfrm>
            <a:off x="751965" y="3028397"/>
            <a:ext cx="1337226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8" dirty="0"/>
              <a:t>Use digits only once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EF5A7ED-8A31-4FD6-80BB-DD7A7D48FE5A}"/>
              </a:ext>
            </a:extLst>
          </p:cNvPr>
          <p:cNvSpPr/>
          <p:nvPr/>
        </p:nvSpPr>
        <p:spPr>
          <a:xfrm>
            <a:off x="441726" y="3026386"/>
            <a:ext cx="259711" cy="259711"/>
          </a:xfrm>
          <a:prstGeom prst="star5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81491E97-D841-41DB-AEBC-ED150DD84BC0}"/>
              </a:ext>
            </a:extLst>
          </p:cNvPr>
          <p:cNvSpPr/>
          <p:nvPr/>
        </p:nvSpPr>
        <p:spPr>
          <a:xfrm>
            <a:off x="128720" y="3026386"/>
            <a:ext cx="259711" cy="259711"/>
          </a:xfrm>
          <a:prstGeom prst="star5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12B29C-849F-4ECA-8238-924B4C3C3105}"/>
              </a:ext>
            </a:extLst>
          </p:cNvPr>
          <p:cNvSpPr txBox="1"/>
          <p:nvPr/>
        </p:nvSpPr>
        <p:spPr>
          <a:xfrm>
            <a:off x="2428727" y="2800454"/>
            <a:ext cx="2039341" cy="433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8" dirty="0"/>
              <a:t>What are the largest &amp; smallest </a:t>
            </a:r>
          </a:p>
          <a:p>
            <a:pPr algn="ctr"/>
            <a:r>
              <a:rPr lang="en-GB" sz="1108" dirty="0"/>
              <a:t>fractions you can create?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1D8C8F-1DFB-481E-B447-DE955D65489F}"/>
                  </a:ext>
                </a:extLst>
              </p:cNvPr>
              <p:cNvSpPr txBox="1"/>
              <p:nvPr/>
            </p:nvSpPr>
            <p:spPr>
              <a:xfrm>
                <a:off x="5274302" y="793417"/>
                <a:ext cx="2789033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60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1D8C8F-1DFB-481E-B447-DE955D654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02" y="793417"/>
                <a:ext cx="2789033" cy="7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AABBE21-023D-4224-90D9-62C3AD0671C9}"/>
              </a:ext>
            </a:extLst>
          </p:cNvPr>
          <p:cNvSpPr/>
          <p:nvPr/>
        </p:nvSpPr>
        <p:spPr>
          <a:xfrm>
            <a:off x="312461" y="5535032"/>
            <a:ext cx="3957908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 Answers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4B9BE56F-AA46-4D69-9A4C-0D943FA98FB6}"/>
              </a:ext>
            </a:extLst>
          </p:cNvPr>
          <p:cNvSpPr/>
          <p:nvPr/>
        </p:nvSpPr>
        <p:spPr>
          <a:xfrm>
            <a:off x="6379645" y="347573"/>
            <a:ext cx="458885" cy="458885"/>
          </a:xfrm>
          <a:prstGeom prst="star5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86B54A-52E5-4159-8F6D-C39DC03B676A}"/>
                  </a:ext>
                </a:extLst>
              </p:cNvPr>
              <p:cNvSpPr txBox="1"/>
              <p:nvPr/>
            </p:nvSpPr>
            <p:spPr>
              <a:xfrm>
                <a:off x="1455455" y="1526670"/>
                <a:ext cx="500971" cy="37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46" i="1" dirty="0">
                          <a:latin typeface="Cambria Math" panose="02040503050406030204" pitchFamily="18" charset="0"/>
                        </a:rPr>
                        <m:t>𝑜𝑓</m:t>
                      </m:r>
                    </m:oMath>
                  </m:oMathPara>
                </a14:m>
                <a:endParaRPr lang="en-GB" sz="1846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86B54A-52E5-4159-8F6D-C39DC03B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55" y="1526670"/>
                <a:ext cx="500971" cy="376385"/>
              </a:xfrm>
              <a:prstGeom prst="rect">
                <a:avLst/>
              </a:prstGeom>
              <a:blipFill>
                <a:blip r:embed="rId4"/>
                <a:stretch>
                  <a:fillRect l="-2439"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3E185E8-647B-44A3-8E77-99B15B7E5859}"/>
              </a:ext>
            </a:extLst>
          </p:cNvPr>
          <p:cNvSpPr/>
          <p:nvPr/>
        </p:nvSpPr>
        <p:spPr>
          <a:xfrm>
            <a:off x="2089406" y="1455683"/>
            <a:ext cx="339231" cy="511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81546C-0DE9-4992-9725-569AA6BEC1DE}"/>
              </a:ext>
            </a:extLst>
          </p:cNvPr>
          <p:cNvSpPr/>
          <p:nvPr/>
        </p:nvSpPr>
        <p:spPr>
          <a:xfrm>
            <a:off x="2519552" y="1455683"/>
            <a:ext cx="339231" cy="511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EAF838-4212-42DE-AF27-577324B52A51}"/>
              </a:ext>
            </a:extLst>
          </p:cNvPr>
          <p:cNvSpPr/>
          <p:nvPr/>
        </p:nvSpPr>
        <p:spPr>
          <a:xfrm>
            <a:off x="277920" y="1455683"/>
            <a:ext cx="339231" cy="511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5852A2-B67C-4449-9252-CD1A0C7ABEAE}"/>
              </a:ext>
            </a:extLst>
          </p:cNvPr>
          <p:cNvSpPr/>
          <p:nvPr/>
        </p:nvSpPr>
        <p:spPr>
          <a:xfrm>
            <a:off x="708066" y="1455683"/>
            <a:ext cx="339231" cy="511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961957-0F9D-466A-B788-C1ABF0A09622}"/>
              </a:ext>
            </a:extLst>
          </p:cNvPr>
          <p:cNvSpPr txBox="1"/>
          <p:nvPr/>
        </p:nvSpPr>
        <p:spPr>
          <a:xfrm>
            <a:off x="1005279" y="1729155"/>
            <a:ext cx="415499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7" dirty="0"/>
              <a:t>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B759F1-0BD7-4ADF-A3FA-62DE24B9025D}"/>
              </a:ext>
            </a:extLst>
          </p:cNvPr>
          <p:cNvSpPr txBox="1"/>
          <p:nvPr/>
        </p:nvSpPr>
        <p:spPr>
          <a:xfrm>
            <a:off x="2824700" y="1729155"/>
            <a:ext cx="415499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7" dirty="0"/>
              <a:t>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AF9901A-A6D0-4E5F-B958-A1E07D51D2D3}"/>
                  </a:ext>
                </a:extLst>
              </p:cNvPr>
              <p:cNvSpPr txBox="1"/>
              <p:nvPr/>
            </p:nvSpPr>
            <p:spPr>
              <a:xfrm>
                <a:off x="5302438" y="2262016"/>
                <a:ext cx="2789033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45 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90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AF9901A-A6D0-4E5F-B958-A1E07D51D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38" y="2262016"/>
                <a:ext cx="2789033" cy="730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1F50BF1-FBFE-420D-A21A-B403AF7A984F}"/>
                  </a:ext>
                </a:extLst>
              </p:cNvPr>
              <p:cNvSpPr txBox="1"/>
              <p:nvPr/>
            </p:nvSpPr>
            <p:spPr>
              <a:xfrm>
                <a:off x="5302438" y="3387037"/>
                <a:ext cx="2789033" cy="73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21 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49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1F50BF1-FBFE-420D-A21A-B403AF7A9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38" y="3387037"/>
                <a:ext cx="2789033" cy="731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958B1D8-27D3-4B02-BB76-553896921CFD}"/>
                  </a:ext>
                </a:extLst>
              </p:cNvPr>
              <p:cNvSpPr txBox="1"/>
              <p:nvPr/>
            </p:nvSpPr>
            <p:spPr>
              <a:xfrm>
                <a:off x="5302438" y="4513066"/>
                <a:ext cx="2789033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08 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72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958B1D8-27D3-4B02-BB76-55389692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38" y="4513066"/>
                <a:ext cx="2789033" cy="732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C8130C-CDEE-42AD-ACE7-781B0093A833}"/>
                  </a:ext>
                </a:extLst>
              </p:cNvPr>
              <p:cNvSpPr txBox="1"/>
              <p:nvPr/>
            </p:nvSpPr>
            <p:spPr>
              <a:xfrm>
                <a:off x="5302438" y="5640279"/>
                <a:ext cx="2789033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64 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 72 </m:t>
                      </m:r>
                      <m:r>
                        <m:rPr>
                          <m:nor/>
                        </m:rPr>
                        <a:rPr lang="en-GB" sz="2215" dirty="0"/>
                        <m:t>cm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C8130C-CDEE-42AD-ACE7-781B0093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38" y="5640279"/>
                <a:ext cx="2789033" cy="732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8809038-18C5-4152-8636-272C856EC56B}"/>
              </a:ext>
            </a:extLst>
          </p:cNvPr>
          <p:cNvGrpSpPr/>
          <p:nvPr/>
        </p:nvGrpSpPr>
        <p:grpSpPr>
          <a:xfrm>
            <a:off x="6168630" y="1873378"/>
            <a:ext cx="1011936" cy="458885"/>
            <a:chOff x="8750046" y="2992835"/>
            <a:chExt cx="620444" cy="281354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D8321B57-3155-4396-9879-B16DE1388931}"/>
                </a:ext>
              </a:extLst>
            </p:cNvPr>
            <p:cNvSpPr/>
            <p:nvPr/>
          </p:nvSpPr>
          <p:spPr>
            <a:xfrm>
              <a:off x="9089136" y="2992835"/>
              <a:ext cx="281354" cy="281354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5EC8C3E1-EF91-41AC-918B-35770BC13486}"/>
                </a:ext>
              </a:extLst>
            </p:cNvPr>
            <p:cNvSpPr/>
            <p:nvPr/>
          </p:nvSpPr>
          <p:spPr>
            <a:xfrm>
              <a:off x="8750046" y="2992835"/>
              <a:ext cx="281354" cy="281354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29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CE801A-8CF3-405F-8757-32D942228C0D}"/>
              </a:ext>
            </a:extLst>
          </p:cNvPr>
          <p:cNvSpPr txBox="1"/>
          <p:nvPr/>
        </p:nvSpPr>
        <p:spPr>
          <a:xfrm>
            <a:off x="2750918" y="421394"/>
            <a:ext cx="3642216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circles</a:t>
            </a:r>
            <a:r>
              <a:rPr lang="en-GB" sz="1846" dirty="0"/>
              <a:t> are </a:t>
            </a:r>
            <a:r>
              <a:rPr lang="en-GB" sz="1846" b="1" dirty="0"/>
              <a:t>red</a:t>
            </a:r>
            <a:r>
              <a:rPr lang="en-GB" sz="1846" dirty="0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4022C0-08EF-4A7A-B575-9479FA0DF1F0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/>
              <p:nvPr/>
            </p:nvSpPr>
            <p:spPr>
              <a:xfrm>
                <a:off x="7845741" y="4720832"/>
                <a:ext cx="627095" cy="136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41" y="4720832"/>
                <a:ext cx="627095" cy="136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1829296-A7B5-4B34-98A2-80D2604CDB9A}"/>
              </a:ext>
            </a:extLst>
          </p:cNvPr>
          <p:cNvSpPr/>
          <p:nvPr/>
        </p:nvSpPr>
        <p:spPr>
          <a:xfrm>
            <a:off x="3090097" y="4533952"/>
            <a:ext cx="844062" cy="8440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EE644-663D-43E6-A099-7ED7CBDC2864}"/>
              </a:ext>
            </a:extLst>
          </p:cNvPr>
          <p:cNvSpPr/>
          <p:nvPr/>
        </p:nvSpPr>
        <p:spPr>
          <a:xfrm>
            <a:off x="3642762" y="1428670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45041-8EF6-4D64-A42D-93514C678D39}"/>
              </a:ext>
            </a:extLst>
          </p:cNvPr>
          <p:cNvSpPr/>
          <p:nvPr/>
        </p:nvSpPr>
        <p:spPr>
          <a:xfrm>
            <a:off x="3716029" y="2886915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3159C8-F2B4-4CDB-B69F-7F66E1EE052B}"/>
              </a:ext>
            </a:extLst>
          </p:cNvPr>
          <p:cNvSpPr/>
          <p:nvPr/>
        </p:nvSpPr>
        <p:spPr>
          <a:xfrm>
            <a:off x="5251755" y="4569176"/>
            <a:ext cx="844062" cy="8440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30811-59A6-4BB4-9F30-DEF6D3ECDD22}"/>
              </a:ext>
            </a:extLst>
          </p:cNvPr>
          <p:cNvSpPr/>
          <p:nvPr/>
        </p:nvSpPr>
        <p:spPr>
          <a:xfrm>
            <a:off x="6037198" y="1653061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512B45-772A-475A-9CE0-37AAD323C41A}"/>
              </a:ext>
            </a:extLst>
          </p:cNvPr>
          <p:cNvSpPr/>
          <p:nvPr/>
        </p:nvSpPr>
        <p:spPr>
          <a:xfrm>
            <a:off x="1608808" y="2879401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BAF15-66F0-4ACA-9514-32CF89EAEBE6}"/>
              </a:ext>
            </a:extLst>
          </p:cNvPr>
          <p:cNvSpPr/>
          <p:nvPr/>
        </p:nvSpPr>
        <p:spPr>
          <a:xfrm>
            <a:off x="5899455" y="3040593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CE801A-8CF3-405F-8757-32D942228C0D}"/>
              </a:ext>
            </a:extLst>
          </p:cNvPr>
          <p:cNvSpPr txBox="1"/>
          <p:nvPr/>
        </p:nvSpPr>
        <p:spPr>
          <a:xfrm>
            <a:off x="2515151" y="421394"/>
            <a:ext cx="411375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squares</a:t>
            </a:r>
            <a:r>
              <a:rPr lang="en-GB" sz="1846" dirty="0"/>
              <a:t> are </a:t>
            </a:r>
            <a:r>
              <a:rPr lang="en-GB" sz="1846" b="1" dirty="0"/>
              <a:t>yellow</a:t>
            </a:r>
            <a:r>
              <a:rPr lang="en-GB" sz="1846" dirty="0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4022C0-08EF-4A7A-B575-9479FA0DF1F0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/>
              <p:nvPr/>
            </p:nvSpPr>
            <p:spPr>
              <a:xfrm>
                <a:off x="7845741" y="4720831"/>
                <a:ext cx="627095" cy="1373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41" y="4720831"/>
                <a:ext cx="627095" cy="1373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1829296-A7B5-4B34-98A2-80D2604CDB9A}"/>
              </a:ext>
            </a:extLst>
          </p:cNvPr>
          <p:cNvSpPr/>
          <p:nvPr/>
        </p:nvSpPr>
        <p:spPr>
          <a:xfrm>
            <a:off x="3090097" y="4533952"/>
            <a:ext cx="844062" cy="8440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EE644-663D-43E6-A099-7ED7CBDC2864}"/>
              </a:ext>
            </a:extLst>
          </p:cNvPr>
          <p:cNvSpPr/>
          <p:nvPr/>
        </p:nvSpPr>
        <p:spPr>
          <a:xfrm>
            <a:off x="3642762" y="1428670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45041-8EF6-4D64-A42D-93514C678D39}"/>
              </a:ext>
            </a:extLst>
          </p:cNvPr>
          <p:cNvSpPr/>
          <p:nvPr/>
        </p:nvSpPr>
        <p:spPr>
          <a:xfrm>
            <a:off x="3716029" y="2886915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3159C8-F2B4-4CDB-B69F-7F66E1EE052B}"/>
              </a:ext>
            </a:extLst>
          </p:cNvPr>
          <p:cNvSpPr/>
          <p:nvPr/>
        </p:nvSpPr>
        <p:spPr>
          <a:xfrm>
            <a:off x="5251755" y="4569176"/>
            <a:ext cx="844062" cy="8440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30811-59A6-4BB4-9F30-DEF6D3ECDD22}"/>
              </a:ext>
            </a:extLst>
          </p:cNvPr>
          <p:cNvSpPr/>
          <p:nvPr/>
        </p:nvSpPr>
        <p:spPr>
          <a:xfrm>
            <a:off x="6037198" y="1653061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512B45-772A-475A-9CE0-37AAD323C41A}"/>
              </a:ext>
            </a:extLst>
          </p:cNvPr>
          <p:cNvSpPr/>
          <p:nvPr/>
        </p:nvSpPr>
        <p:spPr>
          <a:xfrm>
            <a:off x="1608808" y="2879401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BAF15-66F0-4ACA-9514-32CF89EAEBE6}"/>
              </a:ext>
            </a:extLst>
          </p:cNvPr>
          <p:cNvSpPr/>
          <p:nvPr/>
        </p:nvSpPr>
        <p:spPr>
          <a:xfrm>
            <a:off x="5899455" y="3040593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CE801A-8CF3-405F-8757-32D942228C0D}"/>
              </a:ext>
            </a:extLst>
          </p:cNvPr>
          <p:cNvSpPr txBox="1"/>
          <p:nvPr/>
        </p:nvSpPr>
        <p:spPr>
          <a:xfrm>
            <a:off x="2309745" y="421394"/>
            <a:ext cx="452457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red shapes</a:t>
            </a:r>
            <a:r>
              <a:rPr lang="en-GB" sz="1846" dirty="0"/>
              <a:t> are </a:t>
            </a:r>
            <a:r>
              <a:rPr lang="en-GB" sz="1846" b="1" dirty="0"/>
              <a:t>squares</a:t>
            </a:r>
            <a:r>
              <a:rPr lang="en-GB" sz="1846" dirty="0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4022C0-08EF-4A7A-B575-9479FA0DF1F0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/>
              <p:nvPr/>
            </p:nvSpPr>
            <p:spPr>
              <a:xfrm>
                <a:off x="7845741" y="4720831"/>
                <a:ext cx="627095" cy="1373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41" y="4720831"/>
                <a:ext cx="627095" cy="1373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1829296-A7B5-4B34-98A2-80D2604CDB9A}"/>
              </a:ext>
            </a:extLst>
          </p:cNvPr>
          <p:cNvSpPr/>
          <p:nvPr/>
        </p:nvSpPr>
        <p:spPr>
          <a:xfrm>
            <a:off x="3090097" y="4533952"/>
            <a:ext cx="844062" cy="8440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EE644-663D-43E6-A099-7ED7CBDC2864}"/>
              </a:ext>
            </a:extLst>
          </p:cNvPr>
          <p:cNvSpPr/>
          <p:nvPr/>
        </p:nvSpPr>
        <p:spPr>
          <a:xfrm>
            <a:off x="3642762" y="1428670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45041-8EF6-4D64-A42D-93514C678D39}"/>
              </a:ext>
            </a:extLst>
          </p:cNvPr>
          <p:cNvSpPr/>
          <p:nvPr/>
        </p:nvSpPr>
        <p:spPr>
          <a:xfrm>
            <a:off x="3716029" y="2886915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3159C8-F2B4-4CDB-B69F-7F66E1EE052B}"/>
              </a:ext>
            </a:extLst>
          </p:cNvPr>
          <p:cNvSpPr/>
          <p:nvPr/>
        </p:nvSpPr>
        <p:spPr>
          <a:xfrm>
            <a:off x="5251755" y="4569176"/>
            <a:ext cx="844062" cy="8440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30811-59A6-4BB4-9F30-DEF6D3ECDD22}"/>
              </a:ext>
            </a:extLst>
          </p:cNvPr>
          <p:cNvSpPr/>
          <p:nvPr/>
        </p:nvSpPr>
        <p:spPr>
          <a:xfrm>
            <a:off x="6037198" y="1653061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512B45-772A-475A-9CE0-37AAD323C41A}"/>
              </a:ext>
            </a:extLst>
          </p:cNvPr>
          <p:cNvSpPr/>
          <p:nvPr/>
        </p:nvSpPr>
        <p:spPr>
          <a:xfrm>
            <a:off x="1608808" y="2879401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BAF15-66F0-4ACA-9514-32CF89EAEBE6}"/>
              </a:ext>
            </a:extLst>
          </p:cNvPr>
          <p:cNvSpPr/>
          <p:nvPr/>
        </p:nvSpPr>
        <p:spPr>
          <a:xfrm>
            <a:off x="5899455" y="3040593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CE801A-8CF3-405F-8757-32D942228C0D}"/>
              </a:ext>
            </a:extLst>
          </p:cNvPr>
          <p:cNvSpPr txBox="1"/>
          <p:nvPr/>
        </p:nvSpPr>
        <p:spPr>
          <a:xfrm>
            <a:off x="2225366" y="421394"/>
            <a:ext cx="469333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yellow shapes</a:t>
            </a:r>
            <a:r>
              <a:rPr lang="en-GB" sz="1846" dirty="0"/>
              <a:t> are </a:t>
            </a:r>
            <a:r>
              <a:rPr lang="en-GB" sz="1846" b="1" dirty="0"/>
              <a:t>circles</a:t>
            </a:r>
            <a:r>
              <a:rPr lang="en-GB" sz="1846" dirty="0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4022C0-08EF-4A7A-B575-9479FA0DF1F0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/>
              <p:nvPr/>
            </p:nvSpPr>
            <p:spPr>
              <a:xfrm>
                <a:off x="7845741" y="4720832"/>
                <a:ext cx="627095" cy="136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3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31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3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FFFE2-570C-4A0F-9E79-216C91A7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41" y="4720832"/>
                <a:ext cx="627095" cy="136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1829296-A7B5-4B34-98A2-80D2604CDB9A}"/>
              </a:ext>
            </a:extLst>
          </p:cNvPr>
          <p:cNvSpPr/>
          <p:nvPr/>
        </p:nvSpPr>
        <p:spPr>
          <a:xfrm>
            <a:off x="3090097" y="4533952"/>
            <a:ext cx="844062" cy="8440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EE644-663D-43E6-A099-7ED7CBDC2864}"/>
              </a:ext>
            </a:extLst>
          </p:cNvPr>
          <p:cNvSpPr/>
          <p:nvPr/>
        </p:nvSpPr>
        <p:spPr>
          <a:xfrm>
            <a:off x="3642762" y="1428670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45041-8EF6-4D64-A42D-93514C678D39}"/>
              </a:ext>
            </a:extLst>
          </p:cNvPr>
          <p:cNvSpPr/>
          <p:nvPr/>
        </p:nvSpPr>
        <p:spPr>
          <a:xfrm>
            <a:off x="3716029" y="2886915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3159C8-F2B4-4CDB-B69F-7F66E1EE052B}"/>
              </a:ext>
            </a:extLst>
          </p:cNvPr>
          <p:cNvSpPr/>
          <p:nvPr/>
        </p:nvSpPr>
        <p:spPr>
          <a:xfrm>
            <a:off x="5251755" y="4569176"/>
            <a:ext cx="844062" cy="8440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30811-59A6-4BB4-9F30-DEF6D3ECDD22}"/>
              </a:ext>
            </a:extLst>
          </p:cNvPr>
          <p:cNvSpPr/>
          <p:nvPr/>
        </p:nvSpPr>
        <p:spPr>
          <a:xfrm>
            <a:off x="6037198" y="1653061"/>
            <a:ext cx="844062" cy="844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512B45-772A-475A-9CE0-37AAD323C41A}"/>
              </a:ext>
            </a:extLst>
          </p:cNvPr>
          <p:cNvSpPr/>
          <p:nvPr/>
        </p:nvSpPr>
        <p:spPr>
          <a:xfrm>
            <a:off x="1608808" y="2879401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BAF15-66F0-4ACA-9514-32CF89EAEBE6}"/>
              </a:ext>
            </a:extLst>
          </p:cNvPr>
          <p:cNvSpPr/>
          <p:nvPr/>
        </p:nvSpPr>
        <p:spPr>
          <a:xfrm>
            <a:off x="5899455" y="3040593"/>
            <a:ext cx="844062" cy="8440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tailEnd type="none"/>
          </a:ln>
          <a:effectLst>
            <a:outerShdw blurRad="508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FDC61FF-D126-46F9-A1B5-EDA174A51BC4}"/>
              </a:ext>
            </a:extLst>
          </p:cNvPr>
          <p:cNvGrpSpPr/>
          <p:nvPr/>
        </p:nvGrpSpPr>
        <p:grpSpPr>
          <a:xfrm>
            <a:off x="105208" y="641458"/>
            <a:ext cx="2904535" cy="3076468"/>
            <a:chOff x="885626" y="1950476"/>
            <a:chExt cx="3146580" cy="33328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00CF02-6E72-4DD8-9B35-AA2A651C7B26}"/>
                </a:ext>
              </a:extLst>
            </p:cNvPr>
            <p:cNvSpPr/>
            <p:nvPr/>
          </p:nvSpPr>
          <p:spPr>
            <a:xfrm>
              <a:off x="1373935" y="4408094"/>
              <a:ext cx="739583" cy="73958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171CD3E-5648-43E6-A4A1-DC0BD7FA1A8D}"/>
                </a:ext>
              </a:extLst>
            </p:cNvPr>
            <p:cNvSpPr/>
            <p:nvPr/>
          </p:nvSpPr>
          <p:spPr>
            <a:xfrm>
              <a:off x="1667691" y="1972935"/>
              <a:ext cx="739583" cy="73958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29DD96-AA73-459D-9812-DAA7BDD0BB52}"/>
                </a:ext>
              </a:extLst>
            </p:cNvPr>
            <p:cNvSpPr/>
            <p:nvPr/>
          </p:nvSpPr>
          <p:spPr>
            <a:xfrm>
              <a:off x="2093838" y="3241152"/>
              <a:ext cx="739583" cy="73958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7676ED-F02B-43E1-A93E-17DF08860832}"/>
                </a:ext>
              </a:extLst>
            </p:cNvPr>
            <p:cNvSpPr/>
            <p:nvPr/>
          </p:nvSpPr>
          <p:spPr>
            <a:xfrm>
              <a:off x="3001321" y="4543733"/>
              <a:ext cx="739583" cy="73958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00783-C95D-4E22-A50A-28F6C987D5D4}"/>
                </a:ext>
              </a:extLst>
            </p:cNvPr>
            <p:cNvSpPr/>
            <p:nvPr/>
          </p:nvSpPr>
          <p:spPr>
            <a:xfrm>
              <a:off x="3270442" y="1950476"/>
              <a:ext cx="739583" cy="73958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EAD7EC-BA80-4FD7-887A-837C79491839}"/>
                </a:ext>
              </a:extLst>
            </p:cNvPr>
            <p:cNvSpPr/>
            <p:nvPr/>
          </p:nvSpPr>
          <p:spPr>
            <a:xfrm>
              <a:off x="885626" y="3015494"/>
              <a:ext cx="739583" cy="73958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C9FA17-848A-4F34-9B72-38A7FD4D4874}"/>
                </a:ext>
              </a:extLst>
            </p:cNvPr>
            <p:cNvSpPr/>
            <p:nvPr/>
          </p:nvSpPr>
          <p:spPr>
            <a:xfrm>
              <a:off x="3292623" y="3299608"/>
              <a:ext cx="739583" cy="73958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tailEnd type="none"/>
            </a:ln>
            <a:effectLst>
              <a:outerShdw blurRad="50800" dist="1397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C865E8-2AF8-4E56-B26E-3B51BC3F66A0}"/>
              </a:ext>
            </a:extLst>
          </p:cNvPr>
          <p:cNvSpPr txBox="1"/>
          <p:nvPr/>
        </p:nvSpPr>
        <p:spPr>
          <a:xfrm>
            <a:off x="3443469" y="917368"/>
            <a:ext cx="391164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these shapes are </a:t>
            </a:r>
            <a:r>
              <a:rPr lang="en-GB" sz="1846" b="1" dirty="0"/>
              <a:t>red</a:t>
            </a:r>
            <a:r>
              <a:rPr lang="en-GB" sz="1846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C353F-90FE-4C77-BDF9-100739396207}"/>
              </a:ext>
            </a:extLst>
          </p:cNvPr>
          <p:cNvSpPr txBox="1"/>
          <p:nvPr/>
        </p:nvSpPr>
        <p:spPr>
          <a:xfrm>
            <a:off x="3442412" y="1830010"/>
            <a:ext cx="419307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these shapes are </a:t>
            </a:r>
            <a:r>
              <a:rPr lang="en-GB" sz="1846" b="1" dirty="0"/>
              <a:t>circles</a:t>
            </a:r>
            <a:r>
              <a:rPr lang="en-GB" sz="1846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3A605-16A8-4197-B3E7-666F64F5B757}"/>
              </a:ext>
            </a:extLst>
          </p:cNvPr>
          <p:cNvSpPr txBox="1"/>
          <p:nvPr/>
        </p:nvSpPr>
        <p:spPr>
          <a:xfrm>
            <a:off x="3442765" y="2742651"/>
            <a:ext cx="3642216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circles</a:t>
            </a:r>
            <a:r>
              <a:rPr lang="en-GB" sz="1846" dirty="0"/>
              <a:t> are </a:t>
            </a:r>
            <a:r>
              <a:rPr lang="en-GB" sz="1846" b="1" dirty="0"/>
              <a:t>red</a:t>
            </a:r>
            <a:r>
              <a:rPr lang="en-GB" sz="1846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6878F-E0E7-4667-92CE-586B45134A56}"/>
              </a:ext>
            </a:extLst>
          </p:cNvPr>
          <p:cNvSpPr txBox="1"/>
          <p:nvPr/>
        </p:nvSpPr>
        <p:spPr>
          <a:xfrm>
            <a:off x="3439248" y="3655293"/>
            <a:ext cx="411375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squares</a:t>
            </a:r>
            <a:r>
              <a:rPr lang="en-GB" sz="1846" dirty="0"/>
              <a:t> are </a:t>
            </a:r>
            <a:r>
              <a:rPr lang="en-GB" sz="1846" b="1" dirty="0"/>
              <a:t>yellow</a:t>
            </a:r>
            <a:r>
              <a:rPr lang="en-GB" sz="1846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2C46D-93DC-4695-988C-47CD0F1FDA1F}"/>
              </a:ext>
            </a:extLst>
          </p:cNvPr>
          <p:cNvSpPr txBox="1"/>
          <p:nvPr/>
        </p:nvSpPr>
        <p:spPr>
          <a:xfrm>
            <a:off x="3448868" y="4567934"/>
            <a:ext cx="4524572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red shapes</a:t>
            </a:r>
            <a:r>
              <a:rPr lang="en-GB" sz="1846" dirty="0"/>
              <a:t> are </a:t>
            </a:r>
            <a:r>
              <a:rPr lang="en-GB" sz="1846" b="1" dirty="0"/>
              <a:t>squares</a:t>
            </a:r>
            <a:r>
              <a:rPr lang="en-GB" sz="1846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A4E2DB-A15B-40A0-B9F6-05B0D4D4CA59}"/>
              </a:ext>
            </a:extLst>
          </p:cNvPr>
          <p:cNvSpPr txBox="1"/>
          <p:nvPr/>
        </p:nvSpPr>
        <p:spPr>
          <a:xfrm>
            <a:off x="3447497" y="5480576"/>
            <a:ext cx="469333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What fraction of the </a:t>
            </a:r>
            <a:r>
              <a:rPr lang="en-GB" sz="1846" b="1" dirty="0"/>
              <a:t>yellow shapes</a:t>
            </a:r>
            <a:r>
              <a:rPr lang="en-GB" sz="1846" dirty="0"/>
              <a:t> are </a:t>
            </a:r>
            <a:r>
              <a:rPr lang="en-GB" sz="1846" b="1" dirty="0"/>
              <a:t>circles</a:t>
            </a:r>
            <a:r>
              <a:rPr lang="en-GB" sz="1846" dirty="0"/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52424A-A1AB-438F-B44C-04871C69F9FF}"/>
              </a:ext>
            </a:extLst>
          </p:cNvPr>
          <p:cNvSpPr/>
          <p:nvPr/>
        </p:nvSpPr>
        <p:spPr>
          <a:xfrm>
            <a:off x="37514" y="310662"/>
            <a:ext cx="9050215" cy="6246055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CC8E45-1F7F-47D2-81D3-2EA171351A02}"/>
                  </a:ext>
                </a:extLst>
              </p:cNvPr>
              <p:cNvSpPr txBox="1"/>
              <p:nvPr/>
            </p:nvSpPr>
            <p:spPr>
              <a:xfrm>
                <a:off x="7317025" y="565275"/>
                <a:ext cx="479618" cy="94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CC8E45-1F7F-47D2-81D3-2EA17135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025" y="565275"/>
                <a:ext cx="479618" cy="9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049E9-A0A2-46F5-AC4B-B4A6B8C8DE86}"/>
                  </a:ext>
                </a:extLst>
              </p:cNvPr>
              <p:cNvSpPr txBox="1"/>
              <p:nvPr/>
            </p:nvSpPr>
            <p:spPr>
              <a:xfrm>
                <a:off x="8350301" y="5134070"/>
                <a:ext cx="479618" cy="94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049E9-A0A2-46F5-AC4B-B4A6B8C8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301" y="5134070"/>
                <a:ext cx="479618" cy="943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583AAA-BF20-4045-B4F0-A5422CC51F8C}"/>
                  </a:ext>
                </a:extLst>
              </p:cNvPr>
              <p:cNvSpPr txBox="1"/>
              <p:nvPr/>
            </p:nvSpPr>
            <p:spPr>
              <a:xfrm>
                <a:off x="7972231" y="4247806"/>
                <a:ext cx="479618" cy="94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583AAA-BF20-4045-B4F0-A5422CC5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231" y="4247806"/>
                <a:ext cx="479618" cy="946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289ACB-8A59-464C-AFD5-85314C9208CE}"/>
                  </a:ext>
                </a:extLst>
              </p:cNvPr>
              <p:cNvSpPr txBox="1"/>
              <p:nvPr/>
            </p:nvSpPr>
            <p:spPr>
              <a:xfrm>
                <a:off x="7497447" y="3343957"/>
                <a:ext cx="479618" cy="94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289ACB-8A59-464C-AFD5-85314C92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47" y="3343957"/>
                <a:ext cx="479618" cy="946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4A194B-1267-44BF-B487-7C74095185B2}"/>
                  </a:ext>
                </a:extLst>
              </p:cNvPr>
              <p:cNvSpPr txBox="1"/>
              <p:nvPr/>
            </p:nvSpPr>
            <p:spPr>
              <a:xfrm>
                <a:off x="6996285" y="2404938"/>
                <a:ext cx="479618" cy="94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4A194B-1267-44BF-B487-7C7409518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85" y="2404938"/>
                <a:ext cx="479618" cy="943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A027F0-78F5-4C08-B5A0-4DC227934208}"/>
                  </a:ext>
                </a:extLst>
              </p:cNvPr>
              <p:cNvSpPr txBox="1"/>
              <p:nvPr/>
            </p:nvSpPr>
            <p:spPr>
              <a:xfrm>
                <a:off x="7585370" y="1492296"/>
                <a:ext cx="479618" cy="943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54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954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954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A027F0-78F5-4C08-B5A0-4DC22793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70" y="1492296"/>
                <a:ext cx="479618" cy="943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0" y="3884655"/>
            <a:ext cx="1942689" cy="2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DEE965-0486-4DBB-B512-2F0E0A66558A}"/>
              </a:ext>
            </a:extLst>
          </p:cNvPr>
          <p:cNvSpPr/>
          <p:nvPr/>
        </p:nvSpPr>
        <p:spPr>
          <a:xfrm>
            <a:off x="1277068" y="2757801"/>
            <a:ext cx="3604062" cy="6334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B3D52-3B2F-49FE-A1B0-456FCB9DDCCF}"/>
              </a:ext>
            </a:extLst>
          </p:cNvPr>
          <p:cNvSpPr/>
          <p:nvPr/>
        </p:nvSpPr>
        <p:spPr>
          <a:xfrm>
            <a:off x="4881131" y="2757801"/>
            <a:ext cx="3003385" cy="633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39335E-8AD3-4E88-9DB1-AE272072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9" y="641838"/>
            <a:ext cx="660898" cy="1319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B6500B-2A13-48B8-B687-377ADCB40067}"/>
              </a:ext>
            </a:extLst>
          </p:cNvPr>
          <p:cNvSpPr txBox="1"/>
          <p:nvPr/>
        </p:nvSpPr>
        <p:spPr>
          <a:xfrm>
            <a:off x="1081469" y="1453745"/>
            <a:ext cx="3394584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46" dirty="0"/>
              <a:t>Jen &amp; Tim were on the </a:t>
            </a:r>
          </a:p>
          <a:p>
            <a:pPr algn="ctr"/>
            <a:r>
              <a:rPr lang="en-GB" sz="1846" dirty="0"/>
              <a:t>same team in an </a:t>
            </a:r>
            <a:r>
              <a:rPr lang="en-GB" sz="1846" b="1" dirty="0"/>
              <a:t>archery contest</a:t>
            </a:r>
            <a:r>
              <a:rPr lang="en-GB" sz="1846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D947E-B9B0-4D1E-A422-BFF452478D9C}"/>
              </a:ext>
            </a:extLst>
          </p:cNvPr>
          <p:cNvGrpSpPr/>
          <p:nvPr/>
        </p:nvGrpSpPr>
        <p:grpSpPr>
          <a:xfrm>
            <a:off x="1521622" y="622707"/>
            <a:ext cx="2185924" cy="933531"/>
            <a:chOff x="1877024" y="503150"/>
            <a:chExt cx="1906128" cy="8140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E57A80-F14F-4AF0-9A7D-B50A0267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07" y="503150"/>
              <a:ext cx="718645" cy="8140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DA725E-EC8E-4FFC-8967-0ABEC47E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24" y="560383"/>
              <a:ext cx="913109" cy="73334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F61D9F-EF96-4088-8278-7C456D3AD61E}"/>
              </a:ext>
            </a:extLst>
          </p:cNvPr>
          <p:cNvSpPr txBox="1"/>
          <p:nvPr/>
        </p:nvSpPr>
        <p:spPr>
          <a:xfrm>
            <a:off x="861317" y="4831802"/>
            <a:ext cx="461652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the team total </a:t>
            </a:r>
            <a:r>
              <a:rPr lang="en-GB" sz="1846" dirty="0"/>
              <a:t>did Jen score?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A3666-E81F-4ADE-B099-175B7996E74B}"/>
              </a:ext>
            </a:extLst>
          </p:cNvPr>
          <p:cNvSpPr txBox="1"/>
          <p:nvPr/>
        </p:nvSpPr>
        <p:spPr>
          <a:xfrm>
            <a:off x="861317" y="5787979"/>
            <a:ext cx="435529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What fraction </a:t>
            </a:r>
            <a:r>
              <a:rPr lang="en-GB" sz="1846" b="1" dirty="0"/>
              <a:t>of Jen’s score</a:t>
            </a:r>
            <a:r>
              <a:rPr lang="en-GB" sz="1846" dirty="0"/>
              <a:t>, did Tim score?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4DA5DD-E65D-42CB-BF44-2E6FBBD5B014}"/>
              </a:ext>
            </a:extLst>
          </p:cNvPr>
          <p:cNvSpPr/>
          <p:nvPr/>
        </p:nvSpPr>
        <p:spPr>
          <a:xfrm>
            <a:off x="153989" y="273707"/>
            <a:ext cx="8830248" cy="6094244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/>
              <p:nvPr/>
            </p:nvSpPr>
            <p:spPr>
              <a:xfrm>
                <a:off x="5527101" y="4564302"/>
                <a:ext cx="628698" cy="83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64C2F-8234-4DAC-9991-3C23C666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4564302"/>
                <a:ext cx="628698" cy="837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ket 24">
            <a:extLst>
              <a:ext uri="{FF2B5EF4-FFF2-40B4-BE49-F238E27FC236}">
                <a16:creationId xmlns:a16="http://schemas.microsoft.com/office/drawing/2014/main" id="{FA056FF2-AE81-465F-9A7E-355BB02D96D3}"/>
              </a:ext>
            </a:extLst>
          </p:cNvPr>
          <p:cNvSpPr/>
          <p:nvPr/>
        </p:nvSpPr>
        <p:spPr>
          <a:xfrm rot="5400000">
            <a:off x="4469945" y="369425"/>
            <a:ext cx="198336" cy="6630807"/>
          </a:xfrm>
          <a:prstGeom prst="righ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3153B-A1C9-4D6E-8A7D-178D02BF61BF}"/>
              </a:ext>
            </a:extLst>
          </p:cNvPr>
          <p:cNvSpPr txBox="1"/>
          <p:nvPr/>
        </p:nvSpPr>
        <p:spPr>
          <a:xfrm>
            <a:off x="4260375" y="3848023"/>
            <a:ext cx="617478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23" dirty="0"/>
              <a:t>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/>
              <p:nvPr/>
            </p:nvSpPr>
            <p:spPr>
              <a:xfrm>
                <a:off x="5527101" y="5538810"/>
                <a:ext cx="444352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8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58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72DEF-4700-482A-84D1-93C0D5B4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01" y="5538810"/>
                <a:ext cx="444352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5A7BC-EB64-483A-984F-D4271BD4626F}"/>
              </a:ext>
            </a:extLst>
          </p:cNvPr>
          <p:cNvGrpSpPr/>
          <p:nvPr/>
        </p:nvGrpSpPr>
        <p:grpSpPr>
          <a:xfrm>
            <a:off x="8027377" y="331478"/>
            <a:ext cx="482569" cy="1075438"/>
            <a:chOff x="8742390" y="132705"/>
            <a:chExt cx="740066" cy="1649288"/>
          </a:xfrm>
          <a:effectLst>
            <a:outerShdw blurRad="50800" dist="88900" algn="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78DF1-E904-404B-A101-9E92B2241C24}"/>
                </a:ext>
              </a:extLst>
            </p:cNvPr>
            <p:cNvSpPr/>
            <p:nvPr/>
          </p:nvSpPr>
          <p:spPr>
            <a:xfrm>
              <a:off x="8742390" y="132705"/>
              <a:ext cx="740066" cy="164928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EAEE42-3FEB-4263-9651-EE07F1258E22}"/>
                </a:ext>
              </a:extLst>
            </p:cNvPr>
            <p:cNvSpPr/>
            <p:nvPr/>
          </p:nvSpPr>
          <p:spPr>
            <a:xfrm>
              <a:off x="8759377" y="170561"/>
              <a:ext cx="706092" cy="1573576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C6563C-F7DA-4033-99B9-93D3A575BF5D}"/>
                </a:ext>
              </a:extLst>
            </p:cNvPr>
            <p:cNvSpPr/>
            <p:nvPr/>
          </p:nvSpPr>
          <p:spPr>
            <a:xfrm>
              <a:off x="8864152" y="404063"/>
              <a:ext cx="496542" cy="11065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E3BEDD-E917-457A-816B-B0F920F148E2}"/>
                </a:ext>
              </a:extLst>
            </p:cNvPr>
            <p:cNvSpPr/>
            <p:nvPr/>
          </p:nvSpPr>
          <p:spPr>
            <a:xfrm>
              <a:off x="8991713" y="688340"/>
              <a:ext cx="241420" cy="53801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B1C01AD-4707-4E14-9F9F-B4B7816DC1D8}"/>
              </a:ext>
            </a:extLst>
          </p:cNvPr>
          <p:cNvSpPr/>
          <p:nvPr/>
        </p:nvSpPr>
        <p:spPr>
          <a:xfrm>
            <a:off x="1277069" y="2117564"/>
            <a:ext cx="3003385" cy="633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3323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1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8" grpId="0"/>
      <p:bldP spid="24" grpId="0" animBg="1"/>
    </p:bldLst>
  </p:timing>
</p:sld>
</file>

<file path=ppt/theme/theme1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e710b1-42e1-4a23-8778-9bf256b188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E7B35942E7B41B0BB6BB854BB9890" ma:contentTypeVersion="18" ma:contentTypeDescription="Create a new document." ma:contentTypeScope="" ma:versionID="7ddf27a99f42bffc490877d4447524d8">
  <xsd:schema xmlns:xsd="http://www.w3.org/2001/XMLSchema" xmlns:xs="http://www.w3.org/2001/XMLSchema" xmlns:p="http://schemas.microsoft.com/office/2006/metadata/properties" xmlns:ns3="3ae710b1-42e1-4a23-8778-9bf256b1880c" xmlns:ns4="bcb174b3-1eae-4ffb-b454-fe3d9a5b4d12" targetNamespace="http://schemas.microsoft.com/office/2006/metadata/properties" ma:root="true" ma:fieldsID="06aca703eea61d3ec55f8c2358cf55e9" ns3:_="" ns4:_="">
    <xsd:import namespace="3ae710b1-42e1-4a23-8778-9bf256b1880c"/>
    <xsd:import namespace="bcb174b3-1eae-4ffb-b454-fe3d9a5b4d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710b1-42e1-4a23-8778-9bf256b18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74b3-1eae-4ffb-b454-fe3d9a5b4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BA57A-8DB8-4545-A823-F6C19A6F6E7D}">
  <ds:schemaRefs>
    <ds:schemaRef ds:uri="3ae710b1-42e1-4a23-8778-9bf256b1880c"/>
    <ds:schemaRef ds:uri="bcb174b3-1eae-4ffb-b454-fe3d9a5b4d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5DF6B-DD05-49D8-A1FE-C25C3900A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710b1-42e1-4a23-8778-9bf256b1880c"/>
    <ds:schemaRef ds:uri="bcb174b3-1eae-4ffb-b454-fe3d9a5b4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1391</Words>
  <Application>Microsoft Office PowerPoint</Application>
  <PresentationFormat>On-screen Show (4:3)</PresentationFormat>
  <Paragraphs>272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Berlin Sans FB</vt:lpstr>
      <vt:lpstr>Calibri</vt:lpstr>
      <vt:lpstr>Calibri Light</vt:lpstr>
      <vt:lpstr>Cambria Math</vt:lpstr>
      <vt:lpstr>Lato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Clarke - TLES Staff</cp:lastModifiedBy>
  <cp:revision>28</cp:revision>
  <dcterms:created xsi:type="dcterms:W3CDTF">2024-05-01T10:13:14Z</dcterms:created>
  <dcterms:modified xsi:type="dcterms:W3CDTF">2025-02-14T12:24:08Z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0x010100827E7B35942E7B41B0BB6BB854BB9890</vt:lpwstr>
  </property>
</Properties>
</file>