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05" r:id="rId3"/>
    <p:sldMasterId id="2147483711" r:id="rId4"/>
    <p:sldMasterId id="2147483714" r:id="rId5"/>
  </p:sldMasterIdLst>
  <p:notesMasterIdLst>
    <p:notesMasterId r:id="rId20"/>
  </p:notesMasterIdLst>
  <p:sldIdLst>
    <p:sldId id="257" r:id="rId6"/>
    <p:sldId id="258" r:id="rId7"/>
    <p:sldId id="264" r:id="rId8"/>
    <p:sldId id="259" r:id="rId9"/>
    <p:sldId id="265" r:id="rId10"/>
    <p:sldId id="261" r:id="rId11"/>
    <p:sldId id="268" r:id="rId12"/>
    <p:sldId id="271" r:id="rId13"/>
    <p:sldId id="269" r:id="rId14"/>
    <p:sldId id="270" r:id="rId15"/>
    <p:sldId id="272" r:id="rId16"/>
    <p:sldId id="263"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48050-0A3F-4978-83B8-848F5E6ABB8E}" v="963" dt="2025-03-03T13:32:07.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09" autoAdjust="0"/>
  </p:normalViewPr>
  <p:slideViewPr>
    <p:cSldViewPr snapToGrid="0">
      <p:cViewPr varScale="1">
        <p:scale>
          <a:sx n="59" d="100"/>
          <a:sy n="59" d="100"/>
        </p:scale>
        <p:origin x="117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J O'Hallam - BWA Staff" userId="3c12b690-27e5-4f14-8a25-eb06573c8d17" providerId="ADAL" clId="{B5048050-0A3F-4978-83B8-848F5E6ABB8E}"/>
    <pc:docChg chg="undo custSel addSld delSld modSld sldOrd">
      <pc:chgData name="Mr J O'Hallam - BWA Staff" userId="3c12b690-27e5-4f14-8a25-eb06573c8d17" providerId="ADAL" clId="{B5048050-0A3F-4978-83B8-848F5E6ABB8E}" dt="2025-03-03T13:34:08.142" v="3101" actId="20577"/>
      <pc:docMkLst>
        <pc:docMk/>
      </pc:docMkLst>
      <pc:sldChg chg="addSp modSp mod modAnim">
        <pc:chgData name="Mr J O'Hallam - BWA Staff" userId="3c12b690-27e5-4f14-8a25-eb06573c8d17" providerId="ADAL" clId="{B5048050-0A3F-4978-83B8-848F5E6ABB8E}" dt="2025-02-25T11:50:01.367" v="618" actId="20577"/>
        <pc:sldMkLst>
          <pc:docMk/>
          <pc:sldMk cId="3284722150" sldId="259"/>
        </pc:sldMkLst>
        <pc:spChg chg="add mod">
          <ac:chgData name="Mr J O'Hallam - BWA Staff" userId="3c12b690-27e5-4f14-8a25-eb06573c8d17" providerId="ADAL" clId="{B5048050-0A3F-4978-83B8-848F5E6ABB8E}" dt="2025-02-25T11:44:03.607" v="319" actId="20577"/>
          <ac:spMkLst>
            <pc:docMk/>
            <pc:sldMk cId="3284722150" sldId="259"/>
            <ac:spMk id="2" creationId="{2E4A3645-1389-FDEA-EF5A-0366C350BB95}"/>
          </ac:spMkLst>
        </pc:spChg>
        <pc:spChg chg="add mod">
          <ac:chgData name="Mr J O'Hallam - BWA Staff" userId="3c12b690-27e5-4f14-8a25-eb06573c8d17" providerId="ADAL" clId="{B5048050-0A3F-4978-83B8-848F5E6ABB8E}" dt="2025-02-25T11:44:46.189" v="346" actId="20577"/>
          <ac:spMkLst>
            <pc:docMk/>
            <pc:sldMk cId="3284722150" sldId="259"/>
            <ac:spMk id="3" creationId="{F84B7EA6-7D70-A91D-6DF5-75A1CD72FECB}"/>
          </ac:spMkLst>
        </pc:spChg>
        <pc:spChg chg="add mod">
          <ac:chgData name="Mr J O'Hallam - BWA Staff" userId="3c12b690-27e5-4f14-8a25-eb06573c8d17" providerId="ADAL" clId="{B5048050-0A3F-4978-83B8-848F5E6ABB8E}" dt="2025-02-25T11:45:04.344" v="365" actId="20577"/>
          <ac:spMkLst>
            <pc:docMk/>
            <pc:sldMk cId="3284722150" sldId="259"/>
            <ac:spMk id="5" creationId="{139AB977-F390-8AEE-5CB2-504A7C639CAD}"/>
          </ac:spMkLst>
        </pc:spChg>
        <pc:spChg chg="add mod">
          <ac:chgData name="Mr J O'Hallam - BWA Staff" userId="3c12b690-27e5-4f14-8a25-eb06573c8d17" providerId="ADAL" clId="{B5048050-0A3F-4978-83B8-848F5E6ABB8E}" dt="2025-02-25T11:45:11.836" v="377" actId="20577"/>
          <ac:spMkLst>
            <pc:docMk/>
            <pc:sldMk cId="3284722150" sldId="259"/>
            <ac:spMk id="6" creationId="{79C5FE31-DFC0-5FB7-BB3A-A6F639C037E1}"/>
          </ac:spMkLst>
        </pc:spChg>
        <pc:spChg chg="add mod">
          <ac:chgData name="Mr J O'Hallam - BWA Staff" userId="3c12b690-27e5-4f14-8a25-eb06573c8d17" providerId="ADAL" clId="{B5048050-0A3F-4978-83B8-848F5E6ABB8E}" dt="2025-02-25T11:44:31.014" v="321" actId="1076"/>
          <ac:spMkLst>
            <pc:docMk/>
            <pc:sldMk cId="3284722150" sldId="259"/>
            <ac:spMk id="7" creationId="{5B16037A-2290-A73D-37E3-3276D60047B4}"/>
          </ac:spMkLst>
        </pc:spChg>
        <pc:spChg chg="add mod">
          <ac:chgData name="Mr J O'Hallam - BWA Staff" userId="3c12b690-27e5-4f14-8a25-eb06573c8d17" providerId="ADAL" clId="{B5048050-0A3F-4978-83B8-848F5E6ABB8E}" dt="2025-02-25T11:44:31.014" v="321" actId="1076"/>
          <ac:spMkLst>
            <pc:docMk/>
            <pc:sldMk cId="3284722150" sldId="259"/>
            <ac:spMk id="8" creationId="{8ECA6058-7B49-1C74-CEAE-5E6E07DB28D6}"/>
          </ac:spMkLst>
        </pc:spChg>
        <pc:spChg chg="add mod">
          <ac:chgData name="Mr J O'Hallam - BWA Staff" userId="3c12b690-27e5-4f14-8a25-eb06573c8d17" providerId="ADAL" clId="{B5048050-0A3F-4978-83B8-848F5E6ABB8E}" dt="2025-02-25T11:45:06.668" v="369" actId="20577"/>
          <ac:spMkLst>
            <pc:docMk/>
            <pc:sldMk cId="3284722150" sldId="259"/>
            <ac:spMk id="10" creationId="{A2716CF3-0DB6-5AE4-C0B4-BC501B53B8F2}"/>
          </ac:spMkLst>
        </pc:spChg>
        <pc:spChg chg="add mod">
          <ac:chgData name="Mr J O'Hallam - BWA Staff" userId="3c12b690-27e5-4f14-8a25-eb06573c8d17" providerId="ADAL" clId="{B5048050-0A3F-4978-83B8-848F5E6ABB8E}" dt="2025-02-25T11:45:09.204" v="373" actId="20577"/>
          <ac:spMkLst>
            <pc:docMk/>
            <pc:sldMk cId="3284722150" sldId="259"/>
            <ac:spMk id="11" creationId="{266079CC-EFC5-E34A-6AAD-C4DE3FBE4E65}"/>
          </ac:spMkLst>
        </pc:spChg>
        <pc:spChg chg="add mod">
          <ac:chgData name="Mr J O'Hallam - BWA Staff" userId="3c12b690-27e5-4f14-8a25-eb06573c8d17" providerId="ADAL" clId="{B5048050-0A3F-4978-83B8-848F5E6ABB8E}" dt="2025-02-25T11:44:31.014" v="321" actId="1076"/>
          <ac:spMkLst>
            <pc:docMk/>
            <pc:sldMk cId="3284722150" sldId="259"/>
            <ac:spMk id="12" creationId="{EAADB4D0-8C3E-B146-9CA2-98A6F87939B5}"/>
          </ac:spMkLst>
        </pc:spChg>
        <pc:spChg chg="add mod">
          <ac:chgData name="Mr J O'Hallam - BWA Staff" userId="3c12b690-27e5-4f14-8a25-eb06573c8d17" providerId="ADAL" clId="{B5048050-0A3F-4978-83B8-848F5E6ABB8E}" dt="2025-02-25T11:45:24.225" v="384" actId="20577"/>
          <ac:spMkLst>
            <pc:docMk/>
            <pc:sldMk cId="3284722150" sldId="259"/>
            <ac:spMk id="14" creationId="{04034985-276C-8A2F-F055-C88BEF8D709C}"/>
          </ac:spMkLst>
        </pc:spChg>
        <pc:spChg chg="add mod">
          <ac:chgData name="Mr J O'Hallam - BWA Staff" userId="3c12b690-27e5-4f14-8a25-eb06573c8d17" providerId="ADAL" clId="{B5048050-0A3F-4978-83B8-848F5E6ABB8E}" dt="2025-02-25T11:45:43.741" v="407" actId="14100"/>
          <ac:spMkLst>
            <pc:docMk/>
            <pc:sldMk cId="3284722150" sldId="259"/>
            <ac:spMk id="15" creationId="{A047E04C-61F0-F282-3699-3ADAC94E260B}"/>
          </ac:spMkLst>
        </pc:spChg>
        <pc:spChg chg="add mod">
          <ac:chgData name="Mr J O'Hallam - BWA Staff" userId="3c12b690-27e5-4f14-8a25-eb06573c8d17" providerId="ADAL" clId="{B5048050-0A3F-4978-83B8-848F5E6ABB8E}" dt="2025-02-25T11:45:57.645" v="409" actId="1076"/>
          <ac:spMkLst>
            <pc:docMk/>
            <pc:sldMk cId="3284722150" sldId="259"/>
            <ac:spMk id="17" creationId="{7EF57855-E50B-FEF4-FA48-3513233D3A8B}"/>
          </ac:spMkLst>
        </pc:spChg>
        <pc:spChg chg="add mod">
          <ac:chgData name="Mr J O'Hallam - BWA Staff" userId="3c12b690-27e5-4f14-8a25-eb06573c8d17" providerId="ADAL" clId="{B5048050-0A3F-4978-83B8-848F5E6ABB8E}" dt="2025-02-25T11:45:57.645" v="409" actId="1076"/>
          <ac:spMkLst>
            <pc:docMk/>
            <pc:sldMk cId="3284722150" sldId="259"/>
            <ac:spMk id="18" creationId="{D792E584-1523-CDC4-BBFB-6F3B6090545B}"/>
          </ac:spMkLst>
        </pc:spChg>
        <pc:spChg chg="add mod">
          <ac:chgData name="Mr J O'Hallam - BWA Staff" userId="3c12b690-27e5-4f14-8a25-eb06573c8d17" providerId="ADAL" clId="{B5048050-0A3F-4978-83B8-848F5E6ABB8E}" dt="2025-02-25T11:45:57.645" v="409" actId="1076"/>
          <ac:spMkLst>
            <pc:docMk/>
            <pc:sldMk cId="3284722150" sldId="259"/>
            <ac:spMk id="19" creationId="{FD4AEB49-BE5B-6D3B-F554-BA0A23BC3B6A}"/>
          </ac:spMkLst>
        </pc:spChg>
        <pc:spChg chg="add mod">
          <ac:chgData name="Mr J O'Hallam - BWA Staff" userId="3c12b690-27e5-4f14-8a25-eb06573c8d17" providerId="ADAL" clId="{B5048050-0A3F-4978-83B8-848F5E6ABB8E}" dt="2025-02-25T11:45:57.645" v="409" actId="1076"/>
          <ac:spMkLst>
            <pc:docMk/>
            <pc:sldMk cId="3284722150" sldId="259"/>
            <ac:spMk id="20" creationId="{2616B75C-63EA-5EEA-4F1F-D3C64B2D115C}"/>
          </ac:spMkLst>
        </pc:spChg>
        <pc:spChg chg="add mod">
          <ac:chgData name="Mr J O'Hallam - BWA Staff" userId="3c12b690-27e5-4f14-8a25-eb06573c8d17" providerId="ADAL" clId="{B5048050-0A3F-4978-83B8-848F5E6ABB8E}" dt="2025-02-25T11:45:57.645" v="409" actId="1076"/>
          <ac:spMkLst>
            <pc:docMk/>
            <pc:sldMk cId="3284722150" sldId="259"/>
            <ac:spMk id="22" creationId="{F7AE9CBC-DF42-EA03-7C92-33B01B6407DE}"/>
          </ac:spMkLst>
        </pc:spChg>
        <pc:spChg chg="add mod">
          <ac:chgData name="Mr J O'Hallam - BWA Staff" userId="3c12b690-27e5-4f14-8a25-eb06573c8d17" providerId="ADAL" clId="{B5048050-0A3F-4978-83B8-848F5E6ABB8E}" dt="2025-02-25T11:45:57.645" v="409" actId="1076"/>
          <ac:spMkLst>
            <pc:docMk/>
            <pc:sldMk cId="3284722150" sldId="259"/>
            <ac:spMk id="23" creationId="{2668FCE4-42F6-D2FB-379C-8674E6DF736B}"/>
          </ac:spMkLst>
        </pc:spChg>
        <pc:spChg chg="add mod">
          <ac:chgData name="Mr J O'Hallam - BWA Staff" userId="3c12b690-27e5-4f14-8a25-eb06573c8d17" providerId="ADAL" clId="{B5048050-0A3F-4978-83B8-848F5E6ABB8E}" dt="2025-02-25T11:45:57.645" v="409" actId="1076"/>
          <ac:spMkLst>
            <pc:docMk/>
            <pc:sldMk cId="3284722150" sldId="259"/>
            <ac:spMk id="24" creationId="{4A865B4D-019A-5F18-3018-5703431C219B}"/>
          </ac:spMkLst>
        </pc:spChg>
        <pc:spChg chg="add mod">
          <ac:chgData name="Mr J O'Hallam - BWA Staff" userId="3c12b690-27e5-4f14-8a25-eb06573c8d17" providerId="ADAL" clId="{B5048050-0A3F-4978-83B8-848F5E6ABB8E}" dt="2025-02-25T11:45:57.645" v="409" actId="1076"/>
          <ac:spMkLst>
            <pc:docMk/>
            <pc:sldMk cId="3284722150" sldId="259"/>
            <ac:spMk id="25" creationId="{40D76A67-DD5C-8A33-17A4-9645FA93172E}"/>
          </ac:spMkLst>
        </pc:spChg>
        <pc:spChg chg="add mod">
          <ac:chgData name="Mr J O'Hallam - BWA Staff" userId="3c12b690-27e5-4f14-8a25-eb06573c8d17" providerId="ADAL" clId="{B5048050-0A3F-4978-83B8-848F5E6ABB8E}" dt="2025-02-25T11:46:22.091" v="431" actId="14100"/>
          <ac:spMkLst>
            <pc:docMk/>
            <pc:sldMk cId="3284722150" sldId="259"/>
            <ac:spMk id="26" creationId="{FBF92368-EFBE-5B77-3B2E-5A2CC4BFA415}"/>
          </ac:spMkLst>
        </pc:spChg>
        <pc:spChg chg="add mod">
          <ac:chgData name="Mr J O'Hallam - BWA Staff" userId="3c12b690-27e5-4f14-8a25-eb06573c8d17" providerId="ADAL" clId="{B5048050-0A3F-4978-83B8-848F5E6ABB8E}" dt="2025-02-25T11:46:38.353" v="454" actId="20577"/>
          <ac:spMkLst>
            <pc:docMk/>
            <pc:sldMk cId="3284722150" sldId="259"/>
            <ac:spMk id="27" creationId="{A7BD5834-D404-28C3-5404-BF06CD6481BE}"/>
          </ac:spMkLst>
        </pc:spChg>
        <pc:spChg chg="add mod">
          <ac:chgData name="Mr J O'Hallam - BWA Staff" userId="3c12b690-27e5-4f14-8a25-eb06573c8d17" providerId="ADAL" clId="{B5048050-0A3F-4978-83B8-848F5E6ABB8E}" dt="2025-02-25T11:47:22.217" v="483" actId="1076"/>
          <ac:spMkLst>
            <pc:docMk/>
            <pc:sldMk cId="3284722150" sldId="259"/>
            <ac:spMk id="29" creationId="{9CE53B90-2421-FA8E-4BB7-1AAEB940DCB7}"/>
          </ac:spMkLst>
        </pc:spChg>
        <pc:spChg chg="add mod">
          <ac:chgData name="Mr J O'Hallam - BWA Staff" userId="3c12b690-27e5-4f14-8a25-eb06573c8d17" providerId="ADAL" clId="{B5048050-0A3F-4978-83B8-848F5E6ABB8E}" dt="2025-02-25T11:47:22.217" v="483" actId="1076"/>
          <ac:spMkLst>
            <pc:docMk/>
            <pc:sldMk cId="3284722150" sldId="259"/>
            <ac:spMk id="30" creationId="{8AE6602F-C4D7-1D61-09DB-138DA501DACF}"/>
          </ac:spMkLst>
        </pc:spChg>
        <pc:spChg chg="add mod">
          <ac:chgData name="Mr J O'Hallam - BWA Staff" userId="3c12b690-27e5-4f14-8a25-eb06573c8d17" providerId="ADAL" clId="{B5048050-0A3F-4978-83B8-848F5E6ABB8E}" dt="2025-02-25T11:47:22.217" v="483" actId="1076"/>
          <ac:spMkLst>
            <pc:docMk/>
            <pc:sldMk cId="3284722150" sldId="259"/>
            <ac:spMk id="31" creationId="{1460BBEA-96CB-6533-DC09-E21A441417F6}"/>
          </ac:spMkLst>
        </pc:spChg>
        <pc:spChg chg="add mod">
          <ac:chgData name="Mr J O'Hallam - BWA Staff" userId="3c12b690-27e5-4f14-8a25-eb06573c8d17" providerId="ADAL" clId="{B5048050-0A3F-4978-83B8-848F5E6ABB8E}" dt="2025-02-25T11:47:22.217" v="483" actId="1076"/>
          <ac:spMkLst>
            <pc:docMk/>
            <pc:sldMk cId="3284722150" sldId="259"/>
            <ac:spMk id="32" creationId="{6D8C9D84-A3EE-024D-373E-1A8D85F3F013}"/>
          </ac:spMkLst>
        </pc:spChg>
        <pc:spChg chg="add mod">
          <ac:chgData name="Mr J O'Hallam - BWA Staff" userId="3c12b690-27e5-4f14-8a25-eb06573c8d17" providerId="ADAL" clId="{B5048050-0A3F-4978-83B8-848F5E6ABB8E}" dt="2025-02-25T11:47:22.217" v="483" actId="1076"/>
          <ac:spMkLst>
            <pc:docMk/>
            <pc:sldMk cId="3284722150" sldId="259"/>
            <ac:spMk id="33" creationId="{9A198D26-A4D5-7820-53A9-28530277B17E}"/>
          </ac:spMkLst>
        </pc:spChg>
        <pc:spChg chg="add mod">
          <ac:chgData name="Mr J O'Hallam - BWA Staff" userId="3c12b690-27e5-4f14-8a25-eb06573c8d17" providerId="ADAL" clId="{B5048050-0A3F-4978-83B8-848F5E6ABB8E}" dt="2025-02-25T11:50:01.367" v="618" actId="20577"/>
          <ac:spMkLst>
            <pc:docMk/>
            <pc:sldMk cId="3284722150" sldId="259"/>
            <ac:spMk id="34" creationId="{C1F4199D-B793-7824-B67D-6D3A355431EF}"/>
          </ac:spMkLst>
        </pc:spChg>
        <pc:graphicFrameChg chg="modGraphic">
          <ac:chgData name="Mr J O'Hallam - BWA Staff" userId="3c12b690-27e5-4f14-8a25-eb06573c8d17" providerId="ADAL" clId="{B5048050-0A3F-4978-83B8-848F5E6ABB8E}" dt="2025-02-25T11:45:02.013" v="361" actId="20577"/>
          <ac:graphicFrameMkLst>
            <pc:docMk/>
            <pc:sldMk cId="3284722150" sldId="259"/>
            <ac:graphicFrameMk id="4" creationId="{587C13CB-4A57-1AAF-BDDA-38899B08B71A}"/>
          </ac:graphicFrameMkLst>
        </pc:graphicFrameChg>
        <pc:graphicFrameChg chg="modGraphic">
          <ac:chgData name="Mr J O'Hallam - BWA Staff" userId="3c12b690-27e5-4f14-8a25-eb06573c8d17" providerId="ADAL" clId="{B5048050-0A3F-4978-83B8-848F5E6ABB8E}" dt="2025-02-25T11:45:28.430" v="391" actId="20577"/>
          <ac:graphicFrameMkLst>
            <pc:docMk/>
            <pc:sldMk cId="3284722150" sldId="259"/>
            <ac:graphicFrameMk id="9" creationId="{8B9BDA5A-176C-95D6-027E-81E2073E5404}"/>
          </ac:graphicFrameMkLst>
        </pc:graphicFrameChg>
        <pc:graphicFrameChg chg="modGraphic">
          <ac:chgData name="Mr J O'Hallam - BWA Staff" userId="3c12b690-27e5-4f14-8a25-eb06573c8d17" providerId="ADAL" clId="{B5048050-0A3F-4978-83B8-848F5E6ABB8E}" dt="2025-02-25T11:46:05.093" v="420" actId="20577"/>
          <ac:graphicFrameMkLst>
            <pc:docMk/>
            <pc:sldMk cId="3284722150" sldId="259"/>
            <ac:graphicFrameMk id="16" creationId="{4FF38DA2-F59A-C529-102D-438463FD473A}"/>
          </ac:graphicFrameMkLst>
        </pc:graphicFrameChg>
        <pc:graphicFrameChg chg="modGraphic">
          <ac:chgData name="Mr J O'Hallam - BWA Staff" userId="3c12b690-27e5-4f14-8a25-eb06573c8d17" providerId="ADAL" clId="{B5048050-0A3F-4978-83B8-848F5E6ABB8E}" dt="2025-02-25T11:46:26.753" v="440" actId="20577"/>
          <ac:graphicFrameMkLst>
            <pc:docMk/>
            <pc:sldMk cId="3284722150" sldId="259"/>
            <ac:graphicFrameMk id="21" creationId="{83D28EC7-1438-F53B-314C-3D4ACB770C35}"/>
          </ac:graphicFrameMkLst>
        </pc:graphicFrameChg>
        <pc:graphicFrameChg chg="add mod modGraphic">
          <ac:chgData name="Mr J O'Hallam - BWA Staff" userId="3c12b690-27e5-4f14-8a25-eb06573c8d17" providerId="ADAL" clId="{B5048050-0A3F-4978-83B8-848F5E6ABB8E}" dt="2025-02-25T11:47:22.217" v="483" actId="1076"/>
          <ac:graphicFrameMkLst>
            <pc:docMk/>
            <pc:sldMk cId="3284722150" sldId="259"/>
            <ac:graphicFrameMk id="28" creationId="{4DFEE797-2E86-A1B9-1EC8-20B6F8F2A584}"/>
          </ac:graphicFrameMkLst>
        </pc:graphicFrameChg>
      </pc:sldChg>
      <pc:sldChg chg="del">
        <pc:chgData name="Mr J O'Hallam - BWA Staff" userId="3c12b690-27e5-4f14-8a25-eb06573c8d17" providerId="ADAL" clId="{B5048050-0A3F-4978-83B8-848F5E6ABB8E}" dt="2025-02-25T11:43:42.926" v="295" actId="47"/>
        <pc:sldMkLst>
          <pc:docMk/>
          <pc:sldMk cId="89520476" sldId="260"/>
        </pc:sldMkLst>
      </pc:sldChg>
      <pc:sldChg chg="addSp delSp modSp add mod ord delAnim modAnim modNotesTx">
        <pc:chgData name="Mr J O'Hallam - BWA Staff" userId="3c12b690-27e5-4f14-8a25-eb06573c8d17" providerId="ADAL" clId="{B5048050-0A3F-4978-83B8-848F5E6ABB8E}" dt="2025-02-25T12:13:25.287" v="1152"/>
        <pc:sldMkLst>
          <pc:docMk/>
          <pc:sldMk cId="2447070743" sldId="261"/>
        </pc:sldMkLst>
        <pc:spChg chg="add del mod">
          <ac:chgData name="Mr J O'Hallam - BWA Staff" userId="3c12b690-27e5-4f14-8a25-eb06573c8d17" providerId="ADAL" clId="{B5048050-0A3F-4978-83B8-848F5E6ABB8E}" dt="2025-02-25T12:10:07.972" v="1029" actId="21"/>
          <ac:spMkLst>
            <pc:docMk/>
            <pc:sldMk cId="2447070743" sldId="261"/>
            <ac:spMk id="5" creationId="{C3358322-9B68-9EF9-267C-A99ECD390C25}"/>
          </ac:spMkLst>
        </pc:spChg>
        <pc:spChg chg="add mod">
          <ac:chgData name="Mr J O'Hallam - BWA Staff" userId="3c12b690-27e5-4f14-8a25-eb06573c8d17" providerId="ADAL" clId="{B5048050-0A3F-4978-83B8-848F5E6ABB8E}" dt="2025-02-25T12:11:21.482" v="1068" actId="113"/>
          <ac:spMkLst>
            <pc:docMk/>
            <pc:sldMk cId="2447070743" sldId="261"/>
            <ac:spMk id="21" creationId="{DCE3A742-E840-214E-7F57-7D6E575D69C1}"/>
          </ac:spMkLst>
        </pc:spChg>
        <pc:spChg chg="add mod">
          <ac:chgData name="Mr J O'Hallam - BWA Staff" userId="3c12b690-27e5-4f14-8a25-eb06573c8d17" providerId="ADAL" clId="{B5048050-0A3F-4978-83B8-848F5E6ABB8E}" dt="2025-02-25T12:11:59.073" v="1088" actId="20577"/>
          <ac:spMkLst>
            <pc:docMk/>
            <pc:sldMk cId="2447070743" sldId="261"/>
            <ac:spMk id="22" creationId="{522179BB-B837-3709-FD97-F47F95B73510}"/>
          </ac:spMkLst>
        </pc:spChg>
        <pc:spChg chg="add mod">
          <ac:chgData name="Mr J O'Hallam - BWA Staff" userId="3c12b690-27e5-4f14-8a25-eb06573c8d17" providerId="ADAL" clId="{B5048050-0A3F-4978-83B8-848F5E6ABB8E}" dt="2025-02-25T12:12:21.022" v="1107" actId="20577"/>
          <ac:spMkLst>
            <pc:docMk/>
            <pc:sldMk cId="2447070743" sldId="261"/>
            <ac:spMk id="23" creationId="{B1E13F9D-80A8-2F44-21BB-A39681C6DB59}"/>
          </ac:spMkLst>
        </pc:spChg>
      </pc:sldChg>
      <pc:sldChg chg="addSp delSp modSp del mod delAnim modAnim">
        <pc:chgData name="Mr J O'Hallam - BWA Staff" userId="3c12b690-27e5-4f14-8a25-eb06573c8d17" providerId="ADAL" clId="{B5048050-0A3F-4978-83B8-848F5E6ABB8E}" dt="2025-02-25T12:08:00.761" v="827" actId="47"/>
        <pc:sldMkLst>
          <pc:docMk/>
          <pc:sldMk cId="776345321" sldId="262"/>
        </pc:sldMkLst>
      </pc:sldChg>
      <pc:sldChg chg="addSp modSp mod modNotesTx">
        <pc:chgData name="Mr J O'Hallam - BWA Staff" userId="3c12b690-27e5-4f14-8a25-eb06573c8d17" providerId="ADAL" clId="{B5048050-0A3F-4978-83B8-848F5E6ABB8E}" dt="2025-03-03T13:33:56.150" v="3050"/>
        <pc:sldMkLst>
          <pc:docMk/>
          <pc:sldMk cId="3955048765" sldId="263"/>
        </pc:sldMkLst>
        <pc:spChg chg="add mod">
          <ac:chgData name="Mr J O'Hallam - BWA Staff" userId="3c12b690-27e5-4f14-8a25-eb06573c8d17" providerId="ADAL" clId="{B5048050-0A3F-4978-83B8-848F5E6ABB8E}" dt="2025-02-25T12:13:39.771" v="1175" actId="20577"/>
          <ac:spMkLst>
            <pc:docMk/>
            <pc:sldMk cId="3955048765" sldId="263"/>
            <ac:spMk id="2" creationId="{CC347A3C-1C11-8CF0-78DB-9D8832B34587}"/>
          </ac:spMkLst>
        </pc:spChg>
        <pc:picChg chg="add mod">
          <ac:chgData name="Mr J O'Hallam - BWA Staff" userId="3c12b690-27e5-4f14-8a25-eb06573c8d17" providerId="ADAL" clId="{B5048050-0A3F-4978-83B8-848F5E6ABB8E}" dt="2025-02-25T12:21:54.715" v="1579" actId="1038"/>
          <ac:picMkLst>
            <pc:docMk/>
            <pc:sldMk cId="3955048765" sldId="263"/>
            <ac:picMk id="4" creationId="{0CEF620A-4F76-F636-C621-F6C7857B733D}"/>
          </ac:picMkLst>
        </pc:picChg>
      </pc:sldChg>
      <pc:sldChg chg="add del">
        <pc:chgData name="Mr J O'Hallam - BWA Staff" userId="3c12b690-27e5-4f14-8a25-eb06573c8d17" providerId="ADAL" clId="{B5048050-0A3F-4978-83B8-848F5E6ABB8E}" dt="2025-02-25T11:38:19.458" v="1"/>
        <pc:sldMkLst>
          <pc:docMk/>
          <pc:sldMk cId="2430822095" sldId="264"/>
        </pc:sldMkLst>
      </pc:sldChg>
      <pc:sldChg chg="addSp delSp modSp add mod addAnim delAnim modAnim">
        <pc:chgData name="Mr J O'Hallam - BWA Staff" userId="3c12b690-27e5-4f14-8a25-eb06573c8d17" providerId="ADAL" clId="{B5048050-0A3F-4978-83B8-848F5E6ABB8E}" dt="2025-02-25T11:49:36.346" v="494"/>
        <pc:sldMkLst>
          <pc:docMk/>
          <pc:sldMk cId="3849484869" sldId="264"/>
        </pc:sldMkLst>
        <pc:spChg chg="add mod">
          <ac:chgData name="Mr J O'Hallam - BWA Staff" userId="3c12b690-27e5-4f14-8a25-eb06573c8d17" providerId="ADAL" clId="{B5048050-0A3F-4978-83B8-848F5E6ABB8E}" dt="2025-02-25T11:40:32.603" v="257" actId="1076"/>
          <ac:spMkLst>
            <pc:docMk/>
            <pc:sldMk cId="3849484869" sldId="264"/>
            <ac:spMk id="3" creationId="{ADBEDCDF-9BAB-4C56-2F52-CB3D15852432}"/>
          </ac:spMkLst>
        </pc:spChg>
        <pc:spChg chg="add mod">
          <ac:chgData name="Mr J O'Hallam - BWA Staff" userId="3c12b690-27e5-4f14-8a25-eb06573c8d17" providerId="ADAL" clId="{B5048050-0A3F-4978-83B8-848F5E6ABB8E}" dt="2025-02-25T11:40:32.603" v="257" actId="1076"/>
          <ac:spMkLst>
            <pc:docMk/>
            <pc:sldMk cId="3849484869" sldId="264"/>
            <ac:spMk id="6" creationId="{315180E0-3E68-6F71-94AA-01C786DA7BC1}"/>
          </ac:spMkLst>
        </pc:spChg>
        <pc:spChg chg="mod">
          <ac:chgData name="Mr J O'Hallam - BWA Staff" userId="3c12b690-27e5-4f14-8a25-eb06573c8d17" providerId="ADAL" clId="{B5048050-0A3F-4978-83B8-848F5E6ABB8E}" dt="2025-02-25T11:38:51.639" v="20" actId="20577"/>
          <ac:spMkLst>
            <pc:docMk/>
            <pc:sldMk cId="3849484869" sldId="264"/>
            <ac:spMk id="8" creationId="{29C61BEF-FD0E-73EA-C339-48ACB018C2BA}"/>
          </ac:spMkLst>
        </pc:spChg>
        <pc:spChg chg="mod">
          <ac:chgData name="Mr J O'Hallam - BWA Staff" userId="3c12b690-27e5-4f14-8a25-eb06573c8d17" providerId="ADAL" clId="{B5048050-0A3F-4978-83B8-848F5E6ABB8E}" dt="2025-02-25T11:40:03.927" v="237" actId="20577"/>
          <ac:spMkLst>
            <pc:docMk/>
            <pc:sldMk cId="3849484869" sldId="264"/>
            <ac:spMk id="9" creationId="{AD350BE9-CAC2-57BB-0336-93EA14BA4559}"/>
          </ac:spMkLst>
        </pc:spChg>
        <pc:spChg chg="add del">
          <ac:chgData name="Mr J O'Hallam - BWA Staff" userId="3c12b690-27e5-4f14-8a25-eb06573c8d17" providerId="ADAL" clId="{B5048050-0A3F-4978-83B8-848F5E6ABB8E}" dt="2025-02-25T11:49:34.208" v="492" actId="21"/>
          <ac:spMkLst>
            <pc:docMk/>
            <pc:sldMk cId="3849484869" sldId="264"/>
            <ac:spMk id="10" creationId="{1D0C42FE-A280-6F48-3308-D684CB49B91B}"/>
          </ac:spMkLst>
        </pc:spChg>
        <pc:spChg chg="add mod">
          <ac:chgData name="Mr J O'Hallam - BWA Staff" userId="3c12b690-27e5-4f14-8a25-eb06573c8d17" providerId="ADAL" clId="{B5048050-0A3F-4978-83B8-848F5E6ABB8E}" dt="2025-02-25T11:40:32.603" v="257" actId="1076"/>
          <ac:spMkLst>
            <pc:docMk/>
            <pc:sldMk cId="3849484869" sldId="264"/>
            <ac:spMk id="11" creationId="{D6E24328-8938-5DA7-6912-74CF2C6A1539}"/>
          </ac:spMkLst>
        </pc:spChg>
        <pc:spChg chg="mod">
          <ac:chgData name="Mr J O'Hallam - BWA Staff" userId="3c12b690-27e5-4f14-8a25-eb06573c8d17" providerId="ADAL" clId="{B5048050-0A3F-4978-83B8-848F5E6ABB8E}" dt="2025-02-25T11:38:54.315" v="28" actId="20577"/>
          <ac:spMkLst>
            <pc:docMk/>
            <pc:sldMk cId="3849484869" sldId="264"/>
            <ac:spMk id="12" creationId="{5CFBE2E1-9A96-42CD-04E3-2AFB7459B8B1}"/>
          </ac:spMkLst>
        </pc:spChg>
        <pc:spChg chg="mod">
          <ac:chgData name="Mr J O'Hallam - BWA Staff" userId="3c12b690-27e5-4f14-8a25-eb06573c8d17" providerId="ADAL" clId="{B5048050-0A3F-4978-83B8-848F5E6ABB8E}" dt="2025-02-25T11:39:00.152" v="39" actId="20577"/>
          <ac:spMkLst>
            <pc:docMk/>
            <pc:sldMk cId="3849484869" sldId="264"/>
            <ac:spMk id="13" creationId="{DF664F55-9461-B951-AA27-728FF6F6A92A}"/>
          </ac:spMkLst>
        </pc:spChg>
        <pc:spChg chg="add mod">
          <ac:chgData name="Mr J O'Hallam - BWA Staff" userId="3c12b690-27e5-4f14-8a25-eb06573c8d17" providerId="ADAL" clId="{B5048050-0A3F-4978-83B8-848F5E6ABB8E}" dt="2025-02-25T11:40:32.603" v="257" actId="1076"/>
          <ac:spMkLst>
            <pc:docMk/>
            <pc:sldMk cId="3849484869" sldId="264"/>
            <ac:spMk id="16" creationId="{10152EA3-08AE-13A3-6726-02820B408F1F}"/>
          </ac:spMkLst>
        </pc:spChg>
        <pc:spChg chg="add mod">
          <ac:chgData name="Mr J O'Hallam - BWA Staff" userId="3c12b690-27e5-4f14-8a25-eb06573c8d17" providerId="ADAL" clId="{B5048050-0A3F-4978-83B8-848F5E6ABB8E}" dt="2025-02-25T11:40:45.200" v="259" actId="1076"/>
          <ac:spMkLst>
            <pc:docMk/>
            <pc:sldMk cId="3849484869" sldId="264"/>
            <ac:spMk id="18" creationId="{D0DDA6FE-2381-9355-C470-645B836C76E8}"/>
          </ac:spMkLst>
        </pc:spChg>
        <pc:spChg chg="add mod">
          <ac:chgData name="Mr J O'Hallam - BWA Staff" userId="3c12b690-27e5-4f14-8a25-eb06573c8d17" providerId="ADAL" clId="{B5048050-0A3F-4978-83B8-848F5E6ABB8E}" dt="2025-02-25T11:40:45.200" v="259" actId="1076"/>
          <ac:spMkLst>
            <pc:docMk/>
            <pc:sldMk cId="3849484869" sldId="264"/>
            <ac:spMk id="19" creationId="{577C30F6-B7D4-05E6-54DE-E6A76745D8CF}"/>
          </ac:spMkLst>
        </pc:spChg>
        <pc:spChg chg="add mod">
          <ac:chgData name="Mr J O'Hallam - BWA Staff" userId="3c12b690-27e5-4f14-8a25-eb06573c8d17" providerId="ADAL" clId="{B5048050-0A3F-4978-83B8-848F5E6ABB8E}" dt="2025-02-25T11:40:45.200" v="259" actId="1076"/>
          <ac:spMkLst>
            <pc:docMk/>
            <pc:sldMk cId="3849484869" sldId="264"/>
            <ac:spMk id="20" creationId="{59E543B4-97E2-E5F0-1AF4-CC1159567DCE}"/>
          </ac:spMkLst>
        </pc:spChg>
        <pc:spChg chg="add mod">
          <ac:chgData name="Mr J O'Hallam - BWA Staff" userId="3c12b690-27e5-4f14-8a25-eb06573c8d17" providerId="ADAL" clId="{B5048050-0A3F-4978-83B8-848F5E6ABB8E}" dt="2025-02-25T11:40:45.200" v="259" actId="1076"/>
          <ac:spMkLst>
            <pc:docMk/>
            <pc:sldMk cId="3849484869" sldId="264"/>
            <ac:spMk id="21" creationId="{CB0401ED-5F4C-3F35-2B9C-FD9A1D8F1656}"/>
          </ac:spMkLst>
        </pc:spChg>
        <pc:spChg chg="add mod">
          <ac:chgData name="Mr J O'Hallam - BWA Staff" userId="3c12b690-27e5-4f14-8a25-eb06573c8d17" providerId="ADAL" clId="{B5048050-0A3F-4978-83B8-848F5E6ABB8E}" dt="2025-02-25T11:41:18.512" v="267" actId="20577"/>
          <ac:spMkLst>
            <pc:docMk/>
            <pc:sldMk cId="3849484869" sldId="264"/>
            <ac:spMk id="22" creationId="{F45B3CF7-FC2F-FE8B-FA5B-783CABA86D3F}"/>
          </ac:spMkLst>
        </pc:spChg>
        <pc:spChg chg="add mod">
          <ac:chgData name="Mr J O'Hallam - BWA Staff" userId="3c12b690-27e5-4f14-8a25-eb06573c8d17" providerId="ADAL" clId="{B5048050-0A3F-4978-83B8-848F5E6ABB8E}" dt="2025-02-25T11:41:24.484" v="269" actId="1076"/>
          <ac:spMkLst>
            <pc:docMk/>
            <pc:sldMk cId="3849484869" sldId="264"/>
            <ac:spMk id="23" creationId="{0B52534D-E0F1-4D33-B8AF-0FF2C69ED508}"/>
          </ac:spMkLst>
        </pc:spChg>
        <pc:spChg chg="add mod">
          <ac:chgData name="Mr J O'Hallam - BWA Staff" userId="3c12b690-27e5-4f14-8a25-eb06573c8d17" providerId="ADAL" clId="{B5048050-0A3F-4978-83B8-848F5E6ABB8E}" dt="2025-02-25T11:41:50.033" v="288" actId="1076"/>
          <ac:spMkLst>
            <pc:docMk/>
            <pc:sldMk cId="3849484869" sldId="264"/>
            <ac:spMk id="24" creationId="{369ED2E3-2F11-20C7-1D31-1DC44BAE7190}"/>
          </ac:spMkLst>
        </pc:spChg>
        <pc:graphicFrameChg chg="add mod">
          <ac:chgData name="Mr J O'Hallam - BWA Staff" userId="3c12b690-27e5-4f14-8a25-eb06573c8d17" providerId="ADAL" clId="{B5048050-0A3F-4978-83B8-848F5E6ABB8E}" dt="2025-02-25T11:40:32.603" v="257" actId="1076"/>
          <ac:graphicFrameMkLst>
            <pc:docMk/>
            <pc:sldMk cId="3849484869" sldId="264"/>
            <ac:graphicFrameMk id="2" creationId="{8F1191BB-B59F-15D5-938A-F7696F04664C}"/>
          </ac:graphicFrameMkLst>
        </pc:graphicFrameChg>
        <pc:graphicFrameChg chg="modGraphic">
          <ac:chgData name="Mr J O'Hallam - BWA Staff" userId="3c12b690-27e5-4f14-8a25-eb06573c8d17" providerId="ADAL" clId="{B5048050-0A3F-4978-83B8-848F5E6ABB8E}" dt="2025-02-25T11:38:56.932" v="31" actId="20577"/>
          <ac:graphicFrameMkLst>
            <pc:docMk/>
            <pc:sldMk cId="3849484869" sldId="264"/>
            <ac:graphicFrameMk id="4" creationId="{DE1413F1-6F6D-6533-44FC-5F41A66AAAE3}"/>
          </ac:graphicFrameMkLst>
        </pc:graphicFrameChg>
        <pc:graphicFrameChg chg="add mod modGraphic">
          <ac:chgData name="Mr J O'Hallam - BWA Staff" userId="3c12b690-27e5-4f14-8a25-eb06573c8d17" providerId="ADAL" clId="{B5048050-0A3F-4978-83B8-848F5E6ABB8E}" dt="2025-02-25T11:41:36.826" v="277" actId="20577"/>
          <ac:graphicFrameMkLst>
            <pc:docMk/>
            <pc:sldMk cId="3849484869" sldId="264"/>
            <ac:graphicFrameMk id="17" creationId="{1D1EE1ED-9072-7384-90E3-0B79FAE71C8B}"/>
          </ac:graphicFrameMkLst>
        </pc:graphicFrameChg>
      </pc:sldChg>
      <pc:sldChg chg="addSp modSp new modAnim">
        <pc:chgData name="Mr J O'Hallam - BWA Staff" userId="3c12b690-27e5-4f14-8a25-eb06573c8d17" providerId="ADAL" clId="{B5048050-0A3F-4978-83B8-848F5E6ABB8E}" dt="2025-02-25T12:07:59.296" v="826"/>
        <pc:sldMkLst>
          <pc:docMk/>
          <pc:sldMk cId="2205175508" sldId="265"/>
        </pc:sldMkLst>
        <pc:spChg chg="add mod">
          <ac:chgData name="Mr J O'Hallam - BWA Staff" userId="3c12b690-27e5-4f14-8a25-eb06573c8d17" providerId="ADAL" clId="{B5048050-0A3F-4978-83B8-848F5E6ABB8E}" dt="2025-02-25T12:07:59.296" v="826"/>
          <ac:spMkLst>
            <pc:docMk/>
            <pc:sldMk cId="2205175508" sldId="265"/>
            <ac:spMk id="2" creationId="{8739E0A2-3405-092C-D47B-8BFB99569555}"/>
          </ac:spMkLst>
        </pc:spChg>
        <pc:spChg chg="add mod">
          <ac:chgData name="Mr J O'Hallam - BWA Staff" userId="3c12b690-27e5-4f14-8a25-eb06573c8d17" providerId="ADAL" clId="{B5048050-0A3F-4978-83B8-848F5E6ABB8E}" dt="2025-02-25T12:07:59.296" v="826"/>
          <ac:spMkLst>
            <pc:docMk/>
            <pc:sldMk cId="2205175508" sldId="265"/>
            <ac:spMk id="3" creationId="{52170F4E-EF12-4946-AF18-A510170DB8C2}"/>
          </ac:spMkLst>
        </pc:spChg>
        <pc:spChg chg="add mod">
          <ac:chgData name="Mr J O'Hallam - BWA Staff" userId="3c12b690-27e5-4f14-8a25-eb06573c8d17" providerId="ADAL" clId="{B5048050-0A3F-4978-83B8-848F5E6ABB8E}" dt="2025-02-25T12:07:59.296" v="826"/>
          <ac:spMkLst>
            <pc:docMk/>
            <pc:sldMk cId="2205175508" sldId="265"/>
            <ac:spMk id="4" creationId="{0C3E0319-D6D5-DF53-22E2-F8666AF1DE7A}"/>
          </ac:spMkLst>
        </pc:spChg>
        <pc:spChg chg="add mod">
          <ac:chgData name="Mr J O'Hallam - BWA Staff" userId="3c12b690-27e5-4f14-8a25-eb06573c8d17" providerId="ADAL" clId="{B5048050-0A3F-4978-83B8-848F5E6ABB8E}" dt="2025-02-25T12:07:59.296" v="826"/>
          <ac:spMkLst>
            <pc:docMk/>
            <pc:sldMk cId="2205175508" sldId="265"/>
            <ac:spMk id="5" creationId="{0AB505E2-9F27-AEFB-7FE5-BB5904D848EF}"/>
          </ac:spMkLst>
        </pc:spChg>
        <pc:spChg chg="add mod">
          <ac:chgData name="Mr J O'Hallam - BWA Staff" userId="3c12b690-27e5-4f14-8a25-eb06573c8d17" providerId="ADAL" clId="{B5048050-0A3F-4978-83B8-848F5E6ABB8E}" dt="2025-02-25T12:07:59.296" v="826"/>
          <ac:spMkLst>
            <pc:docMk/>
            <pc:sldMk cId="2205175508" sldId="265"/>
            <ac:spMk id="7" creationId="{06FA023D-A1B0-11BB-6011-66FBF1A7DB73}"/>
          </ac:spMkLst>
        </pc:spChg>
      </pc:sldChg>
      <pc:sldChg chg="addSp modSp add mod modAnim modNotesTx">
        <pc:chgData name="Mr J O'Hallam - BWA Staff" userId="3c12b690-27e5-4f14-8a25-eb06573c8d17" providerId="ADAL" clId="{B5048050-0A3F-4978-83B8-848F5E6ABB8E}" dt="2025-03-03T13:34:08.142" v="3101" actId="20577"/>
        <pc:sldMkLst>
          <pc:docMk/>
          <pc:sldMk cId="1160105956" sldId="266"/>
        </pc:sldMkLst>
        <pc:spChg chg="mod">
          <ac:chgData name="Mr J O'Hallam - BWA Staff" userId="3c12b690-27e5-4f14-8a25-eb06573c8d17" providerId="ADAL" clId="{B5048050-0A3F-4978-83B8-848F5E6ABB8E}" dt="2025-02-25T12:13:51.906" v="1196" actId="20577"/>
          <ac:spMkLst>
            <pc:docMk/>
            <pc:sldMk cId="1160105956" sldId="266"/>
            <ac:spMk id="2" creationId="{5C3D0CDA-2995-6B48-F48F-F02C74587F1F}"/>
          </ac:spMkLst>
        </pc:spChg>
        <pc:spChg chg="add mod">
          <ac:chgData name="Mr J O'Hallam - BWA Staff" userId="3c12b690-27e5-4f14-8a25-eb06573c8d17" providerId="ADAL" clId="{B5048050-0A3F-4978-83B8-848F5E6ABB8E}" dt="2025-03-03T13:30:14.448" v="2926"/>
          <ac:spMkLst>
            <pc:docMk/>
            <pc:sldMk cId="1160105956" sldId="266"/>
            <ac:spMk id="6" creationId="{F0658A7E-06D9-478B-9EAA-F27010582C6D}"/>
          </ac:spMkLst>
        </pc:spChg>
        <pc:spChg chg="add mod">
          <ac:chgData name="Mr J O'Hallam - BWA Staff" userId="3c12b690-27e5-4f14-8a25-eb06573c8d17" providerId="ADAL" clId="{B5048050-0A3F-4978-83B8-848F5E6ABB8E}" dt="2025-03-03T13:32:07.697" v="3016" actId="20577"/>
          <ac:spMkLst>
            <pc:docMk/>
            <pc:sldMk cId="1160105956" sldId="266"/>
            <ac:spMk id="15" creationId="{F9332916-CC3C-4D63-99D7-EC2144BB4B29}"/>
          </ac:spMkLst>
        </pc:spChg>
        <pc:spChg chg="add mod">
          <ac:chgData name="Mr J O'Hallam - BWA Staff" userId="3c12b690-27e5-4f14-8a25-eb06573c8d17" providerId="ADAL" clId="{B5048050-0A3F-4978-83B8-848F5E6ABB8E}" dt="2025-03-03T13:30:29.015" v="2971" actId="1036"/>
          <ac:spMkLst>
            <pc:docMk/>
            <pc:sldMk cId="1160105956" sldId="266"/>
            <ac:spMk id="16" creationId="{4D37D14C-8581-49E7-86BA-36142B8B4EEE}"/>
          </ac:spMkLst>
        </pc:spChg>
        <pc:spChg chg="add mod">
          <ac:chgData name="Mr J O'Hallam - BWA Staff" userId="3c12b690-27e5-4f14-8a25-eb06573c8d17" providerId="ADAL" clId="{B5048050-0A3F-4978-83B8-848F5E6ABB8E}" dt="2025-03-03T13:30:14.448" v="2926"/>
          <ac:spMkLst>
            <pc:docMk/>
            <pc:sldMk cId="1160105956" sldId="266"/>
            <ac:spMk id="17" creationId="{0C41F56D-E4A3-2C34-DD76-75826B866AEF}"/>
          </ac:spMkLst>
        </pc:spChg>
        <pc:spChg chg="add mod">
          <ac:chgData name="Mr J O'Hallam - BWA Staff" userId="3c12b690-27e5-4f14-8a25-eb06573c8d17" providerId="ADAL" clId="{B5048050-0A3F-4978-83B8-848F5E6ABB8E}" dt="2025-03-03T13:30:14.448" v="2926"/>
          <ac:spMkLst>
            <pc:docMk/>
            <pc:sldMk cId="1160105956" sldId="266"/>
            <ac:spMk id="18" creationId="{5F37FEE7-DA6E-1E39-C4B4-1D9698EB5FA3}"/>
          </ac:spMkLst>
        </pc:spChg>
        <pc:spChg chg="add mod">
          <ac:chgData name="Mr J O'Hallam - BWA Staff" userId="3c12b690-27e5-4f14-8a25-eb06573c8d17" providerId="ADAL" clId="{B5048050-0A3F-4978-83B8-848F5E6ABB8E}" dt="2025-03-03T13:30:29.015" v="2971" actId="1036"/>
          <ac:spMkLst>
            <pc:docMk/>
            <pc:sldMk cId="1160105956" sldId="266"/>
            <ac:spMk id="27" creationId="{1D6B774E-829A-478D-AE43-6CEB3F228A6A}"/>
          </ac:spMkLst>
        </pc:spChg>
        <pc:spChg chg="add mod">
          <ac:chgData name="Mr J O'Hallam - BWA Staff" userId="3c12b690-27e5-4f14-8a25-eb06573c8d17" providerId="ADAL" clId="{B5048050-0A3F-4978-83B8-848F5E6ABB8E}" dt="2025-03-03T13:30:29.015" v="2971" actId="1036"/>
          <ac:spMkLst>
            <pc:docMk/>
            <pc:sldMk cId="1160105956" sldId="266"/>
            <ac:spMk id="28" creationId="{CEB04C12-C4A3-4F9B-9BAB-D9CC93BBD206}"/>
          </ac:spMkLst>
        </pc:spChg>
        <pc:spChg chg="add mod">
          <ac:chgData name="Mr J O'Hallam - BWA Staff" userId="3c12b690-27e5-4f14-8a25-eb06573c8d17" providerId="ADAL" clId="{B5048050-0A3F-4978-83B8-848F5E6ABB8E}" dt="2025-03-03T13:32:32.811" v="3025" actId="1037"/>
          <ac:spMkLst>
            <pc:docMk/>
            <pc:sldMk cId="1160105956" sldId="266"/>
            <ac:spMk id="29" creationId="{260EAD29-66EA-4ECC-B7E9-5F7E82BFEA6F}"/>
          </ac:spMkLst>
        </pc:spChg>
        <pc:spChg chg="add mod">
          <ac:chgData name="Mr J O'Hallam - BWA Staff" userId="3c12b690-27e5-4f14-8a25-eb06573c8d17" providerId="ADAL" clId="{B5048050-0A3F-4978-83B8-848F5E6ABB8E}" dt="2025-03-03T13:30:14.448" v="2926"/>
          <ac:spMkLst>
            <pc:docMk/>
            <pc:sldMk cId="1160105956" sldId="266"/>
            <ac:spMk id="30" creationId="{9050B15E-EBD2-4ED1-BAD6-704C6F10688D}"/>
          </ac:spMkLst>
        </pc:spChg>
        <pc:spChg chg="add mod">
          <ac:chgData name="Mr J O'Hallam - BWA Staff" userId="3c12b690-27e5-4f14-8a25-eb06573c8d17" providerId="ADAL" clId="{B5048050-0A3F-4978-83B8-848F5E6ABB8E}" dt="2025-03-03T13:30:14.448" v="2926"/>
          <ac:spMkLst>
            <pc:docMk/>
            <pc:sldMk cId="1160105956" sldId="266"/>
            <ac:spMk id="31" creationId="{070C6D1C-CC71-44C4-B98A-0C0516411430}"/>
          </ac:spMkLst>
        </pc:spChg>
        <pc:picChg chg="mod">
          <ac:chgData name="Mr J O'Hallam - BWA Staff" userId="3c12b690-27e5-4f14-8a25-eb06573c8d17" providerId="ADAL" clId="{B5048050-0A3F-4978-83B8-848F5E6ABB8E}" dt="2025-03-03T13:30:29.015" v="2971" actId="1036"/>
          <ac:picMkLst>
            <pc:docMk/>
            <pc:sldMk cId="1160105956" sldId="266"/>
            <ac:picMk id="1026" creationId="{0CD9560D-833E-42AA-AEC5-BA2C8F08222C}"/>
          </ac:picMkLst>
        </pc:picChg>
      </pc:sldChg>
      <pc:sldChg chg="addSp delSp modSp add mod delAnim modAnim">
        <pc:chgData name="Mr J O'Hallam - BWA Staff" userId="3c12b690-27e5-4f14-8a25-eb06573c8d17" providerId="ADAL" clId="{B5048050-0A3F-4978-83B8-848F5E6ABB8E}" dt="2025-02-25T12:19:50.615" v="1572" actId="20577"/>
        <pc:sldMkLst>
          <pc:docMk/>
          <pc:sldMk cId="480435518" sldId="267"/>
        </pc:sldMkLst>
        <pc:spChg chg="mod">
          <ac:chgData name="Mr J O'Hallam - BWA Staff" userId="3c12b690-27e5-4f14-8a25-eb06573c8d17" providerId="ADAL" clId="{B5048050-0A3F-4978-83B8-848F5E6ABB8E}" dt="2025-02-25T12:19:50.615" v="1572" actId="20577"/>
          <ac:spMkLst>
            <pc:docMk/>
            <pc:sldMk cId="480435518" sldId="267"/>
            <ac:spMk id="2" creationId="{0B5032C7-4ED8-963D-65E0-E89F3E95EAE8}"/>
          </ac:spMkLst>
        </pc:spChg>
        <pc:spChg chg="add mod">
          <ac:chgData name="Mr J O'Hallam - BWA Staff" userId="3c12b690-27e5-4f14-8a25-eb06573c8d17" providerId="ADAL" clId="{B5048050-0A3F-4978-83B8-848F5E6ABB8E}" dt="2025-02-25T12:15:05.563" v="1362" actId="20577"/>
          <ac:spMkLst>
            <pc:docMk/>
            <pc:sldMk cId="480435518" sldId="267"/>
            <ac:spMk id="4" creationId="{2696A021-232B-7158-874C-0E4B264B75C4}"/>
          </ac:spMkLst>
        </pc:spChg>
        <pc:spChg chg="add mod">
          <ac:chgData name="Mr J O'Hallam - BWA Staff" userId="3c12b690-27e5-4f14-8a25-eb06573c8d17" providerId="ADAL" clId="{B5048050-0A3F-4978-83B8-848F5E6ABB8E}" dt="2025-02-25T12:15:54.880" v="1420" actId="20577"/>
          <ac:spMkLst>
            <pc:docMk/>
            <pc:sldMk cId="480435518" sldId="267"/>
            <ac:spMk id="6" creationId="{7AC10BA5-1166-8329-BF3C-0FB9996C704E}"/>
          </ac:spMkLst>
        </pc:spChg>
        <pc:spChg chg="add mod">
          <ac:chgData name="Mr J O'Hallam - BWA Staff" userId="3c12b690-27e5-4f14-8a25-eb06573c8d17" providerId="ADAL" clId="{B5048050-0A3F-4978-83B8-848F5E6ABB8E}" dt="2025-02-25T12:16:15.387" v="1527" actId="20577"/>
          <ac:spMkLst>
            <pc:docMk/>
            <pc:sldMk cId="480435518" sldId="267"/>
            <ac:spMk id="7" creationId="{FA9F41A2-4329-0ECF-96B0-85C1AAF3AC84}"/>
          </ac:spMkLst>
        </pc:spChg>
      </pc:sldChg>
      <pc:sldChg chg="addSp modSp new mod">
        <pc:chgData name="Mr J O'Hallam - BWA Staff" userId="3c12b690-27e5-4f14-8a25-eb06573c8d17" providerId="ADAL" clId="{B5048050-0A3F-4978-83B8-848F5E6ABB8E}" dt="2025-02-25T12:26:23.763" v="1667" actId="20577"/>
        <pc:sldMkLst>
          <pc:docMk/>
          <pc:sldMk cId="2244122028" sldId="268"/>
        </pc:sldMkLst>
        <pc:spChg chg="add mod">
          <ac:chgData name="Mr J O'Hallam - BWA Staff" userId="3c12b690-27e5-4f14-8a25-eb06573c8d17" providerId="ADAL" clId="{B5048050-0A3F-4978-83B8-848F5E6ABB8E}" dt="2025-02-25T12:17:00.640" v="1549" actId="20577"/>
          <ac:spMkLst>
            <pc:docMk/>
            <pc:sldMk cId="2244122028" sldId="268"/>
            <ac:spMk id="2" creationId="{0664F1AF-B743-968A-4FE0-685E74A2D9B7}"/>
          </ac:spMkLst>
        </pc:spChg>
        <pc:spChg chg="add mod">
          <ac:chgData name="Mr J O'Hallam - BWA Staff" userId="3c12b690-27e5-4f14-8a25-eb06573c8d17" providerId="ADAL" clId="{B5048050-0A3F-4978-83B8-848F5E6ABB8E}" dt="2025-02-25T12:26:23.763" v="1667" actId="20577"/>
          <ac:spMkLst>
            <pc:docMk/>
            <pc:sldMk cId="2244122028" sldId="268"/>
            <ac:spMk id="3" creationId="{6C73F1D6-EA53-4340-1211-7B85B4C0D006}"/>
          </ac:spMkLst>
        </pc:spChg>
      </pc:sldChg>
      <pc:sldChg chg="modSp add mod">
        <pc:chgData name="Mr J O'Hallam - BWA Staff" userId="3c12b690-27e5-4f14-8a25-eb06573c8d17" providerId="ADAL" clId="{B5048050-0A3F-4978-83B8-848F5E6ABB8E}" dt="2025-03-03T13:05:45.180" v="2327" actId="207"/>
        <pc:sldMkLst>
          <pc:docMk/>
          <pc:sldMk cId="2096760323" sldId="269"/>
        </pc:sldMkLst>
        <pc:spChg chg="mod">
          <ac:chgData name="Mr J O'Hallam - BWA Staff" userId="3c12b690-27e5-4f14-8a25-eb06573c8d17" providerId="ADAL" clId="{B5048050-0A3F-4978-83B8-848F5E6ABB8E}" dt="2025-03-03T13:05:45.180" v="2327" actId="207"/>
          <ac:spMkLst>
            <pc:docMk/>
            <pc:sldMk cId="2096760323" sldId="269"/>
            <ac:spMk id="3" creationId="{7ECE6076-5D89-00FB-C3D8-0C001BECE8CF}"/>
          </ac:spMkLst>
        </pc:spChg>
      </pc:sldChg>
      <pc:sldChg chg="modSp add mod">
        <pc:chgData name="Mr J O'Hallam - BWA Staff" userId="3c12b690-27e5-4f14-8a25-eb06573c8d17" providerId="ADAL" clId="{B5048050-0A3F-4978-83B8-848F5E6ABB8E}" dt="2025-03-03T13:05:49.853" v="2328" actId="207"/>
        <pc:sldMkLst>
          <pc:docMk/>
          <pc:sldMk cId="2759259990" sldId="270"/>
        </pc:sldMkLst>
        <pc:spChg chg="mod">
          <ac:chgData name="Mr J O'Hallam - BWA Staff" userId="3c12b690-27e5-4f14-8a25-eb06573c8d17" providerId="ADAL" clId="{B5048050-0A3F-4978-83B8-848F5E6ABB8E}" dt="2025-03-03T13:05:49.853" v="2328" actId="207"/>
          <ac:spMkLst>
            <pc:docMk/>
            <pc:sldMk cId="2759259990" sldId="270"/>
            <ac:spMk id="3" creationId="{F2E9F599-EFB7-60FB-BF36-E839B4D293C6}"/>
          </ac:spMkLst>
        </pc:spChg>
      </pc:sldChg>
      <pc:sldChg chg="modSp add mod ord">
        <pc:chgData name="Mr J O'Hallam - BWA Staff" userId="3c12b690-27e5-4f14-8a25-eb06573c8d17" providerId="ADAL" clId="{B5048050-0A3F-4978-83B8-848F5E6ABB8E}" dt="2025-03-03T13:05:42.015" v="2326" actId="207"/>
        <pc:sldMkLst>
          <pc:docMk/>
          <pc:sldMk cId="3076077104" sldId="271"/>
        </pc:sldMkLst>
        <pc:spChg chg="mod">
          <ac:chgData name="Mr J O'Hallam - BWA Staff" userId="3c12b690-27e5-4f14-8a25-eb06573c8d17" providerId="ADAL" clId="{B5048050-0A3F-4978-83B8-848F5E6ABB8E}" dt="2025-03-03T13:05:42.015" v="2326" actId="207"/>
          <ac:spMkLst>
            <pc:docMk/>
            <pc:sldMk cId="3076077104" sldId="271"/>
            <ac:spMk id="3" creationId="{58C535E2-9E62-F67C-B235-5AE0D5FF0B9A}"/>
          </ac:spMkLst>
        </pc:spChg>
      </pc:sldChg>
      <pc:sldChg chg="modSp add mod">
        <pc:chgData name="Mr J O'Hallam - BWA Staff" userId="3c12b690-27e5-4f14-8a25-eb06573c8d17" providerId="ADAL" clId="{B5048050-0A3F-4978-83B8-848F5E6ABB8E}" dt="2025-03-03T13:11:44.394" v="2924" actId="20577"/>
        <pc:sldMkLst>
          <pc:docMk/>
          <pc:sldMk cId="2584642739" sldId="272"/>
        </pc:sldMkLst>
        <pc:spChg chg="mod">
          <ac:chgData name="Mr J O'Hallam - BWA Staff" userId="3c12b690-27e5-4f14-8a25-eb06573c8d17" providerId="ADAL" clId="{B5048050-0A3F-4978-83B8-848F5E6ABB8E}" dt="2025-03-03T13:11:44.394" v="2924" actId="20577"/>
          <ac:spMkLst>
            <pc:docMk/>
            <pc:sldMk cId="2584642739" sldId="272"/>
            <ac:spMk id="3" creationId="{E8AB8D42-BB86-25DE-AD6A-FD1F07490262}"/>
          </ac:spMkLst>
        </pc:spChg>
      </pc:sldChg>
      <pc:sldChg chg="add del">
        <pc:chgData name="Mr J O'Hallam - BWA Staff" userId="3c12b690-27e5-4f14-8a25-eb06573c8d17" providerId="ADAL" clId="{B5048050-0A3F-4978-83B8-848F5E6ABB8E}" dt="2025-03-03T13:11:54.313" v="2925" actId="47"/>
        <pc:sldMkLst>
          <pc:docMk/>
          <pc:sldMk cId="1104487634"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FA7B4-379E-45FB-90A1-37379C8BE656}" type="datetimeFigureOut">
              <a:rPr lang="en-GB" smtClean="0"/>
              <a:t>25/02/2025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5C850-1CBF-4CA8-BB24-334B5D4EAC9C}" type="slidenum">
              <a:rPr lang="en-GB" smtClean="0"/>
              <a:t>‹#›</a:t>
            </a:fld>
            <a:endParaRPr lang="en-GB"/>
          </a:p>
        </p:txBody>
      </p:sp>
    </p:spTree>
    <p:extLst>
      <p:ext uri="{BB962C8B-B14F-4D97-AF65-F5344CB8AC3E}">
        <p14:creationId xmlns:p14="http://schemas.microsoft.com/office/powerpoint/2010/main" val="347027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austinmaths.com/_files/ugd/7ac124_98c36c131a3642b1b4b8ced34834fa1c.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draustinmaths.com/_files/ugd/7ac124_272e127c6a7546cc963b3b172047b88b.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is meant by compound interest, and per annum. </a:t>
            </a:r>
          </a:p>
          <a:p>
            <a:r>
              <a:rPr lang="en-GB" dirty="0"/>
              <a:t>Also 2dp as we are dealing with money.</a:t>
            </a:r>
          </a:p>
        </p:txBody>
      </p:sp>
      <p:sp>
        <p:nvSpPr>
          <p:cNvPr id="4" name="Slide Number Placeholder 3"/>
          <p:cNvSpPr>
            <a:spLocks noGrp="1"/>
          </p:cNvSpPr>
          <p:nvPr>
            <p:ph type="sldNum" sz="quarter" idx="5"/>
          </p:nvPr>
        </p:nvSpPr>
        <p:spPr/>
        <p:txBody>
          <a:bodyPr/>
          <a:lstStyle/>
          <a:p>
            <a:fld id="{D645C850-1CBF-4CA8-BB24-334B5D4EAC9C}" type="slidenum">
              <a:rPr lang="en-GB" smtClean="0"/>
              <a:t>6</a:t>
            </a:fld>
            <a:endParaRPr lang="en-GB"/>
          </a:p>
        </p:txBody>
      </p:sp>
    </p:spTree>
    <p:extLst>
      <p:ext uri="{BB962C8B-B14F-4D97-AF65-F5344CB8AC3E}">
        <p14:creationId xmlns:p14="http://schemas.microsoft.com/office/powerpoint/2010/main" val="353996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 </a:t>
            </a:r>
            <a:r>
              <a:rPr lang="en-GB" dirty="0">
                <a:hlinkClick r:id="rId3"/>
              </a:rPr>
              <a:t>7ac124_98c36c131a3642b1b4b8ced34834fa1c.pdf</a:t>
            </a:r>
            <a:endParaRPr lang="en-GB" dirty="0"/>
          </a:p>
          <a:p>
            <a:r>
              <a:rPr lang="en-GB" dirty="0"/>
              <a:t>Answers - </a:t>
            </a:r>
            <a:r>
              <a:rPr lang="en-GB" dirty="0">
                <a:hlinkClick r:id="rId4"/>
              </a:rPr>
              <a:t>7ac124_272e127c6a7546cc963b3b172047b88b.pdf</a:t>
            </a:r>
            <a:endParaRPr lang="en-GB" dirty="0"/>
          </a:p>
        </p:txBody>
      </p:sp>
      <p:sp>
        <p:nvSpPr>
          <p:cNvPr id="4" name="Slide Number Placeholder 3"/>
          <p:cNvSpPr>
            <a:spLocks noGrp="1"/>
          </p:cNvSpPr>
          <p:nvPr>
            <p:ph type="sldNum" sz="quarter" idx="5"/>
          </p:nvPr>
        </p:nvSpPr>
        <p:spPr/>
        <p:txBody>
          <a:bodyPr/>
          <a:lstStyle/>
          <a:p>
            <a:fld id="{D645C850-1CBF-4CA8-BB24-334B5D4EAC9C}" type="slidenum">
              <a:rPr lang="en-GB" smtClean="0"/>
              <a:t>12</a:t>
            </a:fld>
            <a:endParaRPr lang="en-GB"/>
          </a:p>
        </p:txBody>
      </p:sp>
    </p:spTree>
    <p:extLst>
      <p:ext uri="{BB962C8B-B14F-4D97-AF65-F5344CB8AC3E}">
        <p14:creationId xmlns:p14="http://schemas.microsoft.com/office/powerpoint/2010/main" val="268103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the boxes to reveal </a:t>
            </a:r>
            <a:r>
              <a:rPr lang="en-GB"/>
              <a:t>the answers</a:t>
            </a:r>
            <a:endParaRPr lang="en-GB" dirty="0"/>
          </a:p>
        </p:txBody>
      </p:sp>
      <p:sp>
        <p:nvSpPr>
          <p:cNvPr id="4" name="Slide Number Placeholder 3"/>
          <p:cNvSpPr>
            <a:spLocks noGrp="1"/>
          </p:cNvSpPr>
          <p:nvPr>
            <p:ph type="sldNum" sz="quarter" idx="5"/>
          </p:nvPr>
        </p:nvSpPr>
        <p:spPr/>
        <p:txBody>
          <a:bodyPr/>
          <a:lstStyle/>
          <a:p>
            <a:fld id="{D645C850-1CBF-4CA8-BB24-334B5D4EAC9C}" type="slidenum">
              <a:rPr lang="en-GB" smtClean="0"/>
              <a:t>13</a:t>
            </a:fld>
            <a:endParaRPr lang="en-GB"/>
          </a:p>
        </p:txBody>
      </p:sp>
    </p:spTree>
    <p:extLst>
      <p:ext uri="{BB962C8B-B14F-4D97-AF65-F5344CB8AC3E}">
        <p14:creationId xmlns:p14="http://schemas.microsoft.com/office/powerpoint/2010/main" val="2685867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33.png"/><Relationship Id="rId10" Type="http://schemas.microsoft.com/office/2007/relationships/hdphoto" Target="../media/hdphoto15.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Layouts/_rels/slideLayout39.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33.png"/><Relationship Id="rId10" Type="http://schemas.microsoft.com/office/2007/relationships/hdphoto" Target="../media/hdphoto15.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426053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0330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8375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5844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730478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464438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32333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71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0F6CA-AE94-4510-8DCD-9BDE6B7DDDD9}" type="datetimeFigureOut">
              <a:rPr lang="en-GB" smtClean="0"/>
              <a:t>25/02/2025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CFFCBC-F4CB-4CC4-885D-B85DA1DB2F2A}" type="slidenum">
              <a:rPr lang="en-GB" smtClean="0"/>
              <a:t>‹#›</a:t>
            </a:fld>
            <a:endParaRPr lang="en-GB"/>
          </a:p>
        </p:txBody>
      </p:sp>
    </p:spTree>
    <p:extLst>
      <p:ext uri="{BB962C8B-B14F-4D97-AF65-F5344CB8AC3E}">
        <p14:creationId xmlns:p14="http://schemas.microsoft.com/office/powerpoint/2010/main" val="1267599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03318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7546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2235535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27800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1378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61293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37290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77562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33251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62952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03257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11784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1321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2746373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2273035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49D0F6CA-AE94-4510-8DCD-9BDE6B7DDDD9}" type="datetimeFigureOut">
              <a:rPr lang="en-GB" smtClean="0"/>
              <a:t>25/02/2025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3CFFCBC-F4CB-4CC4-885D-B85DA1DB2F2A}" type="slidenum">
              <a:rPr lang="en-GB" smtClean="0"/>
              <a:t>‹#›</a:t>
            </a:fld>
            <a:endParaRPr lang="en-GB"/>
          </a:p>
        </p:txBody>
      </p:sp>
    </p:spTree>
    <p:extLst>
      <p:ext uri="{BB962C8B-B14F-4D97-AF65-F5344CB8AC3E}">
        <p14:creationId xmlns:p14="http://schemas.microsoft.com/office/powerpoint/2010/main" val="359844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ALT Retrieve">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RETRIEVE</a:t>
            </a:r>
            <a:endParaRPr lang="en-GB" sz="12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43" name="Chevron 4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700"/>
            </a:lvl1pPr>
          </a:lstStyle>
          <a:p>
            <a:pPr lvl="0"/>
            <a:r>
              <a:rPr lang="en-GB"/>
              <a:t>Click to edit Master text styles</a:t>
            </a:r>
          </a:p>
        </p:txBody>
      </p:sp>
      <p:sp>
        <p:nvSpPr>
          <p:cNvPr id="9" name="Content Placeholder 6"/>
          <p:cNvSpPr>
            <a:spLocks noGrp="1"/>
          </p:cNvSpPr>
          <p:nvPr>
            <p:ph sz="quarter" idx="11"/>
          </p:nvPr>
        </p:nvSpPr>
        <p:spPr>
          <a:xfrm>
            <a:off x="287339"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8579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ALT Instruct">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INSTRUCT</a:t>
            </a:r>
          </a:p>
        </p:txBody>
      </p:sp>
      <p:sp>
        <p:nvSpPr>
          <p:cNvPr id="43" name="Chevron 4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700"/>
            </a:lvl1pPr>
          </a:lstStyle>
          <a:p>
            <a:pPr lvl="0"/>
            <a:r>
              <a:rPr lang="en-GB"/>
              <a:t>Click to edit Master text styles</a:t>
            </a:r>
          </a:p>
        </p:txBody>
      </p:sp>
      <p:sp>
        <p:nvSpPr>
          <p:cNvPr id="12" name="Content Placeholder 6"/>
          <p:cNvSpPr>
            <a:spLocks noGrp="1"/>
          </p:cNvSpPr>
          <p:nvPr>
            <p:ph sz="quarter" idx="11"/>
          </p:nvPr>
        </p:nvSpPr>
        <p:spPr>
          <a:xfrm>
            <a:off x="287339"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14652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30620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98248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2997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0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40445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82086942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2753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82086942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6224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cons for dual cod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1D431-64BC-7E79-75B8-81D052192A31}"/>
              </a:ext>
            </a:extLst>
          </p:cNvPr>
          <p:cNvSpPr>
            <a:spLocks noGrp="1"/>
          </p:cNvSpPr>
          <p:nvPr>
            <p:ph type="ctrTitle"/>
          </p:nvPr>
        </p:nvSpPr>
        <p:spPr>
          <a:xfrm>
            <a:off x="1467884" y="0"/>
            <a:ext cx="9144000" cy="571501"/>
          </a:xfrm>
          <a:prstGeom prst="rect">
            <a:avLst/>
          </a:prstGeom>
        </p:spPr>
        <p:txBody>
          <a:bodyPr>
            <a:normAutofit fontScale="90000"/>
          </a:bodyPr>
          <a:lstStyle/>
          <a:p>
            <a:r>
              <a:rPr lang="en-GB" sz="4000" b="1"/>
              <a:t>Click to edit Master title style</a:t>
            </a:r>
            <a:endParaRPr lang="en-GB" sz="4000" b="1" dirty="0"/>
          </a:p>
        </p:txBody>
      </p:sp>
      <p:sp>
        <p:nvSpPr>
          <p:cNvPr id="4" name="Subtitle 2">
            <a:extLst>
              <a:ext uri="{FF2B5EF4-FFF2-40B4-BE49-F238E27FC236}">
                <a16:creationId xmlns:a16="http://schemas.microsoft.com/office/drawing/2014/main" id="{931B4B34-F59E-0275-70A2-FBD94B54F641}"/>
              </a:ext>
            </a:extLst>
          </p:cNvPr>
          <p:cNvSpPr>
            <a:spLocks noGrp="1"/>
          </p:cNvSpPr>
          <p:nvPr>
            <p:ph type="subTitle" idx="1"/>
          </p:nvPr>
        </p:nvSpPr>
        <p:spPr>
          <a:xfrm>
            <a:off x="956103" y="1232443"/>
            <a:ext cx="1651000" cy="449262"/>
          </a:xfrm>
          <a:prstGeom prst="rect">
            <a:avLst/>
          </a:prstGeom>
        </p:spPr>
        <p:txBody>
          <a:bodyPr/>
          <a:lstStyle/>
          <a:p>
            <a:r>
              <a:rPr lang="en-GB"/>
              <a:t>Click to edit Master subtitle style</a:t>
            </a:r>
          </a:p>
        </p:txBody>
      </p:sp>
      <p:pic>
        <p:nvPicPr>
          <p:cNvPr id="5" name="Picture 4" descr="pen and paper Icon 2473397">
            <a:extLst>
              <a:ext uri="{FF2B5EF4-FFF2-40B4-BE49-F238E27FC236}">
                <a16:creationId xmlns:a16="http://schemas.microsoft.com/office/drawing/2014/main" id="{E38BBC13-38E4-2B8E-3FFF-1367DC3E4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ink bubble Icon 2997468">
            <a:extLst>
              <a:ext uri="{FF2B5EF4-FFF2-40B4-BE49-F238E27FC236}">
                <a16:creationId xmlns:a16="http://schemas.microsoft.com/office/drawing/2014/main" id="{32D325E6-6AB4-0D29-2B58-09CB8CBC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E04D973-B9A2-D7A2-0B6A-C224C32BDA21}"/>
              </a:ext>
            </a:extLst>
          </p:cNvPr>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8" name="Picture 2" descr="lightbulb Icon 1262982">
            <a:extLst>
              <a:ext uri="{FF2B5EF4-FFF2-40B4-BE49-F238E27FC236}">
                <a16:creationId xmlns:a16="http://schemas.microsoft.com/office/drawing/2014/main" id="{7F4DCF54-7D6A-B1AE-E9AA-55A84DD5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FD66DDE-ADE5-A09A-8172-72FAF252EFA4}"/>
              </a:ext>
            </a:extLst>
          </p:cNvPr>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10" name="Picture 2" descr="Pen Icon 3406116">
            <a:extLst>
              <a:ext uri="{FF2B5EF4-FFF2-40B4-BE49-F238E27FC236}">
                <a16:creationId xmlns:a16="http://schemas.microsoft.com/office/drawing/2014/main" id="{2BC1BF69-87EE-5B2B-F231-7E09C90C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7351FAB-3499-2CDF-6E8C-19D4E1F5CB5E}"/>
              </a:ext>
            </a:extLst>
          </p:cNvPr>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a:extLst>
              <a:ext uri="{FF2B5EF4-FFF2-40B4-BE49-F238E27FC236}">
                <a16:creationId xmlns:a16="http://schemas.microsoft.com/office/drawing/2014/main" id="{05AE22C3-04DF-DC1B-A6CF-636DC47CB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FE4C3105-44AD-E949-B286-566060F6291C}"/>
              </a:ext>
            </a:extLst>
          </p:cNvPr>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a:extLst>
              <a:ext uri="{FF2B5EF4-FFF2-40B4-BE49-F238E27FC236}">
                <a16:creationId xmlns:a16="http://schemas.microsoft.com/office/drawing/2014/main" id="{C6D9BC7C-4D54-FA60-661A-638D3BDCF1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F8AA3190-4D67-D470-71B1-FD4A51CBD0A5}"/>
              </a:ext>
            </a:extLst>
          </p:cNvPr>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a:extLst>
              <a:ext uri="{FF2B5EF4-FFF2-40B4-BE49-F238E27FC236}">
                <a16:creationId xmlns:a16="http://schemas.microsoft.com/office/drawing/2014/main" id="{B30DFD04-9601-27E8-B1BE-DAD178DC416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a:extLst>
              <a:ext uri="{FF2B5EF4-FFF2-40B4-BE49-F238E27FC236}">
                <a16:creationId xmlns:a16="http://schemas.microsoft.com/office/drawing/2014/main" id="{4EF396C9-E864-6AC0-8BA4-FC3286D7F8E5}"/>
              </a:ext>
            </a:extLst>
          </p:cNvPr>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a:extLst>
              <a:ext uri="{FF2B5EF4-FFF2-40B4-BE49-F238E27FC236}">
                <a16:creationId xmlns:a16="http://schemas.microsoft.com/office/drawing/2014/main" id="{2FB6A4DD-115B-D992-0063-B037640BF38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a:extLst>
              <a:ext uri="{FF2B5EF4-FFF2-40B4-BE49-F238E27FC236}">
                <a16:creationId xmlns:a16="http://schemas.microsoft.com/office/drawing/2014/main" id="{13886359-B65B-1E47-8674-CE9B139EEDC3}"/>
              </a:ext>
            </a:extLst>
          </p:cNvPr>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a:extLst>
              <a:ext uri="{FF2B5EF4-FFF2-40B4-BE49-F238E27FC236}">
                <a16:creationId xmlns:a16="http://schemas.microsoft.com/office/drawing/2014/main" id="{58903CD6-99E6-7B76-B4A7-9FCF82F7E8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a:extLst>
              <a:ext uri="{FF2B5EF4-FFF2-40B4-BE49-F238E27FC236}">
                <a16:creationId xmlns:a16="http://schemas.microsoft.com/office/drawing/2014/main" id="{DBDA8053-1BA8-5B3D-DA6A-1BD351B732ED}"/>
              </a:ext>
            </a:extLst>
          </p:cNvPr>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a:extLst>
              <a:ext uri="{FF2B5EF4-FFF2-40B4-BE49-F238E27FC236}">
                <a16:creationId xmlns:a16="http://schemas.microsoft.com/office/drawing/2014/main" id="{4066DCF7-E117-0508-8275-CE09D4BCCB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a:extLst>
              <a:ext uri="{FF2B5EF4-FFF2-40B4-BE49-F238E27FC236}">
                <a16:creationId xmlns:a16="http://schemas.microsoft.com/office/drawing/2014/main" id="{5FF4F375-A387-7188-D477-9B5DF712BBC8}"/>
              </a:ext>
            </a:extLst>
          </p:cNvPr>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24" name="Picture 23">
            <a:extLst>
              <a:ext uri="{FF2B5EF4-FFF2-40B4-BE49-F238E27FC236}">
                <a16:creationId xmlns:a16="http://schemas.microsoft.com/office/drawing/2014/main" id="{1CD980B7-BB79-A877-E46D-84FEDC43A50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5" name="Subtitle 2">
            <a:extLst>
              <a:ext uri="{FF2B5EF4-FFF2-40B4-BE49-F238E27FC236}">
                <a16:creationId xmlns:a16="http://schemas.microsoft.com/office/drawing/2014/main" id="{33C7E8CB-1F8A-5783-0CA3-31F324218127}"/>
              </a:ext>
            </a:extLst>
          </p:cNvPr>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6"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AC16B857-F2FD-4B53-9F49-F87A9222967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2">
            <a:extLst>
              <a:ext uri="{FF2B5EF4-FFF2-40B4-BE49-F238E27FC236}">
                <a16:creationId xmlns:a16="http://schemas.microsoft.com/office/drawing/2014/main" id="{F2023999-1BAD-0971-BF87-1801D7A86F09}"/>
              </a:ext>
            </a:extLst>
          </p:cNvPr>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8" name="Picture 27">
            <a:extLst>
              <a:ext uri="{FF2B5EF4-FFF2-40B4-BE49-F238E27FC236}">
                <a16:creationId xmlns:a16="http://schemas.microsoft.com/office/drawing/2014/main" id="{17C6379E-FDEF-0B1A-A48B-FDD7CE7679F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9" name="Subtitle 2">
            <a:extLst>
              <a:ext uri="{FF2B5EF4-FFF2-40B4-BE49-F238E27FC236}">
                <a16:creationId xmlns:a16="http://schemas.microsoft.com/office/drawing/2014/main" id="{904693E4-D97B-0F3E-3E4B-2A18A17482F0}"/>
              </a:ext>
            </a:extLst>
          </p:cNvPr>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30" name="Picture 2" descr="Evaluation icon vector sign and symbol isolated on white background,  Evaluation logo concept Stock Vector | Adobe Stock">
            <a:extLst>
              <a:ext uri="{FF2B5EF4-FFF2-40B4-BE49-F238E27FC236}">
                <a16:creationId xmlns:a16="http://schemas.microsoft.com/office/drawing/2014/main" id="{37E48B3A-8DD6-302C-F7C2-CF4DCA00BC0D}"/>
              </a:ext>
            </a:extLst>
          </p:cNvPr>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1" name="Subtitle 2">
            <a:extLst>
              <a:ext uri="{FF2B5EF4-FFF2-40B4-BE49-F238E27FC236}">
                <a16:creationId xmlns:a16="http://schemas.microsoft.com/office/drawing/2014/main" id="{D4DE0248-B2C4-5C29-5D07-8F8F908E22FD}"/>
              </a:ext>
            </a:extLst>
          </p:cNvPr>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2" name="Picture 31">
            <a:extLst>
              <a:ext uri="{FF2B5EF4-FFF2-40B4-BE49-F238E27FC236}">
                <a16:creationId xmlns:a16="http://schemas.microsoft.com/office/drawing/2014/main" id="{243A3AAE-70F6-0438-4AE6-EFC49EEF927A}"/>
              </a:ext>
            </a:extLst>
          </p:cNvPr>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3" name="Subtitle 2">
            <a:extLst>
              <a:ext uri="{FF2B5EF4-FFF2-40B4-BE49-F238E27FC236}">
                <a16:creationId xmlns:a16="http://schemas.microsoft.com/office/drawing/2014/main" id="{5B045B90-3FB8-EA8C-30E9-DA5040BC0287}"/>
              </a:ext>
            </a:extLst>
          </p:cNvPr>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1689806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30455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429663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3226817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2252115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330097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56932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160351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742085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71692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376837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ths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9667C-C67A-6665-696C-4C079F001604}"/>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4" name="Picture 3">
            <a:extLst>
              <a:ext uri="{FF2B5EF4-FFF2-40B4-BE49-F238E27FC236}">
                <a16:creationId xmlns:a16="http://schemas.microsoft.com/office/drawing/2014/main" id="{AD875480-6883-3669-D196-D361C42586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5" name="TextBox 4">
            <a:extLst>
              <a:ext uri="{FF2B5EF4-FFF2-40B4-BE49-F238E27FC236}">
                <a16:creationId xmlns:a16="http://schemas.microsoft.com/office/drawing/2014/main" id="{E05B985A-1850-4802-D38E-C4DAC851A5D2}"/>
              </a:ext>
            </a:extLst>
          </p:cNvPr>
          <p:cNvSpPr txBox="1"/>
          <p:nvPr/>
        </p:nvSpPr>
        <p:spPr>
          <a:xfrm>
            <a:off x="9859617" y="3069203"/>
            <a:ext cx="1208599" cy="800219"/>
          </a:xfrm>
          <a:prstGeom prst="rect">
            <a:avLst/>
          </a:prstGeom>
          <a:noFill/>
        </p:spPr>
        <p:txBody>
          <a:bodyPr wrap="square" rtlCol="0">
            <a:spAutoFit/>
          </a:bodyPr>
          <a:lstStyle/>
          <a:p>
            <a:r>
              <a:rPr lang="en-GB" sz="3200" b="1" dirty="0">
                <a:latin typeface="Century Gothic" panose="020B0502020202020204" pitchFamily="34" charset="0"/>
              </a:rPr>
              <a:t>A </a:t>
            </a:r>
            <a:r>
              <a:rPr lang="en-GB" sz="1400" dirty="0">
                <a:latin typeface="Century Gothic" panose="020B0502020202020204" pitchFamily="34" charset="0"/>
              </a:rPr>
              <a:t>because…</a:t>
            </a:r>
          </a:p>
        </p:txBody>
      </p:sp>
      <p:sp>
        <p:nvSpPr>
          <p:cNvPr id="6" name="TextBox 5">
            <a:extLst>
              <a:ext uri="{FF2B5EF4-FFF2-40B4-BE49-F238E27FC236}">
                <a16:creationId xmlns:a16="http://schemas.microsoft.com/office/drawing/2014/main" id="{139A6B31-3BB7-51E9-D771-9667867D99AE}"/>
              </a:ext>
            </a:extLst>
          </p:cNvPr>
          <p:cNvSpPr txBox="1"/>
          <p:nvPr/>
        </p:nvSpPr>
        <p:spPr>
          <a:xfrm>
            <a:off x="10973855" y="4847252"/>
            <a:ext cx="1208599" cy="800219"/>
          </a:xfrm>
          <a:prstGeom prst="rect">
            <a:avLst/>
          </a:prstGeom>
          <a:noFill/>
        </p:spPr>
        <p:txBody>
          <a:bodyPr wrap="square" rtlCol="0">
            <a:spAutoFit/>
          </a:bodyPr>
          <a:lstStyle/>
          <a:p>
            <a:r>
              <a:rPr lang="en-GB" sz="3200" b="1" dirty="0">
                <a:latin typeface="Century Gothic" panose="020B0502020202020204" pitchFamily="34" charset="0"/>
              </a:rPr>
              <a:t>B </a:t>
            </a:r>
            <a:r>
              <a:rPr lang="en-GB" sz="1400" dirty="0">
                <a:latin typeface="Century Gothic" panose="020B0502020202020204" pitchFamily="34" charset="0"/>
              </a:rPr>
              <a:t>because…</a:t>
            </a:r>
          </a:p>
        </p:txBody>
      </p:sp>
      <p:pic>
        <p:nvPicPr>
          <p:cNvPr id="7" name="Picture 6">
            <a:extLst>
              <a:ext uri="{FF2B5EF4-FFF2-40B4-BE49-F238E27FC236}">
                <a16:creationId xmlns:a16="http://schemas.microsoft.com/office/drawing/2014/main" id="{B8AD39F2-B810-F733-FAD8-52B70723E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8" name="Picture 7">
            <a:extLst>
              <a:ext uri="{FF2B5EF4-FFF2-40B4-BE49-F238E27FC236}">
                <a16:creationId xmlns:a16="http://schemas.microsoft.com/office/drawing/2014/main" id="{3AC275B6-8D2D-6BDD-053F-FDCC487815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9" name="Picture 8">
            <a:extLst>
              <a:ext uri="{FF2B5EF4-FFF2-40B4-BE49-F238E27FC236}">
                <a16:creationId xmlns:a16="http://schemas.microsoft.com/office/drawing/2014/main" id="{047FB1E3-23EC-CB6E-5113-4AFB028D44F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0" name="Picture 9">
            <a:extLst>
              <a:ext uri="{FF2B5EF4-FFF2-40B4-BE49-F238E27FC236}">
                <a16:creationId xmlns:a16="http://schemas.microsoft.com/office/drawing/2014/main" id="{93BDBD45-CA96-2667-F561-323ED2EF10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1847908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1230966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396803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75331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414624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3206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3457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3504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147982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3.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80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1799350761"/>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916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1303324982"/>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63298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45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B0935-3819-4B7C-04BB-38AE69574C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15FFBF-1229-7C11-718C-CAB6ABA4B63A}"/>
              </a:ext>
            </a:extLst>
          </p:cNvPr>
          <p:cNvSpPr txBox="1"/>
          <p:nvPr/>
        </p:nvSpPr>
        <p:spPr>
          <a:xfrm>
            <a:off x="314793" y="266210"/>
            <a:ext cx="5781206" cy="646331"/>
          </a:xfrm>
          <a:prstGeom prst="rect">
            <a:avLst/>
          </a:prstGeom>
          <a:noFill/>
        </p:spPr>
        <p:txBody>
          <a:bodyPr wrap="square" rtlCol="0">
            <a:spAutoFit/>
          </a:bodyPr>
          <a:lstStyle/>
          <a:p>
            <a:r>
              <a:rPr lang="en-GB" sz="3600" dirty="0"/>
              <a:t>Diagnostic Questions</a:t>
            </a:r>
          </a:p>
        </p:txBody>
      </p:sp>
      <p:sp>
        <p:nvSpPr>
          <p:cNvPr id="3" name="Content Placeholder 9">
            <a:extLst>
              <a:ext uri="{FF2B5EF4-FFF2-40B4-BE49-F238E27FC236}">
                <a16:creationId xmlns:a16="http://schemas.microsoft.com/office/drawing/2014/main" id="{F2E9F599-EFB7-60FB-BF36-E839B4D293C6}"/>
              </a:ext>
            </a:extLst>
          </p:cNvPr>
          <p:cNvSpPr txBox="1">
            <a:spLocks/>
          </p:cNvSpPr>
          <p:nvPr/>
        </p:nvSpPr>
        <p:spPr>
          <a:xfrm>
            <a:off x="1098753" y="1270907"/>
            <a:ext cx="9994492" cy="4629150"/>
          </a:xfrm>
          <a:prstGeom prst="rect">
            <a:avLst/>
          </a:prstGeom>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dirty="0"/>
              <a:t>A house worth £200,000 increases in value by 6.3% each year for 4 years. Which calculation represents the correct way to calculate the value of the house after 4 years?</a:t>
            </a:r>
          </a:p>
          <a:p>
            <a:pPr marL="0" indent="0" algn="ctr">
              <a:buFont typeface="Arial" panose="020B0604020202020204" pitchFamily="34" charset="0"/>
              <a:buNone/>
            </a:pPr>
            <a:endParaRPr lang="en-GB" b="1" dirty="0">
              <a:solidFill>
                <a:srgbClr val="FF0000"/>
              </a:solidFill>
            </a:endParaRPr>
          </a:p>
          <a:p>
            <a:pPr marL="514350" indent="-514350" algn="ctr">
              <a:buFont typeface="Arial" panose="020B0604020202020204" pitchFamily="34" charset="0"/>
              <a:buAutoNum type="alphaUcParenR"/>
            </a:pPr>
            <a:r>
              <a:rPr lang="en-GB" b="1" dirty="0"/>
              <a:t>200000 x 1.63</a:t>
            </a:r>
            <a:r>
              <a:rPr lang="en-GB" b="1" baseline="30000" dirty="0"/>
              <a:t>4</a:t>
            </a:r>
          </a:p>
          <a:p>
            <a:pPr marL="514350" indent="-514350" algn="ctr">
              <a:buFont typeface="Arial" panose="020B0604020202020204" pitchFamily="34" charset="0"/>
              <a:buAutoNum type="alphaUcParenR"/>
            </a:pPr>
            <a:r>
              <a:rPr lang="en-GB" b="1" dirty="0"/>
              <a:t>200000 x 1.063</a:t>
            </a:r>
            <a:r>
              <a:rPr lang="en-GB" b="1" baseline="30000" dirty="0"/>
              <a:t>4</a:t>
            </a:r>
          </a:p>
          <a:p>
            <a:pPr marL="514350" indent="-514350" algn="ctr">
              <a:buFont typeface="Arial" panose="020B0604020202020204" pitchFamily="34" charset="0"/>
              <a:buAutoNum type="alphaUcParenR"/>
            </a:pPr>
            <a:r>
              <a:rPr lang="en-GB" b="1" dirty="0"/>
              <a:t>200000 x 0.063</a:t>
            </a:r>
            <a:r>
              <a:rPr lang="en-GB" b="1" baseline="30000" dirty="0"/>
              <a:t>4</a:t>
            </a:r>
          </a:p>
          <a:p>
            <a:pPr marL="514350" indent="-514350" algn="ctr">
              <a:buFont typeface="Arial" panose="020B0604020202020204" pitchFamily="34" charset="0"/>
              <a:buAutoNum type="alphaUcParenR"/>
            </a:pPr>
            <a:r>
              <a:rPr lang="en-GB" b="1" dirty="0"/>
              <a:t>200000 x 1.063 x 4</a:t>
            </a:r>
          </a:p>
        </p:txBody>
      </p:sp>
    </p:spTree>
    <p:extLst>
      <p:ext uri="{BB962C8B-B14F-4D97-AF65-F5344CB8AC3E}">
        <p14:creationId xmlns:p14="http://schemas.microsoft.com/office/powerpoint/2010/main" val="275925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E1A4E-772F-58BC-631E-17327D7A8E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649FA0-EAC4-647B-D120-F48F0219A0A0}"/>
              </a:ext>
            </a:extLst>
          </p:cNvPr>
          <p:cNvSpPr txBox="1"/>
          <p:nvPr/>
        </p:nvSpPr>
        <p:spPr>
          <a:xfrm>
            <a:off x="314793" y="266210"/>
            <a:ext cx="5781206" cy="646331"/>
          </a:xfrm>
          <a:prstGeom prst="rect">
            <a:avLst/>
          </a:prstGeom>
          <a:noFill/>
        </p:spPr>
        <p:txBody>
          <a:bodyPr wrap="square" rtlCol="0">
            <a:spAutoFit/>
          </a:bodyPr>
          <a:lstStyle/>
          <a:p>
            <a:r>
              <a:rPr lang="en-GB" sz="3600" dirty="0"/>
              <a:t>Diagnostic Questions</a:t>
            </a:r>
          </a:p>
        </p:txBody>
      </p:sp>
      <p:sp>
        <p:nvSpPr>
          <p:cNvPr id="3" name="Content Placeholder 9">
            <a:extLst>
              <a:ext uri="{FF2B5EF4-FFF2-40B4-BE49-F238E27FC236}">
                <a16:creationId xmlns:a16="http://schemas.microsoft.com/office/drawing/2014/main" id="{E8AB8D42-BB86-25DE-AD6A-FD1F07490262}"/>
              </a:ext>
            </a:extLst>
          </p:cNvPr>
          <p:cNvSpPr txBox="1">
            <a:spLocks/>
          </p:cNvSpPr>
          <p:nvPr/>
        </p:nvSpPr>
        <p:spPr>
          <a:xfrm>
            <a:off x="1098753" y="1270907"/>
            <a:ext cx="9994492" cy="4629150"/>
          </a:xfrm>
          <a:prstGeom prst="rect">
            <a:avLst/>
          </a:prstGeom>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dirty="0"/>
              <a:t>The price of a Freddo in a shop was initially 10p. The price increased by 4% in the first year, then by 15% each year after that. Which calculation shows how much was the Freddo worth, in pounds, after 11 years?</a:t>
            </a:r>
          </a:p>
          <a:p>
            <a:pPr marL="0" indent="0" algn="ctr">
              <a:buFont typeface="Arial" panose="020B0604020202020204" pitchFamily="34" charset="0"/>
              <a:buNone/>
            </a:pPr>
            <a:endParaRPr lang="en-GB" b="1" dirty="0"/>
          </a:p>
          <a:p>
            <a:pPr marL="514350" indent="-514350" algn="ctr">
              <a:buFont typeface="Arial" panose="020B0604020202020204" pitchFamily="34" charset="0"/>
              <a:buAutoNum type="alphaUcParenR"/>
            </a:pPr>
            <a:r>
              <a:rPr lang="en-GB" b="1" dirty="0"/>
              <a:t>10 x 1.04</a:t>
            </a:r>
            <a:r>
              <a:rPr lang="en-GB" b="1" baseline="30000" dirty="0"/>
              <a:t>11</a:t>
            </a:r>
            <a:r>
              <a:rPr lang="en-GB" b="1" dirty="0"/>
              <a:t> x 1.15</a:t>
            </a:r>
            <a:r>
              <a:rPr lang="en-GB" b="1" baseline="30000" dirty="0"/>
              <a:t>11</a:t>
            </a:r>
            <a:endParaRPr lang="en-GB" b="1" dirty="0"/>
          </a:p>
          <a:p>
            <a:pPr marL="514350" indent="-514350" algn="ctr">
              <a:buFont typeface="Arial" panose="020B0604020202020204" pitchFamily="34" charset="0"/>
              <a:buAutoNum type="alphaUcParenR"/>
            </a:pPr>
            <a:r>
              <a:rPr lang="en-GB" b="1" dirty="0"/>
              <a:t>0.1 x 1.04 x 1.15</a:t>
            </a:r>
            <a:r>
              <a:rPr lang="en-GB" b="1" baseline="30000" dirty="0"/>
              <a:t>10</a:t>
            </a:r>
            <a:endParaRPr lang="en-GB" b="1" dirty="0"/>
          </a:p>
          <a:p>
            <a:pPr marL="514350" indent="-514350" algn="ctr">
              <a:buFont typeface="Arial" panose="020B0604020202020204" pitchFamily="34" charset="0"/>
              <a:buAutoNum type="alphaUcParenR"/>
            </a:pPr>
            <a:r>
              <a:rPr lang="en-GB" b="1" dirty="0"/>
              <a:t>0.1 x 1.04 x 1.15 x 10</a:t>
            </a:r>
          </a:p>
          <a:p>
            <a:pPr marL="514350" indent="-514350" algn="ctr">
              <a:buFont typeface="Arial" panose="020B0604020202020204" pitchFamily="34" charset="0"/>
              <a:buAutoNum type="alphaUcParenR"/>
            </a:pPr>
            <a:r>
              <a:rPr lang="en-GB" b="1" dirty="0"/>
              <a:t>10 x 1.04 x 1.15</a:t>
            </a:r>
            <a:r>
              <a:rPr lang="en-GB" b="1" baseline="30000" dirty="0"/>
              <a:t>11</a:t>
            </a:r>
            <a:endParaRPr lang="en-GB" b="1" dirty="0"/>
          </a:p>
          <a:p>
            <a:pPr marL="0" indent="0" algn="ctr">
              <a:buFont typeface="Arial" panose="020B0604020202020204" pitchFamily="34" charset="0"/>
              <a:buNone/>
            </a:pPr>
            <a:endParaRPr lang="en-GB" b="1" dirty="0"/>
          </a:p>
        </p:txBody>
      </p:sp>
    </p:spTree>
    <p:extLst>
      <p:ext uri="{BB962C8B-B14F-4D97-AF65-F5344CB8AC3E}">
        <p14:creationId xmlns:p14="http://schemas.microsoft.com/office/powerpoint/2010/main" val="258464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47A3C-1C11-8CF0-78DB-9D8832B34587}"/>
              </a:ext>
            </a:extLst>
          </p:cNvPr>
          <p:cNvSpPr txBox="1"/>
          <p:nvPr/>
        </p:nvSpPr>
        <p:spPr>
          <a:xfrm>
            <a:off x="314793" y="266210"/>
            <a:ext cx="5781206" cy="646331"/>
          </a:xfrm>
          <a:prstGeom prst="rect">
            <a:avLst/>
          </a:prstGeom>
          <a:noFill/>
        </p:spPr>
        <p:txBody>
          <a:bodyPr wrap="square" rtlCol="0">
            <a:spAutoFit/>
          </a:bodyPr>
          <a:lstStyle/>
          <a:p>
            <a:r>
              <a:rPr lang="en-GB" sz="3600" dirty="0"/>
              <a:t>Complete the worksheet</a:t>
            </a:r>
          </a:p>
        </p:txBody>
      </p:sp>
      <p:pic>
        <p:nvPicPr>
          <p:cNvPr id="4" name="Picture 3">
            <a:extLst>
              <a:ext uri="{FF2B5EF4-FFF2-40B4-BE49-F238E27FC236}">
                <a16:creationId xmlns:a16="http://schemas.microsoft.com/office/drawing/2014/main" id="{0CEF620A-4F76-F636-C621-F6C7857B733D}"/>
              </a:ext>
            </a:extLst>
          </p:cNvPr>
          <p:cNvPicPr>
            <a:picLocks noChangeAspect="1"/>
          </p:cNvPicPr>
          <p:nvPr/>
        </p:nvPicPr>
        <p:blipFill>
          <a:blip r:embed="rId3"/>
          <a:stretch>
            <a:fillRect/>
          </a:stretch>
        </p:blipFill>
        <p:spPr>
          <a:xfrm>
            <a:off x="951608" y="912541"/>
            <a:ext cx="3533109" cy="5129030"/>
          </a:xfrm>
          <a:prstGeom prst="rect">
            <a:avLst/>
          </a:prstGeom>
        </p:spPr>
      </p:pic>
    </p:spTree>
    <p:extLst>
      <p:ext uri="{BB962C8B-B14F-4D97-AF65-F5344CB8AC3E}">
        <p14:creationId xmlns:p14="http://schemas.microsoft.com/office/powerpoint/2010/main" val="395504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0E12C-7A93-ABFE-1130-4D379E6338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C3D0CDA-2995-6B48-F48F-F02C74587F1F}"/>
              </a:ext>
            </a:extLst>
          </p:cNvPr>
          <p:cNvSpPr txBox="1"/>
          <p:nvPr/>
        </p:nvSpPr>
        <p:spPr>
          <a:xfrm>
            <a:off x="314793" y="266210"/>
            <a:ext cx="5781206" cy="646331"/>
          </a:xfrm>
          <a:prstGeom prst="rect">
            <a:avLst/>
          </a:prstGeom>
          <a:noFill/>
        </p:spPr>
        <p:txBody>
          <a:bodyPr wrap="square" rtlCol="0">
            <a:spAutoFit/>
          </a:bodyPr>
          <a:lstStyle/>
          <a:p>
            <a:r>
              <a:rPr lang="en-GB" sz="3600" dirty="0"/>
              <a:t>Extension Questions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0658A7E-06D9-478B-9EAA-F27010582C6D}"/>
                  </a:ext>
                </a:extLst>
              </p:cNvPr>
              <p:cNvSpPr txBox="1"/>
              <p:nvPr/>
            </p:nvSpPr>
            <p:spPr>
              <a:xfrm>
                <a:off x="318493" y="599127"/>
                <a:ext cx="4529731" cy="5262979"/>
              </a:xfrm>
              <a:prstGeom prst="rect">
                <a:avLst/>
              </a:prstGeom>
              <a:noFill/>
            </p:spPr>
            <p:txBody>
              <a:bodyPr wrap="square" rtlCol="0">
                <a:spAutoFit/>
              </a:bodyPr>
              <a:lstStyle/>
              <a:p>
                <a:endParaRPr lang="en-GB" sz="1600" dirty="0"/>
              </a:p>
              <a:p>
                <a:r>
                  <a:rPr lang="en-GB" sz="1600" dirty="0"/>
                  <a:t>£500 is invested in a savings account. Compound interest is paid at a rate of 5.5% per annum. Calculate the least number of years it will take for the original investment to double in value.</a:t>
                </a:r>
              </a:p>
              <a:p>
                <a:r>
                  <a:rPr lang="en-GB" sz="1600" b="1" dirty="0"/>
                  <a:t>13 years</a:t>
                </a:r>
              </a:p>
              <a:p>
                <a:endParaRPr lang="en-GB" sz="1600" b="1" dirty="0"/>
              </a:p>
              <a:p>
                <a:r>
                  <a:rPr lang="en-GB" sz="1600" i="1" dirty="0">
                    <a:latin typeface="+mj-lt"/>
                  </a:rPr>
                  <a:t>[Edexcel GCSE(9-1) Mock Set 2 Spring 2017 1H Q10] </a:t>
                </a:r>
                <a:r>
                  <a:rPr lang="en-GB" sz="1600" dirty="0">
                    <a:latin typeface="+mj-lt"/>
                  </a:rPr>
                  <a:t>Here are three rectangles.</a:t>
                </a:r>
              </a:p>
              <a:p>
                <a:r>
                  <a:rPr lang="en-GB" sz="1600" dirty="0">
                    <a:latin typeface="+mj-lt"/>
                  </a:rPr>
                  <a:t>The area of rectangle </a:t>
                </a:r>
                <a14:m>
                  <m:oMath xmlns:m="http://schemas.openxmlformats.org/officeDocument/2006/math">
                    <m:r>
                      <a:rPr lang="en-GB" sz="1600" b="1" i="0" smtClean="0">
                        <a:latin typeface="Cambria Math" panose="02040503050406030204" pitchFamily="18" charset="0"/>
                      </a:rPr>
                      <m:t>𝐁</m:t>
                    </m:r>
                  </m:oMath>
                </a14:m>
                <a:r>
                  <a:rPr lang="en-GB" sz="1600" dirty="0">
                    <a:latin typeface="+mj-lt"/>
                  </a:rPr>
                  <a:t> is 10% greater than the area of rectangle </a:t>
                </a:r>
                <a14:m>
                  <m:oMath xmlns:m="http://schemas.openxmlformats.org/officeDocument/2006/math">
                    <m:r>
                      <a:rPr lang="en-GB" sz="1600" b="1" i="0" smtClean="0">
                        <a:latin typeface="Cambria Math" panose="02040503050406030204" pitchFamily="18" charset="0"/>
                      </a:rPr>
                      <m:t>𝐀</m:t>
                    </m:r>
                  </m:oMath>
                </a14:m>
                <a:r>
                  <a:rPr lang="en-GB" sz="1600" dirty="0">
                    <a:latin typeface="+mj-lt"/>
                  </a:rPr>
                  <a:t>.</a:t>
                </a:r>
                <a:br>
                  <a:rPr lang="en-GB" sz="1600" dirty="0">
                    <a:latin typeface="+mj-lt"/>
                  </a:rPr>
                </a:br>
                <a:r>
                  <a:rPr lang="en-GB" sz="1600" dirty="0">
                    <a:latin typeface="+mj-lt"/>
                  </a:rPr>
                  <a:t>The area of rectangle C is 10% greater than the area of rectangle</a:t>
                </a:r>
                <a:r>
                  <a:rPr lang="en-GB" sz="1600" b="1" dirty="0">
                    <a:latin typeface="+mj-lt"/>
                  </a:rPr>
                  <a:t> </a:t>
                </a:r>
                <a14:m>
                  <m:oMath xmlns:m="http://schemas.openxmlformats.org/officeDocument/2006/math">
                    <m:r>
                      <a:rPr lang="en-GB" sz="1600" b="1" i="0" smtClean="0">
                        <a:latin typeface="Cambria Math" panose="02040503050406030204" pitchFamily="18" charset="0"/>
                      </a:rPr>
                      <m:t>𝐁</m:t>
                    </m:r>
                  </m:oMath>
                </a14:m>
                <a:r>
                  <a:rPr lang="en-GB" sz="1600" dirty="0">
                    <a:latin typeface="+mj-lt"/>
                  </a:rPr>
                  <a:t>. By what percentage is the area of rectangle </a:t>
                </a:r>
                <a14:m>
                  <m:oMath xmlns:m="http://schemas.openxmlformats.org/officeDocument/2006/math">
                    <m:r>
                      <a:rPr lang="en-GB" sz="1600" b="1" i="0" smtClean="0">
                        <a:latin typeface="Cambria Math" panose="02040503050406030204" pitchFamily="18" charset="0"/>
                      </a:rPr>
                      <m:t>𝐂</m:t>
                    </m:r>
                  </m:oMath>
                </a14:m>
                <a:r>
                  <a:rPr lang="en-GB" sz="1600" dirty="0">
                    <a:latin typeface="+mj-lt"/>
                  </a:rPr>
                  <a:t> greater than the area of rectangle </a:t>
                </a:r>
                <a14:m>
                  <m:oMath xmlns:m="http://schemas.openxmlformats.org/officeDocument/2006/math">
                    <m:r>
                      <a:rPr lang="en-GB" sz="1600" b="1" i="0" smtClean="0">
                        <a:latin typeface="Cambria Math" panose="02040503050406030204" pitchFamily="18" charset="0"/>
                      </a:rPr>
                      <m:t>𝐀</m:t>
                    </m:r>
                  </m:oMath>
                </a14:m>
                <a:r>
                  <a:rPr lang="en-GB" sz="1600" dirty="0">
                    <a:latin typeface="+mj-lt"/>
                  </a:rPr>
                  <a:t>?</a:t>
                </a:r>
              </a:p>
              <a:p>
                <a:endParaRPr lang="en-GB" sz="1600" dirty="0">
                  <a:latin typeface="+mj-lt"/>
                </a:endParaRPr>
              </a:p>
              <a:p>
                <a:endParaRPr lang="en-GB" sz="1600" dirty="0">
                  <a:latin typeface="+mj-lt"/>
                </a:endParaRPr>
              </a:p>
              <a:p>
                <a14:m>
                  <m:oMath xmlns:m="http://schemas.openxmlformats.org/officeDocument/2006/math">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𝟐𝟏</m:t>
                    </m:r>
                  </m:oMath>
                </a14:m>
                <a:r>
                  <a:rPr lang="en-GB" sz="1600" b="1" dirty="0">
                    <a:latin typeface="+mj-lt"/>
                  </a:rPr>
                  <a:t> </a:t>
                </a:r>
              </a:p>
              <a:p>
                <a:r>
                  <a:rPr lang="en-GB" sz="1600" b="1" dirty="0">
                    <a:latin typeface="+mj-lt"/>
                  </a:rPr>
                  <a:t>So 21% greater</a:t>
                </a:r>
              </a:p>
              <a:p>
                <a:endParaRPr lang="en-GB" sz="1600" b="1" dirty="0"/>
              </a:p>
              <a:p>
                <a:endParaRPr lang="en-GB" sz="1600" b="1" dirty="0"/>
              </a:p>
              <a:p>
                <a:endParaRPr lang="en-GB" sz="1600" b="1" dirty="0"/>
              </a:p>
            </p:txBody>
          </p:sp>
        </mc:Choice>
        <mc:Fallback>
          <p:sp>
            <p:nvSpPr>
              <p:cNvPr id="6" name="TextBox 5">
                <a:extLst>
                  <a:ext uri="{FF2B5EF4-FFF2-40B4-BE49-F238E27FC236}">
                    <a16:creationId xmlns:a16="http://schemas.microsoft.com/office/drawing/2014/main" id="{F0658A7E-06D9-478B-9EAA-F27010582C6D}"/>
                  </a:ext>
                </a:extLst>
              </p:cNvPr>
              <p:cNvSpPr txBox="1">
                <a:spLocks noRot="1" noChangeAspect="1" noMove="1" noResize="1" noEditPoints="1" noAdjustHandles="1" noChangeArrowheads="1" noChangeShapeType="1" noTextEdit="1"/>
              </p:cNvSpPr>
              <p:nvPr/>
            </p:nvSpPr>
            <p:spPr>
              <a:xfrm>
                <a:off x="318493" y="599127"/>
                <a:ext cx="4529731" cy="5262979"/>
              </a:xfrm>
              <a:prstGeom prst="rect">
                <a:avLst/>
              </a:prstGeom>
              <a:blipFill>
                <a:blip r:embed="rId3"/>
                <a:stretch>
                  <a:fillRect l="-67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9332916-CC3C-4D63-99D7-EC2144BB4B29}"/>
                  </a:ext>
                </a:extLst>
              </p:cNvPr>
              <p:cNvSpPr txBox="1"/>
              <p:nvPr/>
            </p:nvSpPr>
            <p:spPr>
              <a:xfrm>
                <a:off x="6144254" y="65225"/>
                <a:ext cx="4067018" cy="6324808"/>
              </a:xfrm>
              <a:prstGeom prst="rect">
                <a:avLst/>
              </a:prstGeom>
              <a:noFill/>
            </p:spPr>
            <p:txBody>
              <a:bodyPr wrap="square" rtlCol="0">
                <a:spAutoFit/>
              </a:bodyPr>
              <a:lstStyle/>
              <a:p>
                <a:r>
                  <a:rPr lang="en-GB" sz="1600" dirty="0"/>
                  <a:t>You have £1000 to save. Bank Frost offers 2% interest on your savings in the first year followed by 4% the second. Bank </a:t>
                </a:r>
                <a:r>
                  <a:rPr lang="en-GB" sz="1600" dirty="0" err="1"/>
                  <a:t>Cheeseright</a:t>
                </a:r>
                <a:r>
                  <a:rPr lang="en-GB" sz="1600" dirty="0"/>
                  <a:t> offers 3% both years. Which bank would be better to save with?</a:t>
                </a:r>
              </a:p>
              <a:p>
                <a:r>
                  <a:rPr lang="en-GB" sz="1600" b="1" dirty="0"/>
                  <a:t>£1060.80 vs £1060.90, so bank </a:t>
                </a:r>
                <a:r>
                  <a:rPr lang="en-GB" sz="1600" b="1" dirty="0" err="1"/>
                  <a:t>Cheeseright</a:t>
                </a:r>
                <a:r>
                  <a:rPr lang="en-GB" sz="1600" b="1" dirty="0"/>
                  <a:t> better.</a:t>
                </a:r>
              </a:p>
              <a:p>
                <a:endParaRPr lang="en-GB" sz="1600" b="1" dirty="0"/>
              </a:p>
              <a:p>
                <a:r>
                  <a:rPr lang="en-GB" sz="1600" dirty="0"/>
                  <a:t>[Edexcel GCSE Nov2014-2H Q14] Peter has £20000 to invest in a savings account for 2 years. He finds information about two savings accounts.</a:t>
                </a:r>
              </a:p>
              <a:p>
                <a:endParaRPr lang="en-GB" sz="1600" dirty="0"/>
              </a:p>
              <a:p>
                <a:endParaRPr lang="en-GB" sz="1600" dirty="0"/>
              </a:p>
              <a:p>
                <a:endParaRPr lang="en-GB" sz="1600" dirty="0"/>
              </a:p>
              <a:p>
                <a:endParaRPr lang="en-GB" sz="1600" dirty="0"/>
              </a:p>
              <a:p>
                <a:endParaRPr lang="en-GB" sz="1600" dirty="0"/>
              </a:p>
              <a:p>
                <a:endParaRPr lang="en-GB" sz="500" dirty="0"/>
              </a:p>
              <a:p>
                <a:r>
                  <a:rPr lang="en-GB" sz="1600" dirty="0"/>
                  <a:t>Peter wants to have as much money as possible in his savings account at the end of 2 years. Which of these savings accounts should he choose?</a:t>
                </a:r>
              </a:p>
              <a:p>
                <a:r>
                  <a:rPr lang="en-GB" sz="1600" b="1" dirty="0"/>
                  <a:t>Bonus: </a:t>
                </a:r>
                <a14:m>
                  <m:oMath xmlns:m="http://schemas.openxmlformats.org/officeDocument/2006/math">
                    <m:r>
                      <a:rPr lang="en-GB" sz="1600" b="1" i="1" smtClean="0">
                        <a:latin typeface="Cambria Math" panose="02040503050406030204" pitchFamily="18" charset="0"/>
                      </a:rPr>
                      <m:t>𝟐𝟎𝟎𝟎𝟎</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𝟎𝟒</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𝟎𝟏𝟓</m:t>
                    </m:r>
                    <m:r>
                      <a:rPr lang="en-GB" sz="1600" b="1" i="1" smtClean="0">
                        <a:latin typeface="Cambria Math" panose="02040503050406030204" pitchFamily="18" charset="0"/>
                      </a:rPr>
                      <m:t>=£</m:t>
                    </m:r>
                    <m:r>
                      <a:rPr lang="en-GB" sz="1600" b="1" i="1" smtClean="0">
                        <a:latin typeface="Cambria Math" panose="02040503050406030204" pitchFamily="18" charset="0"/>
                      </a:rPr>
                      <m:t>𝟐𝟏𝟏𝟏𝟐</m:t>
                    </m:r>
                  </m:oMath>
                </a14:m>
                <a:endParaRPr lang="en-GB" sz="1600" b="1" dirty="0"/>
              </a:p>
              <a:p>
                <a:pPr/>
                <a:r>
                  <a:rPr lang="en-GB" sz="1600" b="1" dirty="0"/>
                  <a:t>Fixed Rate: </a:t>
                </a:r>
                <a14:m>
                  <m:oMath xmlns:m="http://schemas.openxmlformats.org/officeDocument/2006/math">
                    <m:r>
                      <a:rPr lang="en-GB" sz="1600" b="1" i="1" smtClean="0">
                        <a:latin typeface="Cambria Math" panose="02040503050406030204" pitchFamily="18" charset="0"/>
                      </a:rPr>
                      <m:t>𝟐𝟎𝟎𝟎𝟎</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𝟎𝟐𝟓</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m:t>
                    </m:r>
                    <m:r>
                      <a:rPr lang="en-GB" sz="1600" b="1" i="1" smtClean="0">
                        <a:latin typeface="Cambria Math" panose="02040503050406030204" pitchFamily="18" charset="0"/>
                      </a:rPr>
                      <m:t>𝟐𝟏𝟎𝟏𝟐</m:t>
                    </m:r>
                    <m:r>
                      <a:rPr lang="en-GB" sz="1600" b="1" i="1" smtClean="0">
                        <a:latin typeface="Cambria Math" panose="02040503050406030204" pitchFamily="18" charset="0"/>
                      </a:rPr>
                      <m:t>.</m:t>
                    </m:r>
                    <m:r>
                      <a:rPr lang="en-GB" sz="1600" b="1" i="1" smtClean="0">
                        <a:latin typeface="Cambria Math" panose="02040503050406030204" pitchFamily="18" charset="0"/>
                      </a:rPr>
                      <m:t>𝟓𝟎</m:t>
                    </m:r>
                  </m:oMath>
                </a14:m>
                <a:endParaRPr lang="en-GB" sz="1600" b="1" dirty="0"/>
              </a:p>
              <a:p>
                <a:r>
                  <a:rPr lang="en-GB" sz="1600" b="1" dirty="0"/>
                  <a:t>Bonus is better.</a:t>
                </a:r>
              </a:p>
            </p:txBody>
          </p:sp>
        </mc:Choice>
        <mc:Fallback>
          <p:sp>
            <p:nvSpPr>
              <p:cNvPr id="15" name="TextBox 14">
                <a:extLst>
                  <a:ext uri="{FF2B5EF4-FFF2-40B4-BE49-F238E27FC236}">
                    <a16:creationId xmlns:a16="http://schemas.microsoft.com/office/drawing/2014/main" id="{F9332916-CC3C-4D63-99D7-EC2144BB4B29}"/>
                  </a:ext>
                </a:extLst>
              </p:cNvPr>
              <p:cNvSpPr txBox="1">
                <a:spLocks noRot="1" noChangeAspect="1" noMove="1" noResize="1" noEditPoints="1" noAdjustHandles="1" noChangeArrowheads="1" noChangeShapeType="1" noTextEdit="1"/>
              </p:cNvSpPr>
              <p:nvPr/>
            </p:nvSpPr>
            <p:spPr>
              <a:xfrm>
                <a:off x="6144254" y="65225"/>
                <a:ext cx="4067018" cy="6324808"/>
              </a:xfrm>
              <a:prstGeom prst="rect">
                <a:avLst/>
              </a:prstGeom>
              <a:blipFill>
                <a:blip r:embed="rId4"/>
                <a:stretch>
                  <a:fillRect l="-900" t="-289"/>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4D37D14C-8581-49E7-86BA-36142B8B4EEE}"/>
              </a:ext>
            </a:extLst>
          </p:cNvPr>
          <p:cNvSpPr/>
          <p:nvPr/>
        </p:nvSpPr>
        <p:spPr>
          <a:xfrm>
            <a:off x="5788946" y="147031"/>
            <a:ext cx="280192" cy="2712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pic>
        <p:nvPicPr>
          <p:cNvPr id="1026" name="Picture 2" descr="https://www.drfrostmaths.com/uploads/users/6190/images/img-6190-1494453377-970.png">
            <a:extLst>
              <a:ext uri="{FF2B5EF4-FFF2-40B4-BE49-F238E27FC236}">
                <a16:creationId xmlns:a16="http://schemas.microsoft.com/office/drawing/2014/main" id="{0CD9560D-833E-42AA-AEC5-BA2C8F0822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642" y="3048420"/>
            <a:ext cx="3641295" cy="129605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1D6B774E-829A-478D-AE43-6CEB3F228A6A}"/>
              </a:ext>
            </a:extLst>
          </p:cNvPr>
          <p:cNvSpPr/>
          <p:nvPr/>
        </p:nvSpPr>
        <p:spPr>
          <a:xfrm>
            <a:off x="5826954" y="2101697"/>
            <a:ext cx="280192" cy="2712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8" name="Rectangle 27">
            <a:extLst>
              <a:ext uri="{FF2B5EF4-FFF2-40B4-BE49-F238E27FC236}">
                <a16:creationId xmlns:a16="http://schemas.microsoft.com/office/drawing/2014/main" id="{CEB04C12-C4A3-4F9B-9BAB-D9CC93BBD206}"/>
              </a:ext>
            </a:extLst>
          </p:cNvPr>
          <p:cNvSpPr/>
          <p:nvPr/>
        </p:nvSpPr>
        <p:spPr>
          <a:xfrm>
            <a:off x="6211203" y="1332742"/>
            <a:ext cx="3765555" cy="5736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a:extLst>
              <a:ext uri="{FF2B5EF4-FFF2-40B4-BE49-F238E27FC236}">
                <a16:creationId xmlns:a16="http://schemas.microsoft.com/office/drawing/2014/main" id="{260EAD29-66EA-4ECC-B7E9-5F7E82BFEA6F}"/>
              </a:ext>
            </a:extLst>
          </p:cNvPr>
          <p:cNvSpPr/>
          <p:nvPr/>
        </p:nvSpPr>
        <p:spPr>
          <a:xfrm>
            <a:off x="6241922" y="5342406"/>
            <a:ext cx="3727273" cy="928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9050B15E-EBD2-4ED1-BAD6-704C6F10688D}"/>
              </a:ext>
            </a:extLst>
          </p:cNvPr>
          <p:cNvSpPr/>
          <p:nvPr/>
        </p:nvSpPr>
        <p:spPr>
          <a:xfrm>
            <a:off x="52223" y="914593"/>
            <a:ext cx="267733" cy="300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1" name="Rectangle 30">
            <a:extLst>
              <a:ext uri="{FF2B5EF4-FFF2-40B4-BE49-F238E27FC236}">
                <a16:creationId xmlns:a16="http://schemas.microsoft.com/office/drawing/2014/main" id="{070C6D1C-CC71-44C4-B98A-0C0516411430}"/>
              </a:ext>
            </a:extLst>
          </p:cNvPr>
          <p:cNvSpPr/>
          <p:nvPr/>
        </p:nvSpPr>
        <p:spPr>
          <a:xfrm>
            <a:off x="318493" y="1913518"/>
            <a:ext cx="1023302" cy="3219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0C41F56D-E4A3-2C34-DD76-75826B866AEF}"/>
              </a:ext>
            </a:extLst>
          </p:cNvPr>
          <p:cNvSpPr/>
          <p:nvPr/>
        </p:nvSpPr>
        <p:spPr>
          <a:xfrm>
            <a:off x="35496" y="2365687"/>
            <a:ext cx="280192" cy="2712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8" name="Rectangle 17">
            <a:extLst>
              <a:ext uri="{FF2B5EF4-FFF2-40B4-BE49-F238E27FC236}">
                <a16:creationId xmlns:a16="http://schemas.microsoft.com/office/drawing/2014/main" id="{5F37FEE7-DA6E-1E39-C4B4-1D9698EB5FA3}"/>
              </a:ext>
            </a:extLst>
          </p:cNvPr>
          <p:cNvSpPr/>
          <p:nvPr/>
        </p:nvSpPr>
        <p:spPr>
          <a:xfrm>
            <a:off x="315688" y="4580418"/>
            <a:ext cx="1666870" cy="5731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9" name="Picture 2" descr="https://www.drfrostmaths.com/uploads/users/6190/images/img-6190-1514537126-397.png">
            <a:extLst>
              <a:ext uri="{FF2B5EF4-FFF2-40B4-BE49-F238E27FC236}">
                <a16:creationId xmlns:a16="http://schemas.microsoft.com/office/drawing/2014/main" id="{B7ABC25C-96F3-2E98-A633-11365E1953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4093256"/>
            <a:ext cx="2483097" cy="47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05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8" grpId="0" animBg="1"/>
      <p:bldP spid="29" grpId="0" animBg="1"/>
      <p:bldP spid="31"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94D00-5493-17AD-4C42-21BF415D94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5032C7-4ED8-963D-65E0-E89F3E95EAE8}"/>
              </a:ext>
            </a:extLst>
          </p:cNvPr>
          <p:cNvSpPr txBox="1"/>
          <p:nvPr/>
        </p:nvSpPr>
        <p:spPr>
          <a:xfrm>
            <a:off x="314793" y="266210"/>
            <a:ext cx="5781206" cy="646331"/>
          </a:xfrm>
          <a:prstGeom prst="rect">
            <a:avLst/>
          </a:prstGeom>
          <a:noFill/>
        </p:spPr>
        <p:txBody>
          <a:bodyPr wrap="square" rtlCol="0">
            <a:spAutoFit/>
          </a:bodyPr>
          <a:lstStyle/>
          <a:p>
            <a:r>
              <a:rPr lang="en-GB" sz="3600" dirty="0"/>
              <a:t>Consider this problem</a:t>
            </a:r>
          </a:p>
        </p:txBody>
      </p:sp>
      <p:sp>
        <p:nvSpPr>
          <p:cNvPr id="4" name="TextBox 3">
            <a:extLst>
              <a:ext uri="{FF2B5EF4-FFF2-40B4-BE49-F238E27FC236}">
                <a16:creationId xmlns:a16="http://schemas.microsoft.com/office/drawing/2014/main" id="{2696A021-232B-7158-874C-0E4B264B75C4}"/>
              </a:ext>
            </a:extLst>
          </p:cNvPr>
          <p:cNvSpPr txBox="1"/>
          <p:nvPr/>
        </p:nvSpPr>
        <p:spPr>
          <a:xfrm>
            <a:off x="314793" y="1019331"/>
            <a:ext cx="4809341" cy="1015663"/>
          </a:xfrm>
          <a:prstGeom prst="rect">
            <a:avLst/>
          </a:prstGeom>
          <a:noFill/>
          <a:ln>
            <a:solidFill>
              <a:schemeClr val="tx1"/>
            </a:solidFill>
          </a:ln>
        </p:spPr>
        <p:txBody>
          <a:bodyPr wrap="square" rtlCol="0">
            <a:spAutoFit/>
          </a:bodyPr>
          <a:lstStyle/>
          <a:p>
            <a:r>
              <a:rPr lang="en-GB" sz="2000" dirty="0"/>
              <a:t>Alex’s car depreciates in value by 12% each year. If Alex bought the car for £18,000 how much is it worth after 6 years? </a:t>
            </a:r>
          </a:p>
        </p:txBody>
      </p:sp>
      <p:sp>
        <p:nvSpPr>
          <p:cNvPr id="6" name="TextBox 5">
            <a:extLst>
              <a:ext uri="{FF2B5EF4-FFF2-40B4-BE49-F238E27FC236}">
                <a16:creationId xmlns:a16="http://schemas.microsoft.com/office/drawing/2014/main" id="{7AC10BA5-1166-8329-BF3C-0FB9996C704E}"/>
              </a:ext>
            </a:extLst>
          </p:cNvPr>
          <p:cNvSpPr txBox="1"/>
          <p:nvPr/>
        </p:nvSpPr>
        <p:spPr>
          <a:xfrm>
            <a:off x="2661598" y="2949314"/>
            <a:ext cx="6868803" cy="1569660"/>
          </a:xfrm>
          <a:prstGeom prst="rect">
            <a:avLst/>
          </a:prstGeom>
          <a:noFill/>
        </p:spPr>
        <p:txBody>
          <a:bodyPr wrap="none" rtlCol="0">
            <a:spAutoFit/>
          </a:bodyPr>
          <a:lstStyle/>
          <a:p>
            <a:pPr algn="ctr"/>
            <a:r>
              <a:rPr lang="en-GB" sz="3200" dirty="0"/>
              <a:t>18000 x 0.88</a:t>
            </a:r>
            <a:r>
              <a:rPr lang="en-GB" sz="3200" baseline="30000" dirty="0"/>
              <a:t>6</a:t>
            </a:r>
            <a:r>
              <a:rPr lang="en-GB" sz="3200" dirty="0"/>
              <a:t> = 8359.27 (2dp)</a:t>
            </a:r>
          </a:p>
          <a:p>
            <a:pPr algn="ctr"/>
            <a:endParaRPr lang="en-GB" sz="3200" dirty="0"/>
          </a:p>
          <a:p>
            <a:pPr algn="ctr"/>
            <a:r>
              <a:rPr lang="en-GB" sz="3200" dirty="0"/>
              <a:t>The car is worth £8359.27 after 6 years. </a:t>
            </a:r>
          </a:p>
        </p:txBody>
      </p:sp>
      <p:sp>
        <p:nvSpPr>
          <p:cNvPr id="7" name="TextBox 6">
            <a:extLst>
              <a:ext uri="{FF2B5EF4-FFF2-40B4-BE49-F238E27FC236}">
                <a16:creationId xmlns:a16="http://schemas.microsoft.com/office/drawing/2014/main" id="{FA9F41A2-4329-0ECF-96B0-85C1AAF3AC84}"/>
              </a:ext>
            </a:extLst>
          </p:cNvPr>
          <p:cNvSpPr txBox="1"/>
          <p:nvPr/>
        </p:nvSpPr>
        <p:spPr>
          <a:xfrm>
            <a:off x="2753193" y="5235846"/>
            <a:ext cx="6685612" cy="830997"/>
          </a:xfrm>
          <a:prstGeom prst="rect">
            <a:avLst/>
          </a:prstGeom>
          <a:solidFill>
            <a:schemeClr val="tx1"/>
          </a:solidFill>
        </p:spPr>
        <p:txBody>
          <a:bodyPr wrap="square">
            <a:spAutoFit/>
          </a:bodyPr>
          <a:lstStyle/>
          <a:p>
            <a:pPr algn="ctr"/>
            <a:r>
              <a:rPr lang="en-GB" sz="2400" dirty="0">
                <a:solidFill>
                  <a:schemeClr val="bg1"/>
                </a:solidFill>
              </a:rPr>
              <a:t>What is different about this problem compared to the other problems we have seen today?</a:t>
            </a:r>
          </a:p>
        </p:txBody>
      </p:sp>
    </p:spTree>
    <p:extLst>
      <p:ext uri="{BB962C8B-B14F-4D97-AF65-F5344CB8AC3E}">
        <p14:creationId xmlns:p14="http://schemas.microsoft.com/office/powerpoint/2010/main" val="4804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2189A-88D5-653E-B188-E731DCECE76D}"/>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2BBC16C-32F5-3B03-252E-AC2C546ECD1B}"/>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E850E921-6D13-8FB6-57D6-7C45BC6AE9BE}"/>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54E910F8-31E3-7F73-34D8-289C1AFD81AF}"/>
              </a:ext>
            </a:extLst>
          </p:cNvPr>
          <p:cNvSpPr>
            <a:spLocks noGrp="1"/>
          </p:cNvSpPr>
          <p:nvPr>
            <p:ph type="body" sz="quarter" idx="10"/>
          </p:nvPr>
        </p:nvSpPr>
        <p:spPr/>
        <p:txBody>
          <a:bodyPr/>
          <a:lstStyle/>
          <a:p>
            <a:r>
              <a:rPr lang="en-GB" dirty="0"/>
              <a:t>Repeated Percentage Change</a:t>
            </a:r>
          </a:p>
        </p:txBody>
      </p:sp>
    </p:spTree>
    <p:extLst>
      <p:ext uri="{BB962C8B-B14F-4D97-AF65-F5344CB8AC3E}">
        <p14:creationId xmlns:p14="http://schemas.microsoft.com/office/powerpoint/2010/main" val="423751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747F7-55C3-7E3C-0696-A8070FAF12E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E1413F1-6F6D-6533-44FC-5F41A66AAAE3}"/>
              </a:ext>
            </a:extLst>
          </p:cNvPr>
          <p:cNvGraphicFramePr>
            <a:graphicFrameLocks noGrp="1"/>
          </p:cNvGraphicFramePr>
          <p:nvPr>
            <p:extLst>
              <p:ext uri="{D42A27DB-BD31-4B8C-83A1-F6EECF244321}">
                <p14:modId xmlns:p14="http://schemas.microsoft.com/office/powerpoint/2010/main" val="3052680588"/>
              </p:ext>
            </p:extLst>
          </p:nvPr>
        </p:nvGraphicFramePr>
        <p:xfrm>
          <a:off x="1558976" y="2619666"/>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120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cxnSp>
        <p:nvCxnSpPr>
          <p:cNvPr id="7" name="Straight Connector 6">
            <a:extLst>
              <a:ext uri="{FF2B5EF4-FFF2-40B4-BE49-F238E27FC236}">
                <a16:creationId xmlns:a16="http://schemas.microsoft.com/office/drawing/2014/main" id="{53BB4FE0-60F0-FB30-E6D8-11537368B1BA}"/>
              </a:ext>
            </a:extLst>
          </p:cNvPr>
          <p:cNvCxnSpPr>
            <a:cxnSpLocks/>
          </p:cNvCxnSpPr>
          <p:nvPr/>
        </p:nvCxnSpPr>
        <p:spPr>
          <a:xfrm>
            <a:off x="5968164" y="1259173"/>
            <a:ext cx="0" cy="3713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C61BEF-FD0E-73EA-C339-48ACB018C2BA}"/>
              </a:ext>
            </a:extLst>
          </p:cNvPr>
          <p:cNvSpPr txBox="1"/>
          <p:nvPr/>
        </p:nvSpPr>
        <p:spPr>
          <a:xfrm>
            <a:off x="554636" y="1259173"/>
            <a:ext cx="2518347" cy="400110"/>
          </a:xfrm>
          <a:prstGeom prst="rect">
            <a:avLst/>
          </a:prstGeom>
          <a:noFill/>
          <a:ln>
            <a:solidFill>
              <a:schemeClr val="tx1"/>
            </a:solidFill>
          </a:ln>
        </p:spPr>
        <p:txBody>
          <a:bodyPr wrap="square" rtlCol="0">
            <a:spAutoFit/>
          </a:bodyPr>
          <a:lstStyle/>
          <a:p>
            <a:r>
              <a:rPr lang="en-GB" sz="2000" dirty="0"/>
              <a:t>Increase 120 by 15%</a:t>
            </a:r>
          </a:p>
        </p:txBody>
      </p:sp>
      <p:sp>
        <p:nvSpPr>
          <p:cNvPr id="9" name="TextBox 8">
            <a:extLst>
              <a:ext uri="{FF2B5EF4-FFF2-40B4-BE49-F238E27FC236}">
                <a16:creationId xmlns:a16="http://schemas.microsoft.com/office/drawing/2014/main" id="{AD350BE9-CAC2-57BB-0336-93EA14BA4559}"/>
              </a:ext>
            </a:extLst>
          </p:cNvPr>
          <p:cNvSpPr txBox="1"/>
          <p:nvPr/>
        </p:nvSpPr>
        <p:spPr>
          <a:xfrm>
            <a:off x="6268388" y="1259173"/>
            <a:ext cx="4809341" cy="1015663"/>
          </a:xfrm>
          <a:prstGeom prst="rect">
            <a:avLst/>
          </a:prstGeom>
          <a:noFill/>
          <a:ln>
            <a:solidFill>
              <a:schemeClr val="tx1"/>
            </a:solidFill>
          </a:ln>
        </p:spPr>
        <p:txBody>
          <a:bodyPr wrap="square" rtlCol="0">
            <a:spAutoFit/>
          </a:bodyPr>
          <a:lstStyle/>
          <a:p>
            <a:r>
              <a:rPr lang="en-GB" sz="2000" dirty="0"/>
              <a:t>Carl invests £120 into an account. Every year his investment increases by 15%. How much is the investment worth after 2 years?</a:t>
            </a:r>
          </a:p>
        </p:txBody>
      </p:sp>
      <p:sp>
        <p:nvSpPr>
          <p:cNvPr id="10" name="TextBox 9">
            <a:extLst>
              <a:ext uri="{FF2B5EF4-FFF2-40B4-BE49-F238E27FC236}">
                <a16:creationId xmlns:a16="http://schemas.microsoft.com/office/drawing/2014/main" id="{1D0C42FE-A280-6F48-3308-D684CB49B91B}"/>
              </a:ext>
            </a:extLst>
          </p:cNvPr>
          <p:cNvSpPr txBox="1"/>
          <p:nvPr/>
        </p:nvSpPr>
        <p:spPr>
          <a:xfrm>
            <a:off x="2093628" y="5183328"/>
            <a:ext cx="8004743" cy="830997"/>
          </a:xfrm>
          <a:prstGeom prst="rect">
            <a:avLst/>
          </a:prstGeom>
          <a:solidFill>
            <a:schemeClr val="tx1"/>
          </a:solidFill>
          <a:ln>
            <a:solidFill>
              <a:schemeClr val="tx1"/>
            </a:solidFill>
          </a:ln>
        </p:spPr>
        <p:txBody>
          <a:bodyPr wrap="square" rtlCol="0">
            <a:spAutoFit/>
          </a:bodyPr>
          <a:lstStyle/>
          <a:p>
            <a:pPr algn="ctr"/>
            <a:r>
              <a:rPr lang="en-GB" sz="2400" dirty="0">
                <a:solidFill>
                  <a:schemeClr val="bg1"/>
                </a:solidFill>
              </a:rPr>
              <a:t>What is the same and what is different about each question?</a:t>
            </a:r>
          </a:p>
          <a:p>
            <a:pPr algn="ctr"/>
            <a:r>
              <a:rPr lang="en-GB" sz="2400" dirty="0">
                <a:solidFill>
                  <a:schemeClr val="bg1"/>
                </a:solidFill>
              </a:rPr>
              <a:t>How is the method for working it out different?</a:t>
            </a:r>
          </a:p>
        </p:txBody>
      </p:sp>
      <p:sp>
        <p:nvSpPr>
          <p:cNvPr id="12" name="TextBox 11">
            <a:extLst>
              <a:ext uri="{FF2B5EF4-FFF2-40B4-BE49-F238E27FC236}">
                <a16:creationId xmlns:a16="http://schemas.microsoft.com/office/drawing/2014/main" id="{5CFBE2E1-9A96-42CD-04E3-2AFB7459B8B1}"/>
              </a:ext>
            </a:extLst>
          </p:cNvPr>
          <p:cNvSpPr txBox="1"/>
          <p:nvPr/>
        </p:nvSpPr>
        <p:spPr>
          <a:xfrm>
            <a:off x="488013" y="3042033"/>
            <a:ext cx="914400" cy="369332"/>
          </a:xfrm>
          <a:prstGeom prst="rect">
            <a:avLst/>
          </a:prstGeom>
          <a:noFill/>
        </p:spPr>
        <p:txBody>
          <a:bodyPr wrap="square" rtlCol="0">
            <a:spAutoFit/>
          </a:bodyPr>
          <a:lstStyle/>
          <a:p>
            <a:r>
              <a:rPr lang="en-GB" dirty="0"/>
              <a:t>x 1.15</a:t>
            </a:r>
          </a:p>
        </p:txBody>
      </p:sp>
      <p:sp>
        <p:nvSpPr>
          <p:cNvPr id="13" name="TextBox 12">
            <a:extLst>
              <a:ext uri="{FF2B5EF4-FFF2-40B4-BE49-F238E27FC236}">
                <a16:creationId xmlns:a16="http://schemas.microsoft.com/office/drawing/2014/main" id="{DF664F55-9461-B951-AA27-728FF6F6A92A}"/>
              </a:ext>
            </a:extLst>
          </p:cNvPr>
          <p:cNvSpPr txBox="1"/>
          <p:nvPr/>
        </p:nvSpPr>
        <p:spPr>
          <a:xfrm>
            <a:off x="5073752" y="3042033"/>
            <a:ext cx="914400" cy="369332"/>
          </a:xfrm>
          <a:prstGeom prst="rect">
            <a:avLst/>
          </a:prstGeom>
          <a:noFill/>
        </p:spPr>
        <p:txBody>
          <a:bodyPr wrap="square" rtlCol="0">
            <a:spAutoFit/>
          </a:bodyPr>
          <a:lstStyle/>
          <a:p>
            <a:r>
              <a:rPr lang="en-GB" dirty="0"/>
              <a:t>x 1.15</a:t>
            </a:r>
          </a:p>
        </p:txBody>
      </p:sp>
      <p:sp>
        <p:nvSpPr>
          <p:cNvPr id="27" name="Arrow: Curved Right 26">
            <a:extLst>
              <a:ext uri="{FF2B5EF4-FFF2-40B4-BE49-F238E27FC236}">
                <a16:creationId xmlns:a16="http://schemas.microsoft.com/office/drawing/2014/main" id="{57A9C736-43DB-4F53-1BFB-848E8599632C}"/>
              </a:ext>
            </a:extLst>
          </p:cNvPr>
          <p:cNvSpPr/>
          <p:nvPr/>
        </p:nvSpPr>
        <p:spPr>
          <a:xfrm>
            <a:off x="1333703" y="2913860"/>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Right 27">
            <a:extLst>
              <a:ext uri="{FF2B5EF4-FFF2-40B4-BE49-F238E27FC236}">
                <a16:creationId xmlns:a16="http://schemas.microsoft.com/office/drawing/2014/main" id="{34439364-5162-CB73-FB15-B31BA7D591FA}"/>
              </a:ext>
            </a:extLst>
          </p:cNvPr>
          <p:cNvSpPr/>
          <p:nvPr/>
        </p:nvSpPr>
        <p:spPr>
          <a:xfrm flipH="1">
            <a:off x="4708368" y="2899041"/>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a:extLst>
              <a:ext uri="{FF2B5EF4-FFF2-40B4-BE49-F238E27FC236}">
                <a16:creationId xmlns:a16="http://schemas.microsoft.com/office/drawing/2014/main" id="{C6B2CC3F-E144-1FF8-4083-BF638808839B}"/>
              </a:ext>
            </a:extLst>
          </p:cNvPr>
          <p:cNvSpPr txBox="1"/>
          <p:nvPr/>
        </p:nvSpPr>
        <p:spPr>
          <a:xfrm>
            <a:off x="314793" y="266210"/>
            <a:ext cx="5781206" cy="646331"/>
          </a:xfrm>
          <a:prstGeom prst="rect">
            <a:avLst/>
          </a:prstGeom>
          <a:noFill/>
        </p:spPr>
        <p:txBody>
          <a:bodyPr wrap="square" rtlCol="0">
            <a:spAutoFit/>
          </a:bodyPr>
          <a:lstStyle/>
          <a:p>
            <a:r>
              <a:rPr lang="en-GB" sz="3600" dirty="0"/>
              <a:t>Recap From Previous Lessons</a:t>
            </a:r>
          </a:p>
        </p:txBody>
      </p:sp>
      <p:graphicFrame>
        <p:nvGraphicFramePr>
          <p:cNvPr id="2" name="Table 1">
            <a:extLst>
              <a:ext uri="{FF2B5EF4-FFF2-40B4-BE49-F238E27FC236}">
                <a16:creationId xmlns:a16="http://schemas.microsoft.com/office/drawing/2014/main" id="{8F1191BB-B59F-15D5-938A-F7696F04664C}"/>
              </a:ext>
            </a:extLst>
          </p:cNvPr>
          <p:cNvGraphicFramePr>
            <a:graphicFrameLocks noGrp="1"/>
          </p:cNvGraphicFramePr>
          <p:nvPr>
            <p:extLst>
              <p:ext uri="{D42A27DB-BD31-4B8C-83A1-F6EECF244321}">
                <p14:modId xmlns:p14="http://schemas.microsoft.com/office/powerpoint/2010/main" val="1118802455"/>
              </p:ext>
            </p:extLst>
          </p:nvPr>
        </p:nvGraphicFramePr>
        <p:xfrm>
          <a:off x="7208598" y="2606967"/>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120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3" name="TextBox 2">
            <a:extLst>
              <a:ext uri="{FF2B5EF4-FFF2-40B4-BE49-F238E27FC236}">
                <a16:creationId xmlns:a16="http://schemas.microsoft.com/office/drawing/2014/main" id="{ADBEDCDF-9BAB-4C56-2F52-CB3D15852432}"/>
              </a:ext>
            </a:extLst>
          </p:cNvPr>
          <p:cNvSpPr txBox="1"/>
          <p:nvPr/>
        </p:nvSpPr>
        <p:spPr>
          <a:xfrm>
            <a:off x="6137635" y="3029334"/>
            <a:ext cx="914400" cy="369332"/>
          </a:xfrm>
          <a:prstGeom prst="rect">
            <a:avLst/>
          </a:prstGeom>
          <a:noFill/>
        </p:spPr>
        <p:txBody>
          <a:bodyPr wrap="square" rtlCol="0">
            <a:spAutoFit/>
          </a:bodyPr>
          <a:lstStyle/>
          <a:p>
            <a:r>
              <a:rPr lang="en-GB" dirty="0"/>
              <a:t>x 1.15</a:t>
            </a:r>
          </a:p>
        </p:txBody>
      </p:sp>
      <p:sp>
        <p:nvSpPr>
          <p:cNvPr id="6" name="TextBox 5">
            <a:extLst>
              <a:ext uri="{FF2B5EF4-FFF2-40B4-BE49-F238E27FC236}">
                <a16:creationId xmlns:a16="http://schemas.microsoft.com/office/drawing/2014/main" id="{315180E0-3E68-6F71-94AA-01C786DA7BC1}"/>
              </a:ext>
            </a:extLst>
          </p:cNvPr>
          <p:cNvSpPr txBox="1"/>
          <p:nvPr/>
        </p:nvSpPr>
        <p:spPr>
          <a:xfrm>
            <a:off x="10723374" y="3029334"/>
            <a:ext cx="914400" cy="369332"/>
          </a:xfrm>
          <a:prstGeom prst="rect">
            <a:avLst/>
          </a:prstGeom>
          <a:noFill/>
        </p:spPr>
        <p:txBody>
          <a:bodyPr wrap="square" rtlCol="0">
            <a:spAutoFit/>
          </a:bodyPr>
          <a:lstStyle/>
          <a:p>
            <a:r>
              <a:rPr lang="en-GB" dirty="0"/>
              <a:t>x 1.15</a:t>
            </a:r>
          </a:p>
        </p:txBody>
      </p:sp>
      <p:sp>
        <p:nvSpPr>
          <p:cNvPr id="11" name="Arrow: Curved Right 10">
            <a:extLst>
              <a:ext uri="{FF2B5EF4-FFF2-40B4-BE49-F238E27FC236}">
                <a16:creationId xmlns:a16="http://schemas.microsoft.com/office/drawing/2014/main" id="{D6E24328-8938-5DA7-6912-74CF2C6A1539}"/>
              </a:ext>
            </a:extLst>
          </p:cNvPr>
          <p:cNvSpPr/>
          <p:nvPr/>
        </p:nvSpPr>
        <p:spPr>
          <a:xfrm>
            <a:off x="6983325" y="2901161"/>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Right 15">
            <a:extLst>
              <a:ext uri="{FF2B5EF4-FFF2-40B4-BE49-F238E27FC236}">
                <a16:creationId xmlns:a16="http://schemas.microsoft.com/office/drawing/2014/main" id="{10152EA3-08AE-13A3-6726-02820B408F1F}"/>
              </a:ext>
            </a:extLst>
          </p:cNvPr>
          <p:cNvSpPr/>
          <p:nvPr/>
        </p:nvSpPr>
        <p:spPr>
          <a:xfrm flipH="1">
            <a:off x="10357990" y="2886342"/>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17" name="Table 16">
            <a:extLst>
              <a:ext uri="{FF2B5EF4-FFF2-40B4-BE49-F238E27FC236}">
                <a16:creationId xmlns:a16="http://schemas.microsoft.com/office/drawing/2014/main" id="{1D1EE1ED-9072-7384-90E3-0B79FAE71C8B}"/>
              </a:ext>
            </a:extLst>
          </p:cNvPr>
          <p:cNvGraphicFramePr>
            <a:graphicFrameLocks noGrp="1"/>
          </p:cNvGraphicFramePr>
          <p:nvPr>
            <p:extLst>
              <p:ext uri="{D42A27DB-BD31-4B8C-83A1-F6EECF244321}">
                <p14:modId xmlns:p14="http://schemas.microsoft.com/office/powerpoint/2010/main" val="1669069352"/>
              </p:ext>
            </p:extLst>
          </p:nvPr>
        </p:nvGraphicFramePr>
        <p:xfrm>
          <a:off x="7208598" y="3954443"/>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138</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18" name="TextBox 17">
            <a:extLst>
              <a:ext uri="{FF2B5EF4-FFF2-40B4-BE49-F238E27FC236}">
                <a16:creationId xmlns:a16="http://schemas.microsoft.com/office/drawing/2014/main" id="{D0DDA6FE-2381-9355-C470-645B836C76E8}"/>
              </a:ext>
            </a:extLst>
          </p:cNvPr>
          <p:cNvSpPr txBox="1"/>
          <p:nvPr/>
        </p:nvSpPr>
        <p:spPr>
          <a:xfrm>
            <a:off x="6137635" y="4376810"/>
            <a:ext cx="914400" cy="369332"/>
          </a:xfrm>
          <a:prstGeom prst="rect">
            <a:avLst/>
          </a:prstGeom>
          <a:noFill/>
        </p:spPr>
        <p:txBody>
          <a:bodyPr wrap="square" rtlCol="0">
            <a:spAutoFit/>
          </a:bodyPr>
          <a:lstStyle/>
          <a:p>
            <a:r>
              <a:rPr lang="en-GB" dirty="0"/>
              <a:t>x 1.15</a:t>
            </a:r>
          </a:p>
        </p:txBody>
      </p:sp>
      <p:sp>
        <p:nvSpPr>
          <p:cNvPr id="19" name="TextBox 18">
            <a:extLst>
              <a:ext uri="{FF2B5EF4-FFF2-40B4-BE49-F238E27FC236}">
                <a16:creationId xmlns:a16="http://schemas.microsoft.com/office/drawing/2014/main" id="{577C30F6-B7D4-05E6-54DE-E6A76745D8CF}"/>
              </a:ext>
            </a:extLst>
          </p:cNvPr>
          <p:cNvSpPr txBox="1"/>
          <p:nvPr/>
        </p:nvSpPr>
        <p:spPr>
          <a:xfrm>
            <a:off x="10723374" y="4376810"/>
            <a:ext cx="914400" cy="369332"/>
          </a:xfrm>
          <a:prstGeom prst="rect">
            <a:avLst/>
          </a:prstGeom>
          <a:noFill/>
        </p:spPr>
        <p:txBody>
          <a:bodyPr wrap="square" rtlCol="0">
            <a:spAutoFit/>
          </a:bodyPr>
          <a:lstStyle/>
          <a:p>
            <a:r>
              <a:rPr lang="en-GB" dirty="0"/>
              <a:t>x 1.15</a:t>
            </a:r>
          </a:p>
        </p:txBody>
      </p:sp>
      <p:sp>
        <p:nvSpPr>
          <p:cNvPr id="20" name="Arrow: Curved Right 19">
            <a:extLst>
              <a:ext uri="{FF2B5EF4-FFF2-40B4-BE49-F238E27FC236}">
                <a16:creationId xmlns:a16="http://schemas.microsoft.com/office/drawing/2014/main" id="{59E543B4-97E2-E5F0-1AF4-CC1159567DCE}"/>
              </a:ext>
            </a:extLst>
          </p:cNvPr>
          <p:cNvSpPr/>
          <p:nvPr/>
        </p:nvSpPr>
        <p:spPr>
          <a:xfrm>
            <a:off x="6983325" y="4248637"/>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Curved Right 20">
            <a:extLst>
              <a:ext uri="{FF2B5EF4-FFF2-40B4-BE49-F238E27FC236}">
                <a16:creationId xmlns:a16="http://schemas.microsoft.com/office/drawing/2014/main" id="{CB0401ED-5F4C-3F35-2B9C-FD9A1D8F1656}"/>
              </a:ext>
            </a:extLst>
          </p:cNvPr>
          <p:cNvSpPr/>
          <p:nvPr/>
        </p:nvSpPr>
        <p:spPr>
          <a:xfrm flipH="1">
            <a:off x="10357990" y="4233818"/>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F45B3CF7-FC2F-FE8B-FA5B-783CABA86D3F}"/>
              </a:ext>
            </a:extLst>
          </p:cNvPr>
          <p:cNvSpPr txBox="1"/>
          <p:nvPr/>
        </p:nvSpPr>
        <p:spPr>
          <a:xfrm>
            <a:off x="3505311" y="3217777"/>
            <a:ext cx="1106561" cy="523220"/>
          </a:xfrm>
          <a:prstGeom prst="rect">
            <a:avLst/>
          </a:prstGeom>
          <a:noFill/>
        </p:spPr>
        <p:txBody>
          <a:bodyPr wrap="square" rtlCol="0">
            <a:spAutoFit/>
          </a:bodyPr>
          <a:lstStyle/>
          <a:p>
            <a:pPr algn="ctr"/>
            <a:r>
              <a:rPr lang="en-GB" sz="2800" dirty="0">
                <a:solidFill>
                  <a:srgbClr val="FF0000"/>
                </a:solidFill>
              </a:rPr>
              <a:t>138</a:t>
            </a:r>
          </a:p>
        </p:txBody>
      </p:sp>
      <p:sp>
        <p:nvSpPr>
          <p:cNvPr id="23" name="TextBox 22">
            <a:extLst>
              <a:ext uri="{FF2B5EF4-FFF2-40B4-BE49-F238E27FC236}">
                <a16:creationId xmlns:a16="http://schemas.microsoft.com/office/drawing/2014/main" id="{0B52534D-E0F1-4D33-B8AF-0FF2C69ED508}"/>
              </a:ext>
            </a:extLst>
          </p:cNvPr>
          <p:cNvSpPr txBox="1"/>
          <p:nvPr/>
        </p:nvSpPr>
        <p:spPr>
          <a:xfrm>
            <a:off x="9141505" y="3162204"/>
            <a:ext cx="1106561" cy="523220"/>
          </a:xfrm>
          <a:prstGeom prst="rect">
            <a:avLst/>
          </a:prstGeom>
          <a:noFill/>
        </p:spPr>
        <p:txBody>
          <a:bodyPr wrap="square" rtlCol="0">
            <a:spAutoFit/>
          </a:bodyPr>
          <a:lstStyle/>
          <a:p>
            <a:pPr algn="ctr"/>
            <a:r>
              <a:rPr lang="en-GB" sz="2800" dirty="0">
                <a:solidFill>
                  <a:srgbClr val="FF0000"/>
                </a:solidFill>
              </a:rPr>
              <a:t>138</a:t>
            </a:r>
          </a:p>
        </p:txBody>
      </p:sp>
      <p:sp>
        <p:nvSpPr>
          <p:cNvPr id="24" name="TextBox 23">
            <a:extLst>
              <a:ext uri="{FF2B5EF4-FFF2-40B4-BE49-F238E27FC236}">
                <a16:creationId xmlns:a16="http://schemas.microsoft.com/office/drawing/2014/main" id="{369ED2E3-2F11-20C7-1D31-1DC44BAE7190}"/>
              </a:ext>
            </a:extLst>
          </p:cNvPr>
          <p:cNvSpPr txBox="1"/>
          <p:nvPr/>
        </p:nvSpPr>
        <p:spPr>
          <a:xfrm>
            <a:off x="9138792" y="4568042"/>
            <a:ext cx="1106561" cy="523220"/>
          </a:xfrm>
          <a:prstGeom prst="rect">
            <a:avLst/>
          </a:prstGeom>
          <a:noFill/>
        </p:spPr>
        <p:txBody>
          <a:bodyPr wrap="square" rtlCol="0">
            <a:spAutoFit/>
          </a:bodyPr>
          <a:lstStyle/>
          <a:p>
            <a:pPr algn="ctr"/>
            <a:r>
              <a:rPr lang="en-GB" sz="2800" dirty="0">
                <a:solidFill>
                  <a:srgbClr val="FF0000"/>
                </a:solidFill>
              </a:rPr>
              <a:t>158.7</a:t>
            </a:r>
          </a:p>
        </p:txBody>
      </p:sp>
    </p:spTree>
    <p:extLst>
      <p:ext uri="{BB962C8B-B14F-4D97-AF65-F5344CB8AC3E}">
        <p14:creationId xmlns:p14="http://schemas.microsoft.com/office/powerpoint/2010/main" val="38494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6" grpId="0"/>
      <p:bldP spid="11" grpId="0" animBg="1"/>
      <p:bldP spid="16" grpId="0" animBg="1"/>
      <p:bldP spid="18" grpId="0"/>
      <p:bldP spid="19" grpId="0"/>
      <p:bldP spid="20" grpId="0" animBg="1"/>
      <p:bldP spid="21" grpId="0" animBg="1"/>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A3645-1389-FDEA-EF5A-0366C350BB95}"/>
              </a:ext>
            </a:extLst>
          </p:cNvPr>
          <p:cNvSpPr txBox="1"/>
          <p:nvPr/>
        </p:nvSpPr>
        <p:spPr>
          <a:xfrm>
            <a:off x="314793" y="266210"/>
            <a:ext cx="5781206" cy="646331"/>
          </a:xfrm>
          <a:prstGeom prst="rect">
            <a:avLst/>
          </a:prstGeom>
          <a:noFill/>
        </p:spPr>
        <p:txBody>
          <a:bodyPr wrap="square" rtlCol="0">
            <a:spAutoFit/>
          </a:bodyPr>
          <a:lstStyle/>
          <a:p>
            <a:r>
              <a:rPr lang="en-GB" sz="3600" dirty="0"/>
              <a:t>Consider this problem</a:t>
            </a:r>
          </a:p>
        </p:txBody>
      </p:sp>
      <p:sp>
        <p:nvSpPr>
          <p:cNvPr id="3" name="TextBox 2">
            <a:extLst>
              <a:ext uri="{FF2B5EF4-FFF2-40B4-BE49-F238E27FC236}">
                <a16:creationId xmlns:a16="http://schemas.microsoft.com/office/drawing/2014/main" id="{F84B7EA6-7D70-A91D-6DF5-75A1CD72FECB}"/>
              </a:ext>
            </a:extLst>
          </p:cNvPr>
          <p:cNvSpPr txBox="1"/>
          <p:nvPr/>
        </p:nvSpPr>
        <p:spPr>
          <a:xfrm>
            <a:off x="314793" y="1019331"/>
            <a:ext cx="4809341" cy="1015663"/>
          </a:xfrm>
          <a:prstGeom prst="rect">
            <a:avLst/>
          </a:prstGeom>
          <a:noFill/>
          <a:ln>
            <a:solidFill>
              <a:schemeClr val="tx1"/>
            </a:solidFill>
          </a:ln>
        </p:spPr>
        <p:txBody>
          <a:bodyPr wrap="square" rtlCol="0">
            <a:spAutoFit/>
          </a:bodyPr>
          <a:lstStyle/>
          <a:p>
            <a:r>
              <a:rPr lang="en-GB" sz="2000" dirty="0"/>
              <a:t>Debbie invests £4000 into an account. Every year his investment increases by 3%. How much is the investment worth after 5 years?</a:t>
            </a:r>
          </a:p>
        </p:txBody>
      </p:sp>
      <p:graphicFrame>
        <p:nvGraphicFramePr>
          <p:cNvPr id="4" name="Table 3">
            <a:extLst>
              <a:ext uri="{FF2B5EF4-FFF2-40B4-BE49-F238E27FC236}">
                <a16:creationId xmlns:a16="http://schemas.microsoft.com/office/drawing/2014/main" id="{587C13CB-4A57-1AAF-BDDA-38899B08B71A}"/>
              </a:ext>
            </a:extLst>
          </p:cNvPr>
          <p:cNvGraphicFramePr>
            <a:graphicFrameLocks noGrp="1"/>
          </p:cNvGraphicFramePr>
          <p:nvPr>
            <p:extLst>
              <p:ext uri="{D42A27DB-BD31-4B8C-83A1-F6EECF244321}">
                <p14:modId xmlns:p14="http://schemas.microsoft.com/office/powerpoint/2010/main" val="4027321822"/>
              </p:ext>
            </p:extLst>
          </p:nvPr>
        </p:nvGraphicFramePr>
        <p:xfrm>
          <a:off x="1255003" y="2367125"/>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4000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103%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5" name="TextBox 4">
            <a:extLst>
              <a:ext uri="{FF2B5EF4-FFF2-40B4-BE49-F238E27FC236}">
                <a16:creationId xmlns:a16="http://schemas.microsoft.com/office/drawing/2014/main" id="{139AB977-F390-8AEE-5CB2-504A7C639CAD}"/>
              </a:ext>
            </a:extLst>
          </p:cNvPr>
          <p:cNvSpPr txBox="1"/>
          <p:nvPr/>
        </p:nvSpPr>
        <p:spPr>
          <a:xfrm>
            <a:off x="184040" y="2789492"/>
            <a:ext cx="914400" cy="369332"/>
          </a:xfrm>
          <a:prstGeom prst="rect">
            <a:avLst/>
          </a:prstGeom>
          <a:noFill/>
        </p:spPr>
        <p:txBody>
          <a:bodyPr wrap="square" rtlCol="0">
            <a:spAutoFit/>
          </a:bodyPr>
          <a:lstStyle/>
          <a:p>
            <a:r>
              <a:rPr lang="en-GB" dirty="0"/>
              <a:t>x 1.03</a:t>
            </a:r>
          </a:p>
        </p:txBody>
      </p:sp>
      <p:sp>
        <p:nvSpPr>
          <p:cNvPr id="6" name="TextBox 5">
            <a:extLst>
              <a:ext uri="{FF2B5EF4-FFF2-40B4-BE49-F238E27FC236}">
                <a16:creationId xmlns:a16="http://schemas.microsoft.com/office/drawing/2014/main" id="{79C5FE31-DFC0-5FB7-BB3A-A6F639C037E1}"/>
              </a:ext>
            </a:extLst>
          </p:cNvPr>
          <p:cNvSpPr txBox="1"/>
          <p:nvPr/>
        </p:nvSpPr>
        <p:spPr>
          <a:xfrm>
            <a:off x="4769779" y="2789492"/>
            <a:ext cx="914400" cy="369332"/>
          </a:xfrm>
          <a:prstGeom prst="rect">
            <a:avLst/>
          </a:prstGeom>
          <a:noFill/>
        </p:spPr>
        <p:txBody>
          <a:bodyPr wrap="square" rtlCol="0">
            <a:spAutoFit/>
          </a:bodyPr>
          <a:lstStyle/>
          <a:p>
            <a:r>
              <a:rPr lang="en-GB" dirty="0"/>
              <a:t>x 1.03</a:t>
            </a:r>
          </a:p>
        </p:txBody>
      </p:sp>
      <p:sp>
        <p:nvSpPr>
          <p:cNvPr id="7" name="Arrow: Curved Right 6">
            <a:extLst>
              <a:ext uri="{FF2B5EF4-FFF2-40B4-BE49-F238E27FC236}">
                <a16:creationId xmlns:a16="http://schemas.microsoft.com/office/drawing/2014/main" id="{5B16037A-2290-A73D-37E3-3276D60047B4}"/>
              </a:ext>
            </a:extLst>
          </p:cNvPr>
          <p:cNvSpPr/>
          <p:nvPr/>
        </p:nvSpPr>
        <p:spPr>
          <a:xfrm>
            <a:off x="1029730" y="2661319"/>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urved Right 7">
            <a:extLst>
              <a:ext uri="{FF2B5EF4-FFF2-40B4-BE49-F238E27FC236}">
                <a16:creationId xmlns:a16="http://schemas.microsoft.com/office/drawing/2014/main" id="{8ECA6058-7B49-1C74-CEAE-5E6E07DB28D6}"/>
              </a:ext>
            </a:extLst>
          </p:cNvPr>
          <p:cNvSpPr/>
          <p:nvPr/>
        </p:nvSpPr>
        <p:spPr>
          <a:xfrm flipH="1">
            <a:off x="4404395" y="2646500"/>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9" name="Table 8">
            <a:extLst>
              <a:ext uri="{FF2B5EF4-FFF2-40B4-BE49-F238E27FC236}">
                <a16:creationId xmlns:a16="http://schemas.microsoft.com/office/drawing/2014/main" id="{8B9BDA5A-176C-95D6-027E-81E2073E5404}"/>
              </a:ext>
            </a:extLst>
          </p:cNvPr>
          <p:cNvGraphicFramePr>
            <a:graphicFrameLocks noGrp="1"/>
          </p:cNvGraphicFramePr>
          <p:nvPr>
            <p:extLst>
              <p:ext uri="{D42A27DB-BD31-4B8C-83A1-F6EECF244321}">
                <p14:modId xmlns:p14="http://schemas.microsoft.com/office/powerpoint/2010/main" val="2888774097"/>
              </p:ext>
            </p:extLst>
          </p:nvPr>
        </p:nvGraphicFramePr>
        <p:xfrm>
          <a:off x="1255003" y="3714601"/>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4120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103%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10" name="TextBox 9">
            <a:extLst>
              <a:ext uri="{FF2B5EF4-FFF2-40B4-BE49-F238E27FC236}">
                <a16:creationId xmlns:a16="http://schemas.microsoft.com/office/drawing/2014/main" id="{A2716CF3-0DB6-5AE4-C0B4-BC501B53B8F2}"/>
              </a:ext>
            </a:extLst>
          </p:cNvPr>
          <p:cNvSpPr txBox="1"/>
          <p:nvPr/>
        </p:nvSpPr>
        <p:spPr>
          <a:xfrm>
            <a:off x="184040" y="4136968"/>
            <a:ext cx="914400" cy="369332"/>
          </a:xfrm>
          <a:prstGeom prst="rect">
            <a:avLst/>
          </a:prstGeom>
          <a:noFill/>
        </p:spPr>
        <p:txBody>
          <a:bodyPr wrap="square" rtlCol="0">
            <a:spAutoFit/>
          </a:bodyPr>
          <a:lstStyle/>
          <a:p>
            <a:r>
              <a:rPr lang="en-GB" dirty="0"/>
              <a:t>x 1.03</a:t>
            </a:r>
          </a:p>
        </p:txBody>
      </p:sp>
      <p:sp>
        <p:nvSpPr>
          <p:cNvPr id="11" name="TextBox 10">
            <a:extLst>
              <a:ext uri="{FF2B5EF4-FFF2-40B4-BE49-F238E27FC236}">
                <a16:creationId xmlns:a16="http://schemas.microsoft.com/office/drawing/2014/main" id="{266079CC-EFC5-E34A-6AAD-C4DE3FBE4E65}"/>
              </a:ext>
            </a:extLst>
          </p:cNvPr>
          <p:cNvSpPr txBox="1"/>
          <p:nvPr/>
        </p:nvSpPr>
        <p:spPr>
          <a:xfrm>
            <a:off x="4769779" y="4136968"/>
            <a:ext cx="914400" cy="369332"/>
          </a:xfrm>
          <a:prstGeom prst="rect">
            <a:avLst/>
          </a:prstGeom>
          <a:noFill/>
        </p:spPr>
        <p:txBody>
          <a:bodyPr wrap="square" rtlCol="0">
            <a:spAutoFit/>
          </a:bodyPr>
          <a:lstStyle/>
          <a:p>
            <a:r>
              <a:rPr lang="en-GB" dirty="0"/>
              <a:t>x 1.03</a:t>
            </a:r>
          </a:p>
        </p:txBody>
      </p:sp>
      <p:sp>
        <p:nvSpPr>
          <p:cNvPr id="12" name="Arrow: Curved Right 11">
            <a:extLst>
              <a:ext uri="{FF2B5EF4-FFF2-40B4-BE49-F238E27FC236}">
                <a16:creationId xmlns:a16="http://schemas.microsoft.com/office/drawing/2014/main" id="{EAADB4D0-8C3E-B146-9CA2-98A6F87939B5}"/>
              </a:ext>
            </a:extLst>
          </p:cNvPr>
          <p:cNvSpPr/>
          <p:nvPr/>
        </p:nvSpPr>
        <p:spPr>
          <a:xfrm>
            <a:off x="1029730" y="4008795"/>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urved Right 12">
            <a:extLst>
              <a:ext uri="{FF2B5EF4-FFF2-40B4-BE49-F238E27FC236}">
                <a16:creationId xmlns:a16="http://schemas.microsoft.com/office/drawing/2014/main" id="{D3333CEE-BA4C-A65A-E6C2-152F4106616C}"/>
              </a:ext>
            </a:extLst>
          </p:cNvPr>
          <p:cNvSpPr/>
          <p:nvPr/>
        </p:nvSpPr>
        <p:spPr>
          <a:xfrm flipH="1">
            <a:off x="4404395" y="3993976"/>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04034985-276C-8A2F-F055-C88BEF8D709C}"/>
              </a:ext>
            </a:extLst>
          </p:cNvPr>
          <p:cNvSpPr txBox="1"/>
          <p:nvPr/>
        </p:nvSpPr>
        <p:spPr>
          <a:xfrm>
            <a:off x="3187910" y="2922362"/>
            <a:ext cx="1106561" cy="523220"/>
          </a:xfrm>
          <a:prstGeom prst="rect">
            <a:avLst/>
          </a:prstGeom>
          <a:noFill/>
        </p:spPr>
        <p:txBody>
          <a:bodyPr wrap="square" rtlCol="0">
            <a:spAutoFit/>
          </a:bodyPr>
          <a:lstStyle/>
          <a:p>
            <a:pPr algn="ctr"/>
            <a:r>
              <a:rPr lang="en-GB" sz="2800" dirty="0">
                <a:solidFill>
                  <a:srgbClr val="FF0000"/>
                </a:solidFill>
              </a:rPr>
              <a:t>4120</a:t>
            </a:r>
          </a:p>
        </p:txBody>
      </p:sp>
      <p:sp>
        <p:nvSpPr>
          <p:cNvPr id="15" name="TextBox 14">
            <a:extLst>
              <a:ext uri="{FF2B5EF4-FFF2-40B4-BE49-F238E27FC236}">
                <a16:creationId xmlns:a16="http://schemas.microsoft.com/office/drawing/2014/main" id="{A047E04C-61F0-F282-3699-3ADAC94E260B}"/>
              </a:ext>
            </a:extLst>
          </p:cNvPr>
          <p:cNvSpPr txBox="1"/>
          <p:nvPr/>
        </p:nvSpPr>
        <p:spPr>
          <a:xfrm>
            <a:off x="2968052" y="4328200"/>
            <a:ext cx="1419897" cy="523220"/>
          </a:xfrm>
          <a:prstGeom prst="rect">
            <a:avLst/>
          </a:prstGeom>
          <a:noFill/>
        </p:spPr>
        <p:txBody>
          <a:bodyPr wrap="square" rtlCol="0">
            <a:spAutoFit/>
          </a:bodyPr>
          <a:lstStyle/>
          <a:p>
            <a:pPr algn="ctr"/>
            <a:r>
              <a:rPr lang="en-GB" sz="2800" dirty="0">
                <a:solidFill>
                  <a:srgbClr val="FF0000"/>
                </a:solidFill>
              </a:rPr>
              <a:t>4243.60</a:t>
            </a:r>
          </a:p>
        </p:txBody>
      </p:sp>
      <p:graphicFrame>
        <p:nvGraphicFramePr>
          <p:cNvPr id="16" name="Table 15">
            <a:extLst>
              <a:ext uri="{FF2B5EF4-FFF2-40B4-BE49-F238E27FC236}">
                <a16:creationId xmlns:a16="http://schemas.microsoft.com/office/drawing/2014/main" id="{4FF38DA2-F59A-C529-102D-438463FD473A}"/>
              </a:ext>
            </a:extLst>
          </p:cNvPr>
          <p:cNvGraphicFramePr>
            <a:graphicFrameLocks noGrp="1"/>
          </p:cNvGraphicFramePr>
          <p:nvPr>
            <p:extLst>
              <p:ext uri="{D42A27DB-BD31-4B8C-83A1-F6EECF244321}">
                <p14:modId xmlns:p14="http://schemas.microsoft.com/office/powerpoint/2010/main" val="3165550043"/>
              </p:ext>
            </p:extLst>
          </p:nvPr>
        </p:nvGraphicFramePr>
        <p:xfrm>
          <a:off x="6768874" y="412616"/>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4243.60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103%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17" name="TextBox 16">
            <a:extLst>
              <a:ext uri="{FF2B5EF4-FFF2-40B4-BE49-F238E27FC236}">
                <a16:creationId xmlns:a16="http://schemas.microsoft.com/office/drawing/2014/main" id="{7EF57855-E50B-FEF4-FA48-3513233D3A8B}"/>
              </a:ext>
            </a:extLst>
          </p:cNvPr>
          <p:cNvSpPr txBox="1"/>
          <p:nvPr/>
        </p:nvSpPr>
        <p:spPr>
          <a:xfrm>
            <a:off x="5697911" y="834983"/>
            <a:ext cx="914400" cy="369332"/>
          </a:xfrm>
          <a:prstGeom prst="rect">
            <a:avLst/>
          </a:prstGeom>
          <a:noFill/>
        </p:spPr>
        <p:txBody>
          <a:bodyPr wrap="square" rtlCol="0">
            <a:spAutoFit/>
          </a:bodyPr>
          <a:lstStyle/>
          <a:p>
            <a:r>
              <a:rPr lang="en-GB" dirty="0"/>
              <a:t>x 1.03</a:t>
            </a:r>
          </a:p>
        </p:txBody>
      </p:sp>
      <p:sp>
        <p:nvSpPr>
          <p:cNvPr id="18" name="TextBox 17">
            <a:extLst>
              <a:ext uri="{FF2B5EF4-FFF2-40B4-BE49-F238E27FC236}">
                <a16:creationId xmlns:a16="http://schemas.microsoft.com/office/drawing/2014/main" id="{D792E584-1523-CDC4-BBFB-6F3B6090545B}"/>
              </a:ext>
            </a:extLst>
          </p:cNvPr>
          <p:cNvSpPr txBox="1"/>
          <p:nvPr/>
        </p:nvSpPr>
        <p:spPr>
          <a:xfrm>
            <a:off x="10283650" y="834983"/>
            <a:ext cx="914400" cy="369332"/>
          </a:xfrm>
          <a:prstGeom prst="rect">
            <a:avLst/>
          </a:prstGeom>
          <a:noFill/>
        </p:spPr>
        <p:txBody>
          <a:bodyPr wrap="square" rtlCol="0">
            <a:spAutoFit/>
          </a:bodyPr>
          <a:lstStyle/>
          <a:p>
            <a:r>
              <a:rPr lang="en-GB" dirty="0"/>
              <a:t>x 1.03</a:t>
            </a:r>
          </a:p>
        </p:txBody>
      </p:sp>
      <p:sp>
        <p:nvSpPr>
          <p:cNvPr id="19" name="Arrow: Curved Right 18">
            <a:extLst>
              <a:ext uri="{FF2B5EF4-FFF2-40B4-BE49-F238E27FC236}">
                <a16:creationId xmlns:a16="http://schemas.microsoft.com/office/drawing/2014/main" id="{FD4AEB49-BE5B-6D3B-F554-BA0A23BC3B6A}"/>
              </a:ext>
            </a:extLst>
          </p:cNvPr>
          <p:cNvSpPr/>
          <p:nvPr/>
        </p:nvSpPr>
        <p:spPr>
          <a:xfrm>
            <a:off x="6543601" y="706810"/>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Curved Right 19">
            <a:extLst>
              <a:ext uri="{FF2B5EF4-FFF2-40B4-BE49-F238E27FC236}">
                <a16:creationId xmlns:a16="http://schemas.microsoft.com/office/drawing/2014/main" id="{2616B75C-63EA-5EEA-4F1F-D3C64B2D115C}"/>
              </a:ext>
            </a:extLst>
          </p:cNvPr>
          <p:cNvSpPr/>
          <p:nvPr/>
        </p:nvSpPr>
        <p:spPr>
          <a:xfrm flipH="1">
            <a:off x="9918266" y="691991"/>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21" name="Table 20">
            <a:extLst>
              <a:ext uri="{FF2B5EF4-FFF2-40B4-BE49-F238E27FC236}">
                <a16:creationId xmlns:a16="http://schemas.microsoft.com/office/drawing/2014/main" id="{83D28EC7-1438-F53B-314C-3D4ACB770C35}"/>
              </a:ext>
            </a:extLst>
          </p:cNvPr>
          <p:cNvGraphicFramePr>
            <a:graphicFrameLocks noGrp="1"/>
          </p:cNvGraphicFramePr>
          <p:nvPr>
            <p:extLst>
              <p:ext uri="{D42A27DB-BD31-4B8C-83A1-F6EECF244321}">
                <p14:modId xmlns:p14="http://schemas.microsoft.com/office/powerpoint/2010/main" val="36918366"/>
              </p:ext>
            </p:extLst>
          </p:nvPr>
        </p:nvGraphicFramePr>
        <p:xfrm>
          <a:off x="6768874" y="1760092"/>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4370.91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103%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22" name="TextBox 21">
            <a:extLst>
              <a:ext uri="{FF2B5EF4-FFF2-40B4-BE49-F238E27FC236}">
                <a16:creationId xmlns:a16="http://schemas.microsoft.com/office/drawing/2014/main" id="{F7AE9CBC-DF42-EA03-7C92-33B01B6407DE}"/>
              </a:ext>
            </a:extLst>
          </p:cNvPr>
          <p:cNvSpPr txBox="1"/>
          <p:nvPr/>
        </p:nvSpPr>
        <p:spPr>
          <a:xfrm>
            <a:off x="5697911" y="2182459"/>
            <a:ext cx="914400" cy="369332"/>
          </a:xfrm>
          <a:prstGeom prst="rect">
            <a:avLst/>
          </a:prstGeom>
          <a:noFill/>
        </p:spPr>
        <p:txBody>
          <a:bodyPr wrap="square" rtlCol="0">
            <a:spAutoFit/>
          </a:bodyPr>
          <a:lstStyle/>
          <a:p>
            <a:r>
              <a:rPr lang="en-GB" dirty="0"/>
              <a:t>x 1.03</a:t>
            </a:r>
          </a:p>
        </p:txBody>
      </p:sp>
      <p:sp>
        <p:nvSpPr>
          <p:cNvPr id="23" name="TextBox 22">
            <a:extLst>
              <a:ext uri="{FF2B5EF4-FFF2-40B4-BE49-F238E27FC236}">
                <a16:creationId xmlns:a16="http://schemas.microsoft.com/office/drawing/2014/main" id="{2668FCE4-42F6-D2FB-379C-8674E6DF736B}"/>
              </a:ext>
            </a:extLst>
          </p:cNvPr>
          <p:cNvSpPr txBox="1"/>
          <p:nvPr/>
        </p:nvSpPr>
        <p:spPr>
          <a:xfrm>
            <a:off x="10283650" y="2182459"/>
            <a:ext cx="914400" cy="369332"/>
          </a:xfrm>
          <a:prstGeom prst="rect">
            <a:avLst/>
          </a:prstGeom>
          <a:noFill/>
        </p:spPr>
        <p:txBody>
          <a:bodyPr wrap="square" rtlCol="0">
            <a:spAutoFit/>
          </a:bodyPr>
          <a:lstStyle/>
          <a:p>
            <a:r>
              <a:rPr lang="en-GB" dirty="0"/>
              <a:t>x 1.03</a:t>
            </a:r>
          </a:p>
        </p:txBody>
      </p:sp>
      <p:sp>
        <p:nvSpPr>
          <p:cNvPr id="24" name="Arrow: Curved Right 23">
            <a:extLst>
              <a:ext uri="{FF2B5EF4-FFF2-40B4-BE49-F238E27FC236}">
                <a16:creationId xmlns:a16="http://schemas.microsoft.com/office/drawing/2014/main" id="{4A865B4D-019A-5F18-3018-5703431C219B}"/>
              </a:ext>
            </a:extLst>
          </p:cNvPr>
          <p:cNvSpPr/>
          <p:nvPr/>
        </p:nvSpPr>
        <p:spPr>
          <a:xfrm>
            <a:off x="6543601" y="2054286"/>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Arrow: Curved Right 24">
            <a:extLst>
              <a:ext uri="{FF2B5EF4-FFF2-40B4-BE49-F238E27FC236}">
                <a16:creationId xmlns:a16="http://schemas.microsoft.com/office/drawing/2014/main" id="{40D76A67-DD5C-8A33-17A4-9645FA93172E}"/>
              </a:ext>
            </a:extLst>
          </p:cNvPr>
          <p:cNvSpPr/>
          <p:nvPr/>
        </p:nvSpPr>
        <p:spPr>
          <a:xfrm flipH="1">
            <a:off x="9918266" y="2039467"/>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FBF92368-EFBE-5B77-3B2E-5A2CC4BFA415}"/>
              </a:ext>
            </a:extLst>
          </p:cNvPr>
          <p:cNvSpPr txBox="1"/>
          <p:nvPr/>
        </p:nvSpPr>
        <p:spPr>
          <a:xfrm>
            <a:off x="8388445" y="967853"/>
            <a:ext cx="1529821" cy="523220"/>
          </a:xfrm>
          <a:prstGeom prst="rect">
            <a:avLst/>
          </a:prstGeom>
          <a:noFill/>
        </p:spPr>
        <p:txBody>
          <a:bodyPr wrap="square" rtlCol="0">
            <a:spAutoFit/>
          </a:bodyPr>
          <a:lstStyle/>
          <a:p>
            <a:pPr algn="ctr"/>
            <a:r>
              <a:rPr lang="en-GB" sz="2800" dirty="0">
                <a:solidFill>
                  <a:srgbClr val="FF0000"/>
                </a:solidFill>
              </a:rPr>
              <a:t>4370.91</a:t>
            </a:r>
          </a:p>
        </p:txBody>
      </p:sp>
      <p:sp>
        <p:nvSpPr>
          <p:cNvPr id="27" name="TextBox 26">
            <a:extLst>
              <a:ext uri="{FF2B5EF4-FFF2-40B4-BE49-F238E27FC236}">
                <a16:creationId xmlns:a16="http://schemas.microsoft.com/office/drawing/2014/main" id="{A7BD5834-D404-28C3-5404-BF06CD6481BE}"/>
              </a:ext>
            </a:extLst>
          </p:cNvPr>
          <p:cNvSpPr txBox="1"/>
          <p:nvPr/>
        </p:nvSpPr>
        <p:spPr>
          <a:xfrm>
            <a:off x="8481923" y="2373691"/>
            <a:ext cx="1419897" cy="523220"/>
          </a:xfrm>
          <a:prstGeom prst="rect">
            <a:avLst/>
          </a:prstGeom>
          <a:noFill/>
        </p:spPr>
        <p:txBody>
          <a:bodyPr wrap="square" rtlCol="0">
            <a:spAutoFit/>
          </a:bodyPr>
          <a:lstStyle/>
          <a:p>
            <a:pPr algn="ctr"/>
            <a:r>
              <a:rPr lang="en-GB" sz="2800" dirty="0">
                <a:solidFill>
                  <a:srgbClr val="FF0000"/>
                </a:solidFill>
              </a:rPr>
              <a:t>4502.04</a:t>
            </a:r>
          </a:p>
        </p:txBody>
      </p:sp>
      <p:graphicFrame>
        <p:nvGraphicFramePr>
          <p:cNvPr id="28" name="Table 27">
            <a:extLst>
              <a:ext uri="{FF2B5EF4-FFF2-40B4-BE49-F238E27FC236}">
                <a16:creationId xmlns:a16="http://schemas.microsoft.com/office/drawing/2014/main" id="{4DFEE797-2E86-A1B9-1EC8-20B6F8F2A584}"/>
              </a:ext>
            </a:extLst>
          </p:cNvPr>
          <p:cNvGraphicFramePr>
            <a:graphicFrameLocks noGrp="1"/>
          </p:cNvGraphicFramePr>
          <p:nvPr>
            <p:extLst>
              <p:ext uri="{D42A27DB-BD31-4B8C-83A1-F6EECF244321}">
                <p14:modId xmlns:p14="http://schemas.microsoft.com/office/powerpoint/2010/main" val="1053256452"/>
              </p:ext>
            </p:extLst>
          </p:nvPr>
        </p:nvGraphicFramePr>
        <p:xfrm>
          <a:off x="6767645" y="3107568"/>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4502.04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103%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29" name="TextBox 28">
            <a:extLst>
              <a:ext uri="{FF2B5EF4-FFF2-40B4-BE49-F238E27FC236}">
                <a16:creationId xmlns:a16="http://schemas.microsoft.com/office/drawing/2014/main" id="{9CE53B90-2421-FA8E-4BB7-1AAEB940DCB7}"/>
              </a:ext>
            </a:extLst>
          </p:cNvPr>
          <p:cNvSpPr txBox="1"/>
          <p:nvPr/>
        </p:nvSpPr>
        <p:spPr>
          <a:xfrm>
            <a:off x="5696682" y="3529935"/>
            <a:ext cx="914400" cy="369332"/>
          </a:xfrm>
          <a:prstGeom prst="rect">
            <a:avLst/>
          </a:prstGeom>
          <a:noFill/>
        </p:spPr>
        <p:txBody>
          <a:bodyPr wrap="square" rtlCol="0">
            <a:spAutoFit/>
          </a:bodyPr>
          <a:lstStyle/>
          <a:p>
            <a:r>
              <a:rPr lang="en-GB" dirty="0"/>
              <a:t>x 1.03</a:t>
            </a:r>
          </a:p>
        </p:txBody>
      </p:sp>
      <p:sp>
        <p:nvSpPr>
          <p:cNvPr id="30" name="TextBox 29">
            <a:extLst>
              <a:ext uri="{FF2B5EF4-FFF2-40B4-BE49-F238E27FC236}">
                <a16:creationId xmlns:a16="http://schemas.microsoft.com/office/drawing/2014/main" id="{8AE6602F-C4D7-1D61-09DB-138DA501DACF}"/>
              </a:ext>
            </a:extLst>
          </p:cNvPr>
          <p:cNvSpPr txBox="1"/>
          <p:nvPr/>
        </p:nvSpPr>
        <p:spPr>
          <a:xfrm>
            <a:off x="10282421" y="3529935"/>
            <a:ext cx="914400" cy="369332"/>
          </a:xfrm>
          <a:prstGeom prst="rect">
            <a:avLst/>
          </a:prstGeom>
          <a:noFill/>
        </p:spPr>
        <p:txBody>
          <a:bodyPr wrap="square" rtlCol="0">
            <a:spAutoFit/>
          </a:bodyPr>
          <a:lstStyle/>
          <a:p>
            <a:r>
              <a:rPr lang="en-GB" dirty="0"/>
              <a:t>x 1.03</a:t>
            </a:r>
          </a:p>
        </p:txBody>
      </p:sp>
      <p:sp>
        <p:nvSpPr>
          <p:cNvPr id="31" name="Arrow: Curved Right 30">
            <a:extLst>
              <a:ext uri="{FF2B5EF4-FFF2-40B4-BE49-F238E27FC236}">
                <a16:creationId xmlns:a16="http://schemas.microsoft.com/office/drawing/2014/main" id="{1460BBEA-96CB-6533-DC09-E21A441417F6}"/>
              </a:ext>
            </a:extLst>
          </p:cNvPr>
          <p:cNvSpPr/>
          <p:nvPr/>
        </p:nvSpPr>
        <p:spPr>
          <a:xfrm>
            <a:off x="6542372" y="3401762"/>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Curved Right 31">
            <a:extLst>
              <a:ext uri="{FF2B5EF4-FFF2-40B4-BE49-F238E27FC236}">
                <a16:creationId xmlns:a16="http://schemas.microsoft.com/office/drawing/2014/main" id="{6D8C9D84-A3EE-024D-373E-1A8D85F3F013}"/>
              </a:ext>
            </a:extLst>
          </p:cNvPr>
          <p:cNvSpPr/>
          <p:nvPr/>
        </p:nvSpPr>
        <p:spPr>
          <a:xfrm flipH="1">
            <a:off x="9917037" y="3386943"/>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a:extLst>
              <a:ext uri="{FF2B5EF4-FFF2-40B4-BE49-F238E27FC236}">
                <a16:creationId xmlns:a16="http://schemas.microsoft.com/office/drawing/2014/main" id="{9A198D26-A4D5-7820-53A9-28530277B17E}"/>
              </a:ext>
            </a:extLst>
          </p:cNvPr>
          <p:cNvSpPr txBox="1"/>
          <p:nvPr/>
        </p:nvSpPr>
        <p:spPr>
          <a:xfrm>
            <a:off x="8480694" y="3721167"/>
            <a:ext cx="1419897" cy="523220"/>
          </a:xfrm>
          <a:prstGeom prst="rect">
            <a:avLst/>
          </a:prstGeom>
          <a:noFill/>
        </p:spPr>
        <p:txBody>
          <a:bodyPr wrap="square" rtlCol="0">
            <a:spAutoFit/>
          </a:bodyPr>
          <a:lstStyle/>
          <a:p>
            <a:pPr algn="ctr"/>
            <a:r>
              <a:rPr lang="en-GB" sz="2800" dirty="0">
                <a:solidFill>
                  <a:srgbClr val="FF0000"/>
                </a:solidFill>
              </a:rPr>
              <a:t>4637.10</a:t>
            </a:r>
          </a:p>
        </p:txBody>
      </p:sp>
      <p:sp>
        <p:nvSpPr>
          <p:cNvPr id="34" name="TextBox 33">
            <a:extLst>
              <a:ext uri="{FF2B5EF4-FFF2-40B4-BE49-F238E27FC236}">
                <a16:creationId xmlns:a16="http://schemas.microsoft.com/office/drawing/2014/main" id="{C1F4199D-B793-7824-B67D-6D3A355431EF}"/>
              </a:ext>
            </a:extLst>
          </p:cNvPr>
          <p:cNvSpPr txBox="1"/>
          <p:nvPr/>
        </p:nvSpPr>
        <p:spPr>
          <a:xfrm>
            <a:off x="2093628" y="5183328"/>
            <a:ext cx="8004743" cy="830997"/>
          </a:xfrm>
          <a:prstGeom prst="rect">
            <a:avLst/>
          </a:prstGeom>
          <a:solidFill>
            <a:schemeClr val="tx1"/>
          </a:solidFill>
          <a:ln>
            <a:solidFill>
              <a:schemeClr val="tx1"/>
            </a:solidFill>
          </a:ln>
        </p:spPr>
        <p:txBody>
          <a:bodyPr wrap="square" rtlCol="0">
            <a:spAutoFit/>
          </a:bodyPr>
          <a:lstStyle/>
          <a:p>
            <a:pPr algn="ctr"/>
            <a:r>
              <a:rPr lang="en-GB" sz="2400" dirty="0">
                <a:solidFill>
                  <a:schemeClr val="bg1"/>
                </a:solidFill>
              </a:rPr>
              <a:t>There must be an easier way!</a:t>
            </a:r>
          </a:p>
          <a:p>
            <a:pPr algn="ctr"/>
            <a:r>
              <a:rPr lang="en-GB" sz="2400" dirty="0">
                <a:solidFill>
                  <a:schemeClr val="bg1"/>
                </a:solidFill>
              </a:rPr>
              <a:t>What about if the question said 25 years instead of 5 years?</a:t>
            </a:r>
          </a:p>
        </p:txBody>
      </p:sp>
    </p:spTree>
    <p:extLst>
      <p:ext uri="{BB962C8B-B14F-4D97-AF65-F5344CB8AC3E}">
        <p14:creationId xmlns:p14="http://schemas.microsoft.com/office/powerpoint/2010/main" val="32847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animBg="1"/>
      <p:bldP spid="8" grpId="0" animBg="1"/>
      <p:bldP spid="10" grpId="0"/>
      <p:bldP spid="11" grpId="0"/>
      <p:bldP spid="12" grpId="0" animBg="1"/>
      <p:bldP spid="13" grpId="0" animBg="1"/>
      <p:bldP spid="14" grpId="0"/>
      <p:bldP spid="15" grpId="0"/>
      <p:bldP spid="17" grpId="0"/>
      <p:bldP spid="18" grpId="0"/>
      <p:bldP spid="19" grpId="0" animBg="1"/>
      <p:bldP spid="20" grpId="0" animBg="1"/>
      <p:bldP spid="22" grpId="0"/>
      <p:bldP spid="23" grpId="0"/>
      <p:bldP spid="24" grpId="0" animBg="1"/>
      <p:bldP spid="25" grpId="0" animBg="1"/>
      <p:bldP spid="26" grpId="0"/>
      <p:bldP spid="27" grpId="0"/>
      <p:bldP spid="29" grpId="0"/>
      <p:bldP spid="30" grpId="0"/>
      <p:bldP spid="31" grpId="0" animBg="1"/>
      <p:bldP spid="32" grpId="0" animBg="1"/>
      <p:bldP spid="33"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9E0A2-3405-092C-D47B-8BFB99569555}"/>
              </a:ext>
            </a:extLst>
          </p:cNvPr>
          <p:cNvSpPr txBox="1"/>
          <p:nvPr/>
        </p:nvSpPr>
        <p:spPr>
          <a:xfrm>
            <a:off x="314793" y="266210"/>
            <a:ext cx="5781206" cy="646331"/>
          </a:xfrm>
          <a:prstGeom prst="rect">
            <a:avLst/>
          </a:prstGeom>
          <a:noFill/>
        </p:spPr>
        <p:txBody>
          <a:bodyPr wrap="square" rtlCol="0">
            <a:spAutoFit/>
          </a:bodyPr>
          <a:lstStyle/>
          <a:p>
            <a:r>
              <a:rPr lang="en-GB" sz="3600" dirty="0"/>
              <a:t>Consider this problem</a:t>
            </a:r>
          </a:p>
        </p:txBody>
      </p:sp>
      <p:sp>
        <p:nvSpPr>
          <p:cNvPr id="3" name="TextBox 2">
            <a:extLst>
              <a:ext uri="{FF2B5EF4-FFF2-40B4-BE49-F238E27FC236}">
                <a16:creationId xmlns:a16="http://schemas.microsoft.com/office/drawing/2014/main" id="{52170F4E-EF12-4946-AF18-A510170DB8C2}"/>
              </a:ext>
            </a:extLst>
          </p:cNvPr>
          <p:cNvSpPr txBox="1"/>
          <p:nvPr/>
        </p:nvSpPr>
        <p:spPr>
          <a:xfrm>
            <a:off x="314793" y="1019331"/>
            <a:ext cx="4809341" cy="1015663"/>
          </a:xfrm>
          <a:prstGeom prst="rect">
            <a:avLst/>
          </a:prstGeom>
          <a:noFill/>
          <a:ln>
            <a:solidFill>
              <a:schemeClr val="tx1"/>
            </a:solidFill>
          </a:ln>
        </p:spPr>
        <p:txBody>
          <a:bodyPr wrap="square" rtlCol="0">
            <a:spAutoFit/>
          </a:bodyPr>
          <a:lstStyle/>
          <a:p>
            <a:r>
              <a:rPr lang="en-GB" sz="2000" dirty="0"/>
              <a:t>Debbie invests £4000 into an account. Every year his investment increases by 3%. How much is the investment worth after 5 years?</a:t>
            </a:r>
          </a:p>
        </p:txBody>
      </p:sp>
      <p:sp>
        <p:nvSpPr>
          <p:cNvPr id="4" name="TextBox 3">
            <a:extLst>
              <a:ext uri="{FF2B5EF4-FFF2-40B4-BE49-F238E27FC236}">
                <a16:creationId xmlns:a16="http://schemas.microsoft.com/office/drawing/2014/main" id="{0C3E0319-D6D5-DF53-22E2-F8666AF1DE7A}"/>
              </a:ext>
            </a:extLst>
          </p:cNvPr>
          <p:cNvSpPr txBox="1"/>
          <p:nvPr/>
        </p:nvSpPr>
        <p:spPr>
          <a:xfrm>
            <a:off x="314793" y="2153505"/>
            <a:ext cx="4809341" cy="461665"/>
          </a:xfrm>
          <a:prstGeom prst="rect">
            <a:avLst/>
          </a:prstGeom>
          <a:solidFill>
            <a:schemeClr val="tx1"/>
          </a:solidFill>
          <a:ln>
            <a:solidFill>
              <a:schemeClr val="tx1"/>
            </a:solidFill>
          </a:ln>
        </p:spPr>
        <p:txBody>
          <a:bodyPr wrap="square" rtlCol="0">
            <a:spAutoFit/>
          </a:bodyPr>
          <a:lstStyle/>
          <a:p>
            <a:pPr algn="ctr"/>
            <a:r>
              <a:rPr lang="en-GB" sz="2400" dirty="0">
                <a:solidFill>
                  <a:schemeClr val="bg1"/>
                </a:solidFill>
              </a:rPr>
              <a:t>There is an easier way!</a:t>
            </a:r>
          </a:p>
        </p:txBody>
      </p:sp>
      <p:sp>
        <p:nvSpPr>
          <p:cNvPr id="5" name="TextBox 4">
            <a:extLst>
              <a:ext uri="{FF2B5EF4-FFF2-40B4-BE49-F238E27FC236}">
                <a16:creationId xmlns:a16="http://schemas.microsoft.com/office/drawing/2014/main" id="{0AB505E2-9F27-AEFB-7FE5-BB5904D848EF}"/>
              </a:ext>
            </a:extLst>
          </p:cNvPr>
          <p:cNvSpPr txBox="1"/>
          <p:nvPr/>
        </p:nvSpPr>
        <p:spPr>
          <a:xfrm>
            <a:off x="1488808" y="2949314"/>
            <a:ext cx="9214382" cy="2062103"/>
          </a:xfrm>
          <a:prstGeom prst="rect">
            <a:avLst/>
          </a:prstGeom>
          <a:noFill/>
        </p:spPr>
        <p:txBody>
          <a:bodyPr wrap="none" rtlCol="0">
            <a:spAutoFit/>
          </a:bodyPr>
          <a:lstStyle/>
          <a:p>
            <a:r>
              <a:rPr lang="en-GB" sz="3200" dirty="0"/>
              <a:t>4000 x 1.03 x 1.03 x 1.03 x 1.03 x 1.03 = 4637.10 (2dp)</a:t>
            </a:r>
          </a:p>
          <a:p>
            <a:pPr algn="ctr"/>
            <a:r>
              <a:rPr lang="en-GB" sz="3200" dirty="0"/>
              <a:t>4000 x 1.03</a:t>
            </a:r>
            <a:r>
              <a:rPr lang="en-GB" sz="3200" baseline="30000" dirty="0"/>
              <a:t>5</a:t>
            </a:r>
            <a:r>
              <a:rPr lang="en-GB" sz="3200" dirty="0"/>
              <a:t> = 4637.10 (2dp)</a:t>
            </a:r>
          </a:p>
          <a:p>
            <a:pPr algn="ctr"/>
            <a:endParaRPr lang="en-GB" sz="3200" dirty="0"/>
          </a:p>
          <a:p>
            <a:pPr algn="ctr"/>
            <a:r>
              <a:rPr lang="en-GB" sz="3200" dirty="0"/>
              <a:t>The investment is worth £4367.10 after 5 years. </a:t>
            </a:r>
          </a:p>
        </p:txBody>
      </p:sp>
      <p:sp>
        <p:nvSpPr>
          <p:cNvPr id="7" name="TextBox 6">
            <a:extLst>
              <a:ext uri="{FF2B5EF4-FFF2-40B4-BE49-F238E27FC236}">
                <a16:creationId xmlns:a16="http://schemas.microsoft.com/office/drawing/2014/main" id="{06FA023D-A1B0-11BB-6011-66FBF1A7DB73}"/>
              </a:ext>
            </a:extLst>
          </p:cNvPr>
          <p:cNvSpPr txBox="1"/>
          <p:nvPr/>
        </p:nvSpPr>
        <p:spPr>
          <a:xfrm>
            <a:off x="2753193" y="5235846"/>
            <a:ext cx="6685612" cy="830997"/>
          </a:xfrm>
          <a:prstGeom prst="rect">
            <a:avLst/>
          </a:prstGeom>
          <a:solidFill>
            <a:schemeClr val="tx1"/>
          </a:solidFill>
        </p:spPr>
        <p:txBody>
          <a:bodyPr wrap="square">
            <a:spAutoFit/>
          </a:bodyPr>
          <a:lstStyle/>
          <a:p>
            <a:pPr algn="ctr"/>
            <a:r>
              <a:rPr lang="en-GB" sz="2400" dirty="0">
                <a:solidFill>
                  <a:schemeClr val="bg1"/>
                </a:solidFill>
              </a:rPr>
              <a:t>What would change if the question said 25 years instead of 5 years?</a:t>
            </a:r>
          </a:p>
        </p:txBody>
      </p:sp>
    </p:spTree>
    <p:extLst>
      <p:ext uri="{BB962C8B-B14F-4D97-AF65-F5344CB8AC3E}">
        <p14:creationId xmlns:p14="http://schemas.microsoft.com/office/powerpoint/2010/main" val="22051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7BB88D-504B-81DD-43D6-B6A65FCDFC7C}"/>
              </a:ext>
            </a:extLst>
          </p:cNvPr>
          <p:cNvSpPr/>
          <p:nvPr/>
        </p:nvSpPr>
        <p:spPr>
          <a:xfrm>
            <a:off x="-1" y="0"/>
            <a:ext cx="1151321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entagon 46">
            <a:extLst>
              <a:ext uri="{FF2B5EF4-FFF2-40B4-BE49-F238E27FC236}">
                <a16:creationId xmlns:a16="http://schemas.microsoft.com/office/drawing/2014/main" id="{95972032-E0D6-344F-C4A9-1AD82E617EEF}"/>
              </a:ext>
            </a:extLst>
          </p:cNvPr>
          <p:cNvSpPr/>
          <p:nvPr/>
        </p:nvSpPr>
        <p:spPr>
          <a:xfrm>
            <a:off x="90520" y="73742"/>
            <a:ext cx="5568991"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I DO:</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hevron 47">
            <a:extLst>
              <a:ext uri="{FF2B5EF4-FFF2-40B4-BE49-F238E27FC236}">
                <a16:creationId xmlns:a16="http://schemas.microsoft.com/office/drawing/2014/main" id="{1C74F9AE-DCEE-C726-942B-3BB706CB23F3}"/>
              </a:ext>
            </a:extLst>
          </p:cNvPr>
          <p:cNvSpPr/>
          <p:nvPr/>
        </p:nvSpPr>
        <p:spPr>
          <a:xfrm>
            <a:off x="6078366" y="68998"/>
            <a:ext cx="5568991"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alibri" panose="020F0502020204030204"/>
              </a:rPr>
              <a:t>YOU</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DO:</a:t>
            </a:r>
          </a:p>
        </p:txBody>
      </p:sp>
      <p:sp>
        <p:nvSpPr>
          <p:cNvPr id="5" name="TextBox 4">
            <a:extLst>
              <a:ext uri="{FF2B5EF4-FFF2-40B4-BE49-F238E27FC236}">
                <a16:creationId xmlns:a16="http://schemas.microsoft.com/office/drawing/2014/main" id="{C3358322-9B68-9EF9-267C-A99ECD390C25}"/>
              </a:ext>
            </a:extLst>
          </p:cNvPr>
          <p:cNvSpPr txBox="1"/>
          <p:nvPr/>
        </p:nvSpPr>
        <p:spPr>
          <a:xfrm>
            <a:off x="254833" y="1094282"/>
            <a:ext cx="5081665" cy="1569660"/>
          </a:xfrm>
          <a:prstGeom prst="rect">
            <a:avLst/>
          </a:prstGeom>
          <a:noFill/>
        </p:spPr>
        <p:txBody>
          <a:bodyPr wrap="square" rtlCol="0">
            <a:spAutoFit/>
          </a:bodyPr>
          <a:lstStyle/>
          <a:p>
            <a:r>
              <a:rPr lang="en-GB" sz="2400" dirty="0"/>
              <a:t>Noor invests £2000 into an account at 6% compound interest per annum. How much is the investment worth after 11 years?</a:t>
            </a:r>
          </a:p>
        </p:txBody>
      </p:sp>
      <p:sp>
        <p:nvSpPr>
          <p:cNvPr id="21" name="TextBox 20">
            <a:extLst>
              <a:ext uri="{FF2B5EF4-FFF2-40B4-BE49-F238E27FC236}">
                <a16:creationId xmlns:a16="http://schemas.microsoft.com/office/drawing/2014/main" id="{DCE3A742-E840-214E-7F57-7D6E575D69C1}"/>
              </a:ext>
            </a:extLst>
          </p:cNvPr>
          <p:cNvSpPr txBox="1"/>
          <p:nvPr/>
        </p:nvSpPr>
        <p:spPr>
          <a:xfrm>
            <a:off x="517160" y="3239370"/>
            <a:ext cx="4579496" cy="461665"/>
          </a:xfrm>
          <a:prstGeom prst="rect">
            <a:avLst/>
          </a:prstGeom>
          <a:noFill/>
        </p:spPr>
        <p:txBody>
          <a:bodyPr wrap="square">
            <a:spAutoFit/>
          </a:bodyPr>
          <a:lstStyle/>
          <a:p>
            <a:pPr algn="ctr"/>
            <a:r>
              <a:rPr lang="en-GB" sz="2400" b="1" dirty="0">
                <a:solidFill>
                  <a:srgbClr val="FF0000"/>
                </a:solidFill>
              </a:rPr>
              <a:t>2000 x 1.06</a:t>
            </a:r>
            <a:r>
              <a:rPr lang="en-GB" sz="2400" b="1" baseline="30000" dirty="0">
                <a:solidFill>
                  <a:srgbClr val="FF0000"/>
                </a:solidFill>
              </a:rPr>
              <a:t>11</a:t>
            </a:r>
            <a:r>
              <a:rPr lang="en-GB" sz="2400" b="1" dirty="0">
                <a:solidFill>
                  <a:srgbClr val="FF0000"/>
                </a:solidFill>
              </a:rPr>
              <a:t> = £3796.60</a:t>
            </a:r>
          </a:p>
        </p:txBody>
      </p:sp>
      <p:sp>
        <p:nvSpPr>
          <p:cNvPr id="22" name="TextBox 21">
            <a:extLst>
              <a:ext uri="{FF2B5EF4-FFF2-40B4-BE49-F238E27FC236}">
                <a16:creationId xmlns:a16="http://schemas.microsoft.com/office/drawing/2014/main" id="{522179BB-B837-3709-FD97-F47F95B73510}"/>
              </a:ext>
            </a:extLst>
          </p:cNvPr>
          <p:cNvSpPr txBox="1"/>
          <p:nvPr/>
        </p:nvSpPr>
        <p:spPr>
          <a:xfrm>
            <a:off x="6298367" y="1092473"/>
            <a:ext cx="5081665" cy="1569660"/>
          </a:xfrm>
          <a:prstGeom prst="rect">
            <a:avLst/>
          </a:prstGeom>
          <a:noFill/>
        </p:spPr>
        <p:txBody>
          <a:bodyPr wrap="square" rtlCol="0">
            <a:spAutoFit/>
          </a:bodyPr>
          <a:lstStyle/>
          <a:p>
            <a:r>
              <a:rPr lang="en-GB" sz="2400" dirty="0" err="1"/>
              <a:t>Kaszia</a:t>
            </a:r>
            <a:r>
              <a:rPr lang="en-GB" sz="2400" dirty="0"/>
              <a:t> invests £3000 into an account at 2% compound interest per annum. How much is the investment worth after 8 years?</a:t>
            </a:r>
          </a:p>
        </p:txBody>
      </p:sp>
      <p:sp>
        <p:nvSpPr>
          <p:cNvPr id="23" name="TextBox 22">
            <a:extLst>
              <a:ext uri="{FF2B5EF4-FFF2-40B4-BE49-F238E27FC236}">
                <a16:creationId xmlns:a16="http://schemas.microsoft.com/office/drawing/2014/main" id="{B1E13F9D-80A8-2F44-21BB-A39681C6DB59}"/>
              </a:ext>
            </a:extLst>
          </p:cNvPr>
          <p:cNvSpPr txBox="1"/>
          <p:nvPr/>
        </p:nvSpPr>
        <p:spPr>
          <a:xfrm>
            <a:off x="6560694" y="3237561"/>
            <a:ext cx="4579496" cy="461665"/>
          </a:xfrm>
          <a:prstGeom prst="rect">
            <a:avLst/>
          </a:prstGeom>
          <a:noFill/>
        </p:spPr>
        <p:txBody>
          <a:bodyPr wrap="square">
            <a:spAutoFit/>
          </a:bodyPr>
          <a:lstStyle/>
          <a:p>
            <a:pPr algn="ctr"/>
            <a:r>
              <a:rPr lang="en-GB" sz="2400" b="1" dirty="0">
                <a:solidFill>
                  <a:srgbClr val="FF0000"/>
                </a:solidFill>
              </a:rPr>
              <a:t>3000 x 1.02</a:t>
            </a:r>
            <a:r>
              <a:rPr lang="en-GB" sz="2400" b="1" baseline="30000" dirty="0">
                <a:solidFill>
                  <a:srgbClr val="FF0000"/>
                </a:solidFill>
              </a:rPr>
              <a:t>8</a:t>
            </a:r>
            <a:r>
              <a:rPr lang="en-GB" sz="2400" b="1" dirty="0">
                <a:solidFill>
                  <a:srgbClr val="FF0000"/>
                </a:solidFill>
              </a:rPr>
              <a:t> = £3514.98</a:t>
            </a:r>
          </a:p>
        </p:txBody>
      </p:sp>
    </p:spTree>
    <p:extLst>
      <p:ext uri="{BB962C8B-B14F-4D97-AF65-F5344CB8AC3E}">
        <p14:creationId xmlns:p14="http://schemas.microsoft.com/office/powerpoint/2010/main" val="244707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64F1AF-B743-968A-4FE0-685E74A2D9B7}"/>
              </a:ext>
            </a:extLst>
          </p:cNvPr>
          <p:cNvSpPr txBox="1"/>
          <p:nvPr/>
        </p:nvSpPr>
        <p:spPr>
          <a:xfrm>
            <a:off x="314793" y="266210"/>
            <a:ext cx="5781206" cy="646331"/>
          </a:xfrm>
          <a:prstGeom prst="rect">
            <a:avLst/>
          </a:prstGeom>
          <a:noFill/>
        </p:spPr>
        <p:txBody>
          <a:bodyPr wrap="square" rtlCol="0">
            <a:spAutoFit/>
          </a:bodyPr>
          <a:lstStyle/>
          <a:p>
            <a:r>
              <a:rPr lang="en-GB" sz="3600" dirty="0"/>
              <a:t>Diagnostic Questions</a:t>
            </a:r>
          </a:p>
        </p:txBody>
      </p:sp>
      <p:sp>
        <p:nvSpPr>
          <p:cNvPr id="3" name="Content Placeholder 9">
            <a:extLst>
              <a:ext uri="{FF2B5EF4-FFF2-40B4-BE49-F238E27FC236}">
                <a16:creationId xmlns:a16="http://schemas.microsoft.com/office/drawing/2014/main" id="{6C73F1D6-EA53-4340-1211-7B85B4C0D006}"/>
              </a:ext>
            </a:extLst>
          </p:cNvPr>
          <p:cNvSpPr txBox="1">
            <a:spLocks/>
          </p:cNvSpPr>
          <p:nvPr/>
        </p:nvSpPr>
        <p:spPr>
          <a:xfrm>
            <a:off x="1098753" y="1270907"/>
            <a:ext cx="9994492" cy="4629150"/>
          </a:xfrm>
          <a:prstGeom prst="rect">
            <a:avLst/>
          </a:prstGeom>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dirty="0"/>
              <a:t>Answer the following questions and then feedback your answers as requested by your teacher. </a:t>
            </a:r>
          </a:p>
          <a:p>
            <a:pPr marL="0" indent="0" algn="ctr">
              <a:buFont typeface="Arial" panose="020B0604020202020204" pitchFamily="34" charset="0"/>
              <a:buNone/>
            </a:pPr>
            <a:endParaRPr lang="en-GB" dirty="0"/>
          </a:p>
          <a:p>
            <a:pPr marL="0" indent="0" algn="ctr">
              <a:buFont typeface="Arial" panose="020B0604020202020204" pitchFamily="34" charset="0"/>
              <a:buNone/>
            </a:pPr>
            <a:r>
              <a:rPr lang="en-GB" b="1" dirty="0">
                <a:solidFill>
                  <a:srgbClr val="FF0000"/>
                </a:solidFill>
              </a:rPr>
              <a:t>DON’T GIVE YOUR ANSWER UNTIL YOUR TEACHER ASKS.</a:t>
            </a:r>
          </a:p>
        </p:txBody>
      </p:sp>
    </p:spTree>
    <p:extLst>
      <p:ext uri="{BB962C8B-B14F-4D97-AF65-F5344CB8AC3E}">
        <p14:creationId xmlns:p14="http://schemas.microsoft.com/office/powerpoint/2010/main" val="224412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7E4B9-624E-1F1C-2FD2-E919DC3BBB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8F3765-BC0B-7F2F-7B4A-8CE7DE81C8B4}"/>
              </a:ext>
            </a:extLst>
          </p:cNvPr>
          <p:cNvSpPr txBox="1"/>
          <p:nvPr/>
        </p:nvSpPr>
        <p:spPr>
          <a:xfrm>
            <a:off x="314793" y="266210"/>
            <a:ext cx="5781206" cy="646331"/>
          </a:xfrm>
          <a:prstGeom prst="rect">
            <a:avLst/>
          </a:prstGeom>
          <a:noFill/>
        </p:spPr>
        <p:txBody>
          <a:bodyPr wrap="square" rtlCol="0">
            <a:spAutoFit/>
          </a:bodyPr>
          <a:lstStyle/>
          <a:p>
            <a:r>
              <a:rPr lang="en-GB" sz="3600" dirty="0"/>
              <a:t>Diagnostic Questions</a:t>
            </a:r>
          </a:p>
        </p:txBody>
      </p:sp>
      <p:sp>
        <p:nvSpPr>
          <p:cNvPr id="3" name="Content Placeholder 9">
            <a:extLst>
              <a:ext uri="{FF2B5EF4-FFF2-40B4-BE49-F238E27FC236}">
                <a16:creationId xmlns:a16="http://schemas.microsoft.com/office/drawing/2014/main" id="{58C535E2-9E62-F67C-B235-5AE0D5FF0B9A}"/>
              </a:ext>
            </a:extLst>
          </p:cNvPr>
          <p:cNvSpPr txBox="1">
            <a:spLocks/>
          </p:cNvSpPr>
          <p:nvPr/>
        </p:nvSpPr>
        <p:spPr>
          <a:xfrm>
            <a:off x="1098753" y="1270907"/>
            <a:ext cx="9994492" cy="4629150"/>
          </a:xfrm>
          <a:prstGeom prst="rect">
            <a:avLst/>
          </a:prstGeom>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dirty="0"/>
              <a:t>£8000 is invested into an account at 6% compound interest. How much is in the account after 4 years?</a:t>
            </a:r>
          </a:p>
          <a:p>
            <a:pPr marL="0" indent="0" algn="ctr">
              <a:buFont typeface="Arial" panose="020B0604020202020204" pitchFamily="34" charset="0"/>
              <a:buNone/>
            </a:pPr>
            <a:endParaRPr lang="en-GB" dirty="0"/>
          </a:p>
          <a:p>
            <a:pPr marL="514350" indent="-514350" algn="ctr">
              <a:buFont typeface="Arial" panose="020B0604020202020204" pitchFamily="34" charset="0"/>
              <a:buAutoNum type="alphaUcParenR"/>
            </a:pPr>
            <a:r>
              <a:rPr lang="en-GB" b="1" dirty="0"/>
              <a:t>£52,428.80</a:t>
            </a:r>
          </a:p>
          <a:p>
            <a:pPr marL="514350" indent="-514350" algn="ctr">
              <a:buFont typeface="Arial" panose="020B0604020202020204" pitchFamily="34" charset="0"/>
              <a:buAutoNum type="alphaUcParenR"/>
            </a:pPr>
            <a:r>
              <a:rPr lang="en-GB" b="1" dirty="0"/>
              <a:t>£33,920.00</a:t>
            </a:r>
          </a:p>
          <a:p>
            <a:pPr marL="514350" indent="-514350" algn="ctr">
              <a:buFont typeface="Arial" panose="020B0604020202020204" pitchFamily="34" charset="0"/>
              <a:buAutoNum type="alphaUcParenR"/>
            </a:pPr>
            <a:r>
              <a:rPr lang="en-GB" b="1" dirty="0"/>
              <a:t>£10,099.82</a:t>
            </a:r>
          </a:p>
          <a:p>
            <a:pPr marL="514350" indent="-514350" algn="ctr">
              <a:buFont typeface="Arial" panose="020B0604020202020204" pitchFamily="34" charset="0"/>
              <a:buAutoNum type="alphaUcParenR"/>
            </a:pPr>
            <a:r>
              <a:rPr lang="en-GB" b="1" dirty="0"/>
              <a:t>£9,920.00</a:t>
            </a:r>
          </a:p>
          <a:p>
            <a:pPr marL="514350" indent="-514350" algn="ctr">
              <a:buFont typeface="Arial" panose="020B0604020202020204" pitchFamily="34" charset="0"/>
              <a:buAutoNum type="alphaUcParenR"/>
            </a:pPr>
            <a:endParaRPr lang="en-GB" b="1" dirty="0"/>
          </a:p>
        </p:txBody>
      </p:sp>
    </p:spTree>
    <p:extLst>
      <p:ext uri="{BB962C8B-B14F-4D97-AF65-F5344CB8AC3E}">
        <p14:creationId xmlns:p14="http://schemas.microsoft.com/office/powerpoint/2010/main" val="307607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4186-6985-03ED-094A-D4AC6D7F5B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33B935-0D57-F533-D5AE-7B80DD1A63AD}"/>
              </a:ext>
            </a:extLst>
          </p:cNvPr>
          <p:cNvSpPr txBox="1"/>
          <p:nvPr/>
        </p:nvSpPr>
        <p:spPr>
          <a:xfrm>
            <a:off x="314793" y="266210"/>
            <a:ext cx="5781206" cy="646331"/>
          </a:xfrm>
          <a:prstGeom prst="rect">
            <a:avLst/>
          </a:prstGeom>
          <a:noFill/>
        </p:spPr>
        <p:txBody>
          <a:bodyPr wrap="square" rtlCol="0">
            <a:spAutoFit/>
          </a:bodyPr>
          <a:lstStyle/>
          <a:p>
            <a:r>
              <a:rPr lang="en-GB" sz="3600" dirty="0"/>
              <a:t>Diagnostic Questions</a:t>
            </a:r>
          </a:p>
        </p:txBody>
      </p:sp>
      <p:sp>
        <p:nvSpPr>
          <p:cNvPr id="3" name="Content Placeholder 9">
            <a:extLst>
              <a:ext uri="{FF2B5EF4-FFF2-40B4-BE49-F238E27FC236}">
                <a16:creationId xmlns:a16="http://schemas.microsoft.com/office/drawing/2014/main" id="{7ECE6076-5D89-00FB-C3D8-0C001BECE8CF}"/>
              </a:ext>
            </a:extLst>
          </p:cNvPr>
          <p:cNvSpPr txBox="1">
            <a:spLocks/>
          </p:cNvSpPr>
          <p:nvPr/>
        </p:nvSpPr>
        <p:spPr>
          <a:xfrm>
            <a:off x="1098753" y="1270907"/>
            <a:ext cx="9994492" cy="4629150"/>
          </a:xfrm>
          <a:prstGeom prst="rect">
            <a:avLst/>
          </a:prstGeom>
        </p:spPr>
        <p:txBody>
          <a:bodyPr>
            <a:normAutofit/>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dirty="0"/>
              <a:t>Which multiplier represents a percentage increase of 12.4%</a:t>
            </a:r>
          </a:p>
          <a:p>
            <a:pPr marL="0" indent="0" algn="ctr">
              <a:buFont typeface="Arial" panose="020B0604020202020204" pitchFamily="34" charset="0"/>
              <a:buNone/>
            </a:pPr>
            <a:endParaRPr lang="en-GB" b="1" dirty="0"/>
          </a:p>
          <a:p>
            <a:pPr marL="514350" indent="-514350" algn="ctr">
              <a:buFont typeface="Arial" panose="020B0604020202020204" pitchFamily="34" charset="0"/>
              <a:buAutoNum type="alphaUcParenR"/>
            </a:pPr>
            <a:r>
              <a:rPr lang="en-GB" b="1" dirty="0"/>
              <a:t>1.124</a:t>
            </a:r>
          </a:p>
          <a:p>
            <a:pPr marL="514350" indent="-514350" algn="ctr">
              <a:buFont typeface="Arial" panose="020B0604020202020204" pitchFamily="34" charset="0"/>
              <a:buAutoNum type="alphaUcParenR"/>
            </a:pPr>
            <a:r>
              <a:rPr lang="en-GB" b="1" dirty="0"/>
              <a:t>0.124</a:t>
            </a:r>
          </a:p>
          <a:p>
            <a:pPr marL="514350" indent="-514350" algn="ctr">
              <a:buFont typeface="Arial" panose="020B0604020202020204" pitchFamily="34" charset="0"/>
              <a:buAutoNum type="alphaUcParenR"/>
            </a:pPr>
            <a:r>
              <a:rPr lang="en-GB" b="1" dirty="0"/>
              <a:t>1.0124</a:t>
            </a:r>
          </a:p>
          <a:p>
            <a:pPr marL="514350" indent="-514350" algn="ctr">
              <a:buFont typeface="Arial" panose="020B0604020202020204" pitchFamily="34" charset="0"/>
              <a:buAutoNum type="alphaUcParenR"/>
            </a:pPr>
            <a:r>
              <a:rPr lang="en-GB" b="1" dirty="0"/>
              <a:t>1.24</a:t>
            </a:r>
          </a:p>
        </p:txBody>
      </p:sp>
    </p:spTree>
    <p:extLst>
      <p:ext uri="{BB962C8B-B14F-4D97-AF65-F5344CB8AC3E}">
        <p14:creationId xmlns:p14="http://schemas.microsoft.com/office/powerpoint/2010/main" val="2096760323"/>
      </p:ext>
    </p:extLst>
  </p:cSld>
  <p:clrMapOvr>
    <a:masterClrMapping/>
  </p:clrMapOvr>
</p:sld>
</file>

<file path=ppt/theme/theme1.xml><?xml version="1.0" encoding="utf-8"?>
<a:theme xmlns:a="http://schemas.openxmlformats.org/drawingml/2006/main" name="ALT Maths BW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5DB6783B-A4F3-4E85-8305-1EDA8F187DB0}"/>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9F500BD9-7D5E-4A07-A30C-ACA606DF4780}"/>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A22A312A-4B2E-4869-B2CD-BED0E589C490}"/>
    </a:ext>
  </a:extLst>
</a:theme>
</file>

<file path=ppt/theme/theme4.xml><?xml version="1.0" encoding="utf-8"?>
<a:theme xmlns:a="http://schemas.openxmlformats.org/drawingml/2006/main" name="1_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4F395BE0-6D6D-4F22-B0B4-D0A0A15C9BC6}"/>
    </a:ext>
  </a:extLst>
</a:theme>
</file>

<file path=ppt/theme/theme5.xml><?xml version="1.0" encoding="utf-8"?>
<a:theme xmlns:a="http://schemas.openxmlformats.org/drawingml/2006/main" name="1_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AB135C15-DAC9-4A5E-82BE-0C757F0B437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Archway Maths Lesson Template</Template>
  <TotalTime>8758</TotalTime>
  <Words>921</Words>
  <Application>Microsoft Office PowerPoint</Application>
  <PresentationFormat>Widescreen</PresentationFormat>
  <Paragraphs>153</Paragraphs>
  <Slides>14</Slides>
  <Notes>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14</vt:i4>
      </vt:variant>
    </vt:vector>
  </HeadingPairs>
  <TitlesOfParts>
    <vt:vector size="28" baseType="lpstr">
      <vt:lpstr>Aptos</vt:lpstr>
      <vt:lpstr>Arial</vt:lpstr>
      <vt:lpstr>Arial Rounded MT Bold</vt:lpstr>
      <vt:lpstr>Calibri</vt:lpstr>
      <vt:lpstr>Cambria Math</vt:lpstr>
      <vt:lpstr>Century Gothic</vt:lpstr>
      <vt:lpstr>Comic Sans MS</vt:lpstr>
      <vt:lpstr>Courier New</vt:lpstr>
      <vt:lpstr>Lato</vt:lpstr>
      <vt:lpstr>ALT Maths BWA</vt:lpstr>
      <vt:lpstr>ALT Assessment</vt:lpstr>
      <vt:lpstr>ALT Teacher Information</vt:lpstr>
      <vt:lpstr>1_ALT Assessment</vt:lpstr>
      <vt:lpstr>1_ALT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Archway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J O'Hallam - BWA Staff</dc:creator>
  <cp:lastModifiedBy>Mr J O'Hallam - BWA Staff</cp:lastModifiedBy>
  <cp:revision>1</cp:revision>
  <dcterms:created xsi:type="dcterms:W3CDTF">2025-02-25T11:35:59Z</dcterms:created>
  <dcterms:modified xsi:type="dcterms:W3CDTF">2025-03-03T13:34:09Z</dcterms:modified>
</cp:coreProperties>
</file>