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2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3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5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7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9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3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7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3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6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7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32057F-F015-B1B2-4E3E-2307F8EFC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029CD-99B2-CE03-8E0A-EFBACEB9C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8896" y="1129554"/>
            <a:ext cx="4361688" cy="3475236"/>
          </a:xfrm>
        </p:spPr>
        <p:txBody>
          <a:bodyPr>
            <a:normAutofit fontScale="90000"/>
          </a:bodyPr>
          <a:lstStyle/>
          <a:p>
            <a:pPr algn="l"/>
            <a:r>
              <a:rPr lang="en-GB" sz="5400" dirty="0"/>
              <a:t>Fractions: Adding and subtracting worded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0B573-428C-7106-A003-6A44036F0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8896" y="4731337"/>
            <a:ext cx="4206240" cy="1184584"/>
          </a:xfrm>
        </p:spPr>
        <p:txBody>
          <a:bodyPr>
            <a:normAutofit/>
          </a:bodyPr>
          <a:lstStyle/>
          <a:p>
            <a:pPr algn="l"/>
            <a:endParaRPr lang="en-GB" dirty="0"/>
          </a:p>
        </p:txBody>
      </p:sp>
      <p:pic>
        <p:nvPicPr>
          <p:cNvPr id="4" name="Picture 3" descr="Black pen against a sheet with shaded numbers">
            <a:extLst>
              <a:ext uri="{FF2B5EF4-FFF2-40B4-BE49-F238E27FC236}">
                <a16:creationId xmlns:a16="http://schemas.microsoft.com/office/drawing/2014/main" id="{19E95126-1B82-B8C4-583E-4AB52FADA0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999" r="-2" b="-2"/>
          <a:stretch/>
        </p:blipFill>
        <p:spPr>
          <a:xfrm>
            <a:off x="20" y="1"/>
            <a:ext cx="6575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1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DA3D-553C-9D83-1F36-B00E8334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2ADEB-731B-6303-BFFE-5EF3CA099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40" y="96075"/>
            <a:ext cx="10533059" cy="43711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91A506-3A9B-BDE2-6118-EFFC27B005B8}"/>
                  </a:ext>
                </a:extLst>
              </p:cNvPr>
              <p:cNvSpPr txBox="1"/>
              <p:nvPr/>
            </p:nvSpPr>
            <p:spPr>
              <a:xfrm>
                <a:off x="2162270" y="4781289"/>
                <a:ext cx="1365310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91A506-3A9B-BDE2-6118-EFFC27B00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70" y="4781289"/>
                <a:ext cx="1365310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32924B-D7DE-8BB7-3187-38BBED02D11C}"/>
                  </a:ext>
                </a:extLst>
              </p:cNvPr>
              <p:cNvSpPr txBox="1"/>
              <p:nvPr/>
            </p:nvSpPr>
            <p:spPr>
              <a:xfrm>
                <a:off x="5503072" y="4737368"/>
                <a:ext cx="583193" cy="965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4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4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4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40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32924B-D7DE-8BB7-3187-38BBED02D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072" y="4737368"/>
                <a:ext cx="583193" cy="965905"/>
              </a:xfrm>
              <a:prstGeom prst="rect">
                <a:avLst/>
              </a:prstGeom>
              <a:blipFill>
                <a:blip r:embed="rId4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5DCF3A0-FC17-0112-E37F-6713411ECAD1}"/>
                  </a:ext>
                </a:extLst>
              </p:cNvPr>
              <p:cNvSpPr txBox="1"/>
              <p:nvPr/>
            </p:nvSpPr>
            <p:spPr>
              <a:xfrm>
                <a:off x="8423438" y="4798591"/>
                <a:ext cx="1039696" cy="1014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5DCF3A0-FC17-0112-E37F-6713411EC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438" y="4798591"/>
                <a:ext cx="1039696" cy="1014317"/>
              </a:xfrm>
              <a:prstGeom prst="rect">
                <a:avLst/>
              </a:prstGeom>
              <a:blipFill>
                <a:blip r:embed="rId5"/>
                <a:stretch>
                  <a:fillRect r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7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935159-8C7F-F3AF-9077-E5C8C9ACA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96" y="242679"/>
            <a:ext cx="10959004" cy="46416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5A31EA-438A-CFF8-B434-8714189F0B75}"/>
                  </a:ext>
                </a:extLst>
              </p:cNvPr>
              <p:cNvSpPr txBox="1"/>
              <p:nvPr/>
            </p:nvSpPr>
            <p:spPr>
              <a:xfrm>
                <a:off x="2162270" y="4781289"/>
                <a:ext cx="564257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5A31EA-438A-CFF8-B434-8714189F0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70" y="4781289"/>
                <a:ext cx="564257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35F52D6-E480-7316-B52F-88CF673B06E8}"/>
              </a:ext>
            </a:extLst>
          </p:cNvPr>
          <p:cNvSpPr txBox="1"/>
          <p:nvPr/>
        </p:nvSpPr>
        <p:spPr>
          <a:xfrm>
            <a:off x="9217938" y="4834489"/>
            <a:ext cx="161904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AC3CE9-7F5D-37B9-ABF7-A15AF2E6C34B}"/>
                  </a:ext>
                </a:extLst>
              </p:cNvPr>
              <p:cNvSpPr txBox="1"/>
              <p:nvPr/>
            </p:nvSpPr>
            <p:spPr>
              <a:xfrm>
                <a:off x="5690104" y="4832802"/>
                <a:ext cx="168751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AC3CE9-7F5D-37B9-ABF7-A15AF2E6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104" y="4832802"/>
                <a:ext cx="1687513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3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8503-FE11-F5A6-7EAF-8270F968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9E556-0422-C65A-A15B-E42B38C8E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D0108-B9F6-BB88-CFE6-8B3EBC5CD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774" y="548639"/>
            <a:ext cx="10428026" cy="43288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911A1A-7476-FEF1-444D-C3F9E254CC23}"/>
                  </a:ext>
                </a:extLst>
              </p:cNvPr>
              <p:cNvSpPr txBox="1"/>
              <p:nvPr/>
            </p:nvSpPr>
            <p:spPr>
              <a:xfrm>
                <a:off x="2162270" y="4781289"/>
                <a:ext cx="632673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32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32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911A1A-7476-FEF1-444D-C3F9E254C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70" y="4781289"/>
                <a:ext cx="632673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8AE8CD-9B44-6FB0-A68E-60A5086CE947}"/>
                  </a:ext>
                </a:extLst>
              </p:cNvPr>
              <p:cNvSpPr txBox="1"/>
              <p:nvPr/>
            </p:nvSpPr>
            <p:spPr>
              <a:xfrm>
                <a:off x="9217938" y="4834489"/>
                <a:ext cx="63267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8AE8CD-9B44-6FB0-A68E-60A5086CE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7938" y="4834489"/>
                <a:ext cx="632673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29BE21-E727-34D3-708F-33A5B6AAA525}"/>
                  </a:ext>
                </a:extLst>
              </p:cNvPr>
              <p:cNvSpPr txBox="1"/>
              <p:nvPr/>
            </p:nvSpPr>
            <p:spPr>
              <a:xfrm>
                <a:off x="5690104" y="4832802"/>
                <a:ext cx="654025" cy="93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F29BE21-E727-34D3-708F-33A5B6AAA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104" y="4832802"/>
                <a:ext cx="654025" cy="9319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801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7E7B35942E7B41B0BB6BB854BB9890" ma:contentTypeVersion="18" ma:contentTypeDescription="Create a new document." ma:contentTypeScope="" ma:versionID="7ddf27a99f42bffc490877d4447524d8">
  <xsd:schema xmlns:xsd="http://www.w3.org/2001/XMLSchema" xmlns:xs="http://www.w3.org/2001/XMLSchema" xmlns:p="http://schemas.microsoft.com/office/2006/metadata/properties" xmlns:ns3="3ae710b1-42e1-4a23-8778-9bf256b1880c" xmlns:ns4="bcb174b3-1eae-4ffb-b454-fe3d9a5b4d12" targetNamespace="http://schemas.microsoft.com/office/2006/metadata/properties" ma:root="true" ma:fieldsID="06aca703eea61d3ec55f8c2358cf55e9" ns3:_="" ns4:_="">
    <xsd:import namespace="3ae710b1-42e1-4a23-8778-9bf256b1880c"/>
    <xsd:import namespace="bcb174b3-1eae-4ffb-b454-fe3d9a5b4d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System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710b1-42e1-4a23-8778-9bf256b188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174b3-1eae-4ffb-b454-fe3d9a5b4d1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ae710b1-42e1-4a23-8778-9bf256b1880c" xsi:nil="true"/>
  </documentManagement>
</p:properties>
</file>

<file path=customXml/itemProps1.xml><?xml version="1.0" encoding="utf-8"?>
<ds:datastoreItem xmlns:ds="http://schemas.openxmlformats.org/officeDocument/2006/customXml" ds:itemID="{8EB0097D-DE54-413E-813F-FF013679C1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e710b1-42e1-4a23-8778-9bf256b1880c"/>
    <ds:schemaRef ds:uri="bcb174b3-1eae-4ffb-b454-fe3d9a5b4d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FC95FC-64A0-4500-BE88-ED7241CEC6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0D444A-B08D-4E8D-85FB-0F82057192FA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bcb174b3-1eae-4ffb-b454-fe3d9a5b4d12"/>
    <ds:schemaRef ds:uri="http://schemas.openxmlformats.org/package/2006/metadata/core-properties"/>
    <ds:schemaRef ds:uri="3ae710b1-42e1-4a23-8778-9bf256b1880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Neue Haas Grotesk Text Pro</vt:lpstr>
      <vt:lpstr>VanillaVTI</vt:lpstr>
      <vt:lpstr>Fractions: Adding and subtracting worded questions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Miss L Clarke - TLES Staff</dc:creator>
  <cp:lastModifiedBy>Miss L Clarke - TLES Staff</cp:lastModifiedBy>
  <cp:revision>1</cp:revision>
  <dcterms:created xsi:type="dcterms:W3CDTF">2025-03-24T12:42:21Z</dcterms:created>
  <dcterms:modified xsi:type="dcterms:W3CDTF">2025-03-24T13:23:09Z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0x010100827E7B35942E7B41B0BB6BB854BB9890</vt:lpwstr>
  </property>
</Properties>
</file>