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4" r:id="rId1"/>
  </p:sldMasterIdLst>
  <p:notesMasterIdLst>
    <p:notesMasterId r:id="rId18"/>
  </p:notesMasterIdLst>
  <p:sldIdLst>
    <p:sldId id="1189" r:id="rId2"/>
    <p:sldId id="963" r:id="rId3"/>
    <p:sldId id="964" r:id="rId4"/>
    <p:sldId id="965" r:id="rId5"/>
    <p:sldId id="973" r:id="rId6"/>
    <p:sldId id="968" r:id="rId7"/>
    <p:sldId id="969" r:id="rId8"/>
    <p:sldId id="970" r:id="rId9"/>
    <p:sldId id="972" r:id="rId10"/>
    <p:sldId id="1184" r:id="rId11"/>
    <p:sldId id="1182" r:id="rId12"/>
    <p:sldId id="1183" r:id="rId13"/>
    <p:sldId id="1185" r:id="rId14"/>
    <p:sldId id="1186" r:id="rId15"/>
    <p:sldId id="1187" r:id="rId16"/>
    <p:sldId id="1188" r:id="rId17"/>
  </p:sldIdLst>
  <p:sldSz cx="9906000" cy="6858000" type="A4"/>
  <p:notesSz cx="7104063" cy="10234613"/>
  <p:embeddedFontLst>
    <p:embeddedFont>
      <p:font typeface="Cambria Math" panose="02040503050406030204" pitchFamily="18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nimated Slides" id="{059544AC-2C27-45B1-9F95-F87DF8854DD6}">
          <p14:sldIdLst>
            <p14:sldId id="1189"/>
            <p14:sldId id="963"/>
            <p14:sldId id="964"/>
            <p14:sldId id="965"/>
            <p14:sldId id="973"/>
          </p14:sldIdLst>
        </p14:section>
        <p14:section name="AFL Questions" id="{350FC178-3ED6-4C6F-B89D-57471DF6B1AF}">
          <p14:sldIdLst>
            <p14:sldId id="968"/>
            <p14:sldId id="969"/>
            <p14:sldId id="970"/>
            <p14:sldId id="972"/>
            <p14:sldId id="1184"/>
            <p14:sldId id="1182"/>
            <p14:sldId id="1183"/>
            <p14:sldId id="1185"/>
            <p14:sldId id="1186"/>
            <p14:sldId id="1187"/>
            <p14:sldId id="11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00FF00"/>
    <a:srgbClr val="FF3300"/>
    <a:srgbClr val="FF006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86" autoAdjust="0"/>
    <p:restoredTop sz="92935" autoAdjust="0"/>
  </p:normalViewPr>
  <p:slideViewPr>
    <p:cSldViewPr snapToGrid="0" showGuides="1">
      <p:cViewPr varScale="1">
        <p:scale>
          <a:sx n="69" d="100"/>
          <a:sy n="69" d="100"/>
        </p:scale>
        <p:origin x="1288" y="44"/>
      </p:cViewPr>
      <p:guideLst>
        <p:guide orient="horz" pos="2160"/>
        <p:guide pos="30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5" d="100"/>
        <a:sy n="25" d="100"/>
      </p:scale>
      <p:origin x="0" y="-4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637" tIns="47319" rIns="94637" bIns="47319" rtlCol="0"/>
          <a:lstStyle>
            <a:lvl1pPr algn="r">
              <a:defRPr sz="1300"/>
            </a:lvl1pPr>
          </a:lstStyle>
          <a:p>
            <a:fld id="{9C6A85EB-AF26-437E-8488-94E19A13AA79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895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7" tIns="47319" rIns="94637" bIns="473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8"/>
          </a:xfrm>
          <a:prstGeom prst="rect">
            <a:avLst/>
          </a:prstGeom>
        </p:spPr>
        <p:txBody>
          <a:bodyPr vert="horz" lIns="94637" tIns="47319" rIns="94637" bIns="473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10"/>
            <a:ext cx="3078427" cy="513507"/>
          </a:xfrm>
          <a:prstGeom prst="rect">
            <a:avLst/>
          </a:prstGeom>
        </p:spPr>
        <p:txBody>
          <a:bodyPr vert="horz" lIns="94637" tIns="47319" rIns="94637" bIns="47319" rtlCol="0" anchor="b"/>
          <a:lstStyle>
            <a:lvl1pPr algn="r">
              <a:defRPr sz="1300"/>
            </a:lvl1pPr>
          </a:lstStyle>
          <a:p>
            <a:fld id="{DD4EDCD2-601A-461C-9AB5-639C33E3F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9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98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Retrie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21039" y="304521"/>
            <a:ext cx="889347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21042" y="1378197"/>
            <a:ext cx="889347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449312" y="2865412"/>
            <a:ext cx="313716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61" y="3561335"/>
            <a:ext cx="168156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533" y="2166177"/>
            <a:ext cx="306974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9445347" y="1378203"/>
            <a:ext cx="338176" cy="36193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9462532" y="5004136"/>
            <a:ext cx="320000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9535933" y="5610065"/>
            <a:ext cx="192675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9342123" y="59865"/>
            <a:ext cx="552955" cy="489312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9906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8836046" y="6420115"/>
            <a:ext cx="1069954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73549" y="6429002"/>
            <a:ext cx="219375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RETRIEVE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24317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4397322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PRACTISE</a:t>
            </a:r>
            <a:endParaRPr lang="en-GB" sz="12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6555959" y="6429002"/>
            <a:ext cx="219375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100" b="0">
                <a:solidFill>
                  <a:schemeClr val="bg1"/>
                </a:solidFill>
              </a:rPr>
              <a:t>SECURE</a:t>
            </a:r>
            <a:endParaRPr lang="en-GB" sz="12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0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81000" y="0"/>
            <a:ext cx="9144001" cy="6345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e Placeholder 11">
            <a:extLst>
              <a:ext uri="{FF2B5EF4-FFF2-40B4-BE49-F238E27FC236}">
                <a16:creationId xmlns:a16="http://schemas.microsoft.com/office/drawing/2014/main" id="{35AAFC5A-F3D6-4BE6-58B6-23DF4B3D14A5}"/>
              </a:ext>
            </a:extLst>
          </p:cNvPr>
          <p:cNvSpPr txBox="1">
            <a:spLocks/>
          </p:cNvSpPr>
          <p:nvPr/>
        </p:nvSpPr>
        <p:spPr>
          <a:xfrm>
            <a:off x="7987600" y="129150"/>
            <a:ext cx="1537400" cy="18124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356096">
              <a:defRPr/>
            </a:pPr>
            <a:fld id="{77FBB1BD-6F60-1247-B346-12F6AA5F66FC}" type="datetime1">
              <a:rPr lang="en-GB" sz="2000" u="sng">
                <a:solidFill>
                  <a:srgbClr val="000000"/>
                </a:solidFill>
                <a:latin typeface="Arial"/>
              </a:rPr>
              <a:pPr algn="r" defTabSz="356096">
                <a:defRPr/>
              </a:pPr>
              <a:t>10/03/2025</a:t>
            </a:fld>
            <a:endParaRPr lang="en-AU" sz="1100" u="sng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93E35C-95AC-8762-7FB8-B0BE59BE638D}"/>
              </a:ext>
            </a:extLst>
          </p:cNvPr>
          <p:cNvSpPr txBox="1"/>
          <p:nvPr/>
        </p:nvSpPr>
        <p:spPr>
          <a:xfrm>
            <a:off x="447666" y="19720"/>
            <a:ext cx="446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6096">
              <a:defRPr/>
            </a:pPr>
            <a:r>
              <a:rPr lang="en-GB" sz="2400" dirty="0">
                <a:solidFill>
                  <a:srgbClr val="000000"/>
                </a:solidFill>
                <a:latin typeface="Arial"/>
                <a:cs typeface="Arial"/>
              </a:rPr>
              <a:t>Title </a:t>
            </a:r>
            <a:r>
              <a:rPr lang="en-GB" sz="2400" dirty="0" smtClean="0">
                <a:solidFill>
                  <a:srgbClr val="000000"/>
                </a:solidFill>
                <a:latin typeface="Arial"/>
                <a:cs typeface="Arial"/>
              </a:rPr>
              <a:t>– </a:t>
            </a:r>
            <a:r>
              <a:rPr lang="en-GB" sz="2400" u="sng" dirty="0" smtClean="0">
                <a:solidFill>
                  <a:srgbClr val="000000"/>
                </a:solidFill>
                <a:latin typeface="Arial"/>
                <a:cs typeface="Arial"/>
              </a:rPr>
              <a:t>Venn Diagram Notation </a:t>
            </a:r>
            <a:endParaRPr lang="en-GB" sz="2400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9B9AA7-E784-3582-7822-2444AB9E5CFC}"/>
              </a:ext>
            </a:extLst>
          </p:cNvPr>
          <p:cNvGrpSpPr/>
          <p:nvPr/>
        </p:nvGrpSpPr>
        <p:grpSpPr>
          <a:xfrm>
            <a:off x="54394" y="1024943"/>
            <a:ext cx="1734295" cy="4972707"/>
            <a:chOff x="154245" y="1147727"/>
            <a:chExt cx="1717207" cy="50302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749389A-787A-5161-C7DF-A9744D1D1170}"/>
                </a:ext>
              </a:extLst>
            </p:cNvPr>
            <p:cNvGrpSpPr/>
            <p:nvPr/>
          </p:nvGrpSpPr>
          <p:grpSpPr>
            <a:xfrm>
              <a:off x="154245" y="1147727"/>
              <a:ext cx="1717207" cy="5030240"/>
              <a:chOff x="241259" y="173704"/>
              <a:chExt cx="1214220" cy="6609104"/>
            </a:xfrm>
          </p:grpSpPr>
          <p:pic>
            <p:nvPicPr>
              <p:cNvPr id="13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EE6B020E-17B5-81BD-51A7-C68A9F5AC4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721" t="2346" r="58998" b="56225"/>
              <a:stretch/>
            </p:blipFill>
            <p:spPr>
              <a:xfrm>
                <a:off x="241259" y="173704"/>
                <a:ext cx="1187070" cy="1324393"/>
              </a:xfrm>
              <a:prstGeom prst="rect">
                <a:avLst/>
              </a:prstGeom>
            </p:spPr>
          </p:pic>
          <p:pic>
            <p:nvPicPr>
              <p:cNvPr id="14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4294E640-9C8A-7FE0-3401-B1E9C9AF68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55947" r="3939"/>
              <a:stretch/>
            </p:blipFill>
            <p:spPr>
              <a:xfrm>
                <a:off x="272488" y="5374505"/>
                <a:ext cx="1155841" cy="1408303"/>
              </a:xfrm>
              <a:prstGeom prst="rect">
                <a:avLst/>
              </a:prstGeom>
            </p:spPr>
          </p:pic>
          <p:pic>
            <p:nvPicPr>
              <p:cNvPr id="15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C0E2101C-8576-1876-53AF-4E7847AFE06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8787" t="2519" r="3939" b="56052"/>
              <a:stretch/>
            </p:blipFill>
            <p:spPr>
              <a:xfrm>
                <a:off x="272488" y="2334617"/>
                <a:ext cx="1155841" cy="1324392"/>
              </a:xfrm>
              <a:prstGeom prst="rect">
                <a:avLst/>
              </a:prstGeom>
            </p:spPr>
          </p:pic>
          <p:pic>
            <p:nvPicPr>
              <p:cNvPr id="16" name="Picture 4" descr="Shape&#10;&#10;Description automatically generated">
                <a:extLst>
                  <a:ext uri="{FF2B5EF4-FFF2-40B4-BE49-F238E27FC236}">
                    <a16:creationId xmlns:a16="http://schemas.microsoft.com/office/drawing/2014/main" id="{5694E0A7-02F9-248C-BC93-C3D2992D2C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677" t="55948" r="58166" b="2624"/>
              <a:stretch/>
            </p:blipFill>
            <p:spPr>
              <a:xfrm>
                <a:off x="241259" y="3839660"/>
                <a:ext cx="1214220" cy="1324392"/>
              </a:xfrm>
              <a:prstGeom prst="rect">
                <a:avLst/>
              </a:prstGeom>
            </p:spPr>
          </p:pic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7CE480-9B1A-7672-72FB-03456B29FEB2}"/>
                </a:ext>
              </a:extLst>
            </p:cNvPr>
            <p:cNvSpPr/>
            <p:nvPr/>
          </p:nvSpPr>
          <p:spPr>
            <a:xfrm>
              <a:off x="629455" y="1409948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1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CFD686-BCFD-968B-9CFD-1FC7F1A53670}"/>
                </a:ext>
              </a:extLst>
            </p:cNvPr>
            <p:cNvSpPr/>
            <p:nvPr/>
          </p:nvSpPr>
          <p:spPr>
            <a:xfrm>
              <a:off x="648653" y="3036532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678F67-6B2C-48C5-0E12-21A6AD71E22D}"/>
                </a:ext>
              </a:extLst>
            </p:cNvPr>
            <p:cNvSpPr/>
            <p:nvPr/>
          </p:nvSpPr>
          <p:spPr>
            <a:xfrm>
              <a:off x="629455" y="4186374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EF4978-B424-43C8-DA4D-CD16C5129069}"/>
                </a:ext>
              </a:extLst>
            </p:cNvPr>
            <p:cNvSpPr/>
            <p:nvPr/>
          </p:nvSpPr>
          <p:spPr>
            <a:xfrm>
              <a:off x="648653" y="5357092"/>
              <a:ext cx="728390" cy="525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925" b="1" dirty="0"/>
                <a:t>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9E6FE1-CFF6-0F4A-B74A-65B2166B629C}"/>
                  </a:ext>
                </a:extLst>
              </p:cNvPr>
              <p:cNvSpPr txBox="1"/>
              <p:nvPr/>
            </p:nvSpPr>
            <p:spPr>
              <a:xfrm>
                <a:off x="1734763" y="1091749"/>
                <a:ext cx="9196156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six-sided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die is rolled 20 times.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same die is rolled 300 times. </a:t>
                </a:r>
                <a:b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Estimate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number of times it </a:t>
                </a: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lands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on 2</a:t>
                </a:r>
                <a:b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endParaRPr lang="en-GB" sz="240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UK bee population reduces by 10% each year. </a:t>
                </a:r>
                <a:b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en-GB" sz="2400" dirty="0" smtClean="0">
                    <a:solidFill>
                      <a:prstClr val="black"/>
                    </a:solidFill>
                    <a:latin typeface="Calibri" panose="020F0502020204030204"/>
                  </a:rPr>
                  <a:t>A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hive contains an estimated 2,000 bees. </a:t>
                </a:r>
                <a:b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r>
                  <a:rPr lang="en-GB" sz="2400" dirty="0" smtClean="0">
                    <a:solidFill>
                      <a:prstClr val="black"/>
                    </a:solidFill>
                    <a:latin typeface="Calibri" panose="020F0502020204030204"/>
                  </a:rPr>
                  <a:t>Approximately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how many bees are in the hive after 1 year?</a:t>
                </a:r>
                <a:b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</a:b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>
                  <a:defRPr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 panose="020F0502020204030204"/>
                  </a:rPr>
                  <a:t>Share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£21 in the ratio 3 : 4</a:t>
                </a:r>
                <a:r>
                  <a:rPr kumimoji="0" lang="en-GB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/>
                </a:r>
                <a:br>
                  <a:rPr kumimoji="0" lang="en-GB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</a:br>
                <a:endParaRPr kumimoji="0" lang="en-GB" sz="2400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lvl="0">
                  <a:defRPr/>
                </a:pPr>
                <a:endParaRPr kumimoji="0" lang="en-GB" sz="24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lvl="0">
                  <a:defRPr/>
                </a:pPr>
                <a:r>
                  <a:rPr lang="en-GB" sz="2400" dirty="0" smtClean="0">
                    <a:solidFill>
                      <a:prstClr val="black"/>
                    </a:solidFill>
                    <a:latin typeface="Calibri" panose="020F0502020204030204"/>
                  </a:rPr>
                  <a:t>The </a:t>
                </a: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point (5,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 lies on the line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  <a:p>
                <a:pPr lvl="0">
                  <a:defRPr/>
                </a:pPr>
                <a:r>
                  <a:rPr kumimoji="0" lang="en-GB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Work 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 the value of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  <a:p>
                <a:pPr lvl="0"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alibri" panose="020F0502020204030204"/>
                  </a:rPr>
                  <a:t>		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59E6FE1-CFF6-0F4A-B74A-65B2166B6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763" y="1091749"/>
                <a:ext cx="9196156" cy="5262979"/>
              </a:xfrm>
              <a:prstGeom prst="rect">
                <a:avLst/>
              </a:prstGeom>
              <a:blipFill>
                <a:blip r:embed="rId3"/>
                <a:stretch>
                  <a:fillRect l="-1061" t="-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376FA6D-4D85-1241-85E8-726BD1FAA3BD}"/>
              </a:ext>
            </a:extLst>
          </p:cNvPr>
          <p:cNvSpPr txBox="1"/>
          <p:nvPr/>
        </p:nvSpPr>
        <p:spPr>
          <a:xfrm>
            <a:off x="7489054" y="1968981"/>
            <a:ext cx="347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DC775-37AA-A34F-BEEB-3F80DC3D62DB}"/>
              </a:ext>
            </a:extLst>
          </p:cNvPr>
          <p:cNvSpPr txBox="1"/>
          <p:nvPr/>
        </p:nvSpPr>
        <p:spPr>
          <a:xfrm>
            <a:off x="8593483" y="2914840"/>
            <a:ext cx="93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1,800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FF5594-9F4B-1144-A632-FA55DB363E4A}"/>
              </a:ext>
            </a:extLst>
          </p:cNvPr>
          <p:cNvSpPr txBox="1"/>
          <p:nvPr/>
        </p:nvSpPr>
        <p:spPr>
          <a:xfrm>
            <a:off x="5435549" y="4049891"/>
            <a:ext cx="19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£9 and £12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997C319-3A66-4E93-827B-47F070D0A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510862"/>
              </p:ext>
            </p:extLst>
          </p:nvPr>
        </p:nvGraphicFramePr>
        <p:xfrm>
          <a:off x="5930257" y="944947"/>
          <a:ext cx="39491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626321435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1687373446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894142066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4131631740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1630390222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2215011804"/>
                    </a:ext>
                  </a:extLst>
                </a:gridCol>
                <a:gridCol w="406193">
                  <a:extLst>
                    <a:ext uri="{9D8B030D-6E8A-4147-A177-3AD203B41FA5}">
                      <a16:colId xmlns:a16="http://schemas.microsoft.com/office/drawing/2014/main" val="2944181143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96725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Frequency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6341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C85EAF-1753-3041-A03B-74C727DE0E95}"/>
                  </a:ext>
                </a:extLst>
              </p:cNvPr>
              <p:cNvSpPr txBox="1"/>
              <p:nvPr/>
            </p:nvSpPr>
            <p:spPr>
              <a:xfrm>
                <a:off x="5745849" y="5552197"/>
                <a:ext cx="1972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C85EAF-1753-3041-A03B-74C727DE0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849" y="5552197"/>
                <a:ext cx="1972264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81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6BB675-2A00-49D0-B247-D61CA9173F6F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  ∪  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  <a:r>
              <a:rPr lang="en-GB" sz="3200" dirty="0">
                <a:solidFill>
                  <a:prstClr val="black"/>
                </a:solidFill>
              </a:rPr>
              <a:t>’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A2CB928-17B3-429F-8169-FC6ACFFB6890}"/>
              </a:ext>
            </a:extLst>
          </p:cNvPr>
          <p:cNvSpPr/>
          <p:nvPr/>
        </p:nvSpPr>
        <p:spPr>
          <a:xfrm>
            <a:off x="3018504" y="3025285"/>
            <a:ext cx="1915439" cy="2461718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38D8B3-A0B0-45C2-A2E5-4C635C245BD4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248551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6BB675-2A00-49D0-B247-D61CA9173F6F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’  ∩  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2FF8405-9BA0-4DA7-89AD-D47D825CE24D}"/>
              </a:ext>
            </a:extLst>
          </p:cNvPr>
          <p:cNvSpPr/>
          <p:nvPr/>
        </p:nvSpPr>
        <p:spPr>
          <a:xfrm>
            <a:off x="4924395" y="3019485"/>
            <a:ext cx="1915439" cy="2461718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38D8B3-A0B0-45C2-A2E5-4C635C245BD4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100706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9B78C7C-B5A6-4C50-8F42-07668475448A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’∩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  <a:r>
              <a:rPr lang="en-GB" sz="3200" dirty="0">
                <a:solidFill>
                  <a:prstClr val="black"/>
                </a:solidFill>
              </a:rPr>
              <a:t>’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07002-C21F-4D47-AA62-3677233E1424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14581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6944"/>
            <a:ext cx="9882188" cy="663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80975"/>
            <a:ext cx="964882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05" y="0"/>
            <a:ext cx="8317057" cy="673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2" y="110546"/>
            <a:ext cx="8768483" cy="66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7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1DE79E6-C037-451B-A62F-0381686F623F}"/>
              </a:ext>
            </a:extLst>
          </p:cNvPr>
          <p:cNvSpPr/>
          <p:nvPr/>
        </p:nvSpPr>
        <p:spPr>
          <a:xfrm>
            <a:off x="527538" y="1802424"/>
            <a:ext cx="8924192" cy="15298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096758-ECB6-476D-8501-A78BDEA63C08}"/>
              </a:ext>
            </a:extLst>
          </p:cNvPr>
          <p:cNvSpPr/>
          <p:nvPr/>
        </p:nvSpPr>
        <p:spPr>
          <a:xfrm>
            <a:off x="527538" y="123093"/>
            <a:ext cx="8924192" cy="15298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2007E8-32BA-414E-A70E-98933AB49F2D}"/>
              </a:ext>
            </a:extLst>
          </p:cNvPr>
          <p:cNvGrpSpPr/>
          <p:nvPr/>
        </p:nvGrpSpPr>
        <p:grpSpPr>
          <a:xfrm>
            <a:off x="852854" y="202223"/>
            <a:ext cx="7579706" cy="1390265"/>
            <a:chOff x="870439" y="465992"/>
            <a:chExt cx="7579706" cy="139026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F26DC52-E812-4B76-9635-B76FC0F68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9" y="506541"/>
              <a:ext cx="1358206" cy="13497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4CB5ED0-37D0-4077-984D-2A059DBFEACE}"/>
                </a:ext>
              </a:extLst>
            </p:cNvPr>
            <p:cNvSpPr txBox="1"/>
            <p:nvPr/>
          </p:nvSpPr>
          <p:spPr>
            <a:xfrm>
              <a:off x="2382715" y="465992"/>
              <a:ext cx="60674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Mary is only friends with people that like </a:t>
              </a:r>
              <a:r>
                <a:rPr lang="en-GB" sz="2000" b="1" dirty="0"/>
                <a:t>classical</a:t>
              </a:r>
              <a:r>
                <a:rPr lang="en-GB" sz="2000" dirty="0"/>
                <a:t> </a:t>
              </a:r>
              <a:r>
                <a:rPr lang="en-GB" sz="2000" b="1" dirty="0"/>
                <a:t>music</a:t>
              </a:r>
              <a:r>
                <a:rPr lang="en-GB" sz="2000" dirty="0"/>
                <a:t>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1FEEEC-9CF5-48A1-ACFC-A4741B6C1C51}"/>
                </a:ext>
              </a:extLst>
            </p:cNvPr>
            <p:cNvSpPr txBox="1"/>
            <p:nvPr/>
          </p:nvSpPr>
          <p:spPr>
            <a:xfrm>
              <a:off x="2382715" y="945173"/>
              <a:ext cx="29554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Annie, Burt, Derek, Felicity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95E075-8BCE-4310-8EED-CBF152A8D2C2}"/>
                </a:ext>
              </a:extLst>
            </p:cNvPr>
            <p:cNvSpPr txBox="1"/>
            <p:nvPr/>
          </p:nvSpPr>
          <p:spPr>
            <a:xfrm>
              <a:off x="2382715" y="1424353"/>
              <a:ext cx="11280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A, B, D, F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53F5B3E-B335-48AD-A4CA-C137BBDC93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5" y="1875796"/>
            <a:ext cx="1427142" cy="1368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AB5967-A718-4459-91FC-C52333F03592}"/>
              </a:ext>
            </a:extLst>
          </p:cNvPr>
          <p:cNvSpPr txBox="1"/>
          <p:nvPr/>
        </p:nvSpPr>
        <p:spPr>
          <a:xfrm>
            <a:off x="2365130" y="1899138"/>
            <a:ext cx="6954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Peter is only friends with people that like </a:t>
            </a:r>
            <a:r>
              <a:rPr lang="en-GB" sz="2000" b="1" dirty="0"/>
              <a:t>electronic dance music</a:t>
            </a:r>
            <a:r>
              <a:rPr lang="en-GB" sz="20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BA503-07A3-459C-874D-B3FA3F99B4DD}"/>
              </a:ext>
            </a:extLst>
          </p:cNvPr>
          <p:cNvSpPr txBox="1"/>
          <p:nvPr/>
        </p:nvSpPr>
        <p:spPr>
          <a:xfrm>
            <a:off x="2365130" y="2378318"/>
            <a:ext cx="3781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Annie, Charlie, Derek, Emma, Greg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6BD00-B7BE-42DF-A044-2BDAE483E0F0}"/>
              </a:ext>
            </a:extLst>
          </p:cNvPr>
          <p:cNvSpPr txBox="1"/>
          <p:nvPr/>
        </p:nvSpPr>
        <p:spPr>
          <a:xfrm>
            <a:off x="2365130" y="2857499"/>
            <a:ext cx="141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A, C, D, E, 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6FC7D6-C4A9-46F8-85E7-532CF29958A0}"/>
              </a:ext>
            </a:extLst>
          </p:cNvPr>
          <p:cNvSpPr txBox="1"/>
          <p:nvPr/>
        </p:nvSpPr>
        <p:spPr>
          <a:xfrm>
            <a:off x="52753" y="3877407"/>
            <a:ext cx="4657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Who is friends with Mary or Peter or both?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61ACC-7ECB-423F-B6F7-76B66D5A8E34}"/>
              </a:ext>
            </a:extLst>
          </p:cNvPr>
          <p:cNvSpPr txBox="1"/>
          <p:nvPr/>
        </p:nvSpPr>
        <p:spPr>
          <a:xfrm>
            <a:off x="52753" y="5495193"/>
            <a:ext cx="467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Who is friends with both Mary and Peter?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0FB350-AD9B-46AC-83C8-A43627994B1C}"/>
              </a:ext>
            </a:extLst>
          </p:cNvPr>
          <p:cNvSpPr txBox="1"/>
          <p:nvPr/>
        </p:nvSpPr>
        <p:spPr>
          <a:xfrm>
            <a:off x="4759568" y="3642945"/>
            <a:ext cx="5189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Annie, Burt, Charlie, Derek, Emma, Felicity, Greg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F71CD-7819-4DE7-9539-CFB51CCE6369}"/>
              </a:ext>
            </a:extLst>
          </p:cNvPr>
          <p:cNvSpPr txBox="1"/>
          <p:nvPr/>
        </p:nvSpPr>
        <p:spPr>
          <a:xfrm>
            <a:off x="4759568" y="4135314"/>
            <a:ext cx="1900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A, B, C, D, E, F, 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272DB-25E9-4B88-9CB2-AC2792218E96}"/>
              </a:ext>
            </a:extLst>
          </p:cNvPr>
          <p:cNvSpPr txBox="1"/>
          <p:nvPr/>
        </p:nvSpPr>
        <p:spPr>
          <a:xfrm>
            <a:off x="4759568" y="5269522"/>
            <a:ext cx="1529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Annie, Derek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20A6CC-2261-47AE-8234-751C6C445C48}"/>
              </a:ext>
            </a:extLst>
          </p:cNvPr>
          <p:cNvSpPr txBox="1"/>
          <p:nvPr/>
        </p:nvSpPr>
        <p:spPr>
          <a:xfrm>
            <a:off x="4759568" y="5761891"/>
            <a:ext cx="628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A, 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445CD0-0484-4FA9-99FE-8CF069D8C19B}"/>
              </a:ext>
            </a:extLst>
          </p:cNvPr>
          <p:cNvSpPr/>
          <p:nvPr/>
        </p:nvSpPr>
        <p:spPr>
          <a:xfrm>
            <a:off x="2011875" y="2746131"/>
            <a:ext cx="363220" cy="304800"/>
          </a:xfrm>
          <a:prstGeom prst="rect">
            <a:avLst/>
          </a:prstGeom>
          <a:solidFill>
            <a:srgbClr val="FFD96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F158FB0-0E37-493E-B8E1-09B668570EE3}"/>
              </a:ext>
            </a:extLst>
          </p:cNvPr>
          <p:cNvSpPr/>
          <p:nvPr/>
        </p:nvSpPr>
        <p:spPr>
          <a:xfrm>
            <a:off x="4645267" y="1480040"/>
            <a:ext cx="4657109" cy="40011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These are </a:t>
            </a:r>
            <a:r>
              <a:rPr lang="en-GB" sz="1950" b="1" dirty="0">
                <a:solidFill>
                  <a:schemeClr val="tx1"/>
                </a:solidFill>
              </a:rPr>
              <a:t>sets</a:t>
            </a:r>
            <a:r>
              <a:rPr lang="en-GB" sz="1950" dirty="0">
                <a:solidFill>
                  <a:schemeClr val="tx1"/>
                </a:solidFill>
              </a:rPr>
              <a:t>: a collection of </a:t>
            </a:r>
            <a:r>
              <a:rPr lang="en-GB" sz="1950" b="1" dirty="0">
                <a:solidFill>
                  <a:schemeClr val="tx1"/>
                </a:solidFill>
              </a:rPr>
              <a:t>elements</a:t>
            </a:r>
            <a:endParaRPr lang="en-GB" sz="1950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F77E16A-9DB2-455E-B95D-7FD18EDA6F71}"/>
              </a:ext>
            </a:extLst>
          </p:cNvPr>
          <p:cNvSpPr/>
          <p:nvPr/>
        </p:nvSpPr>
        <p:spPr>
          <a:xfrm>
            <a:off x="2631829" y="4532494"/>
            <a:ext cx="4630618" cy="4631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This is the </a:t>
            </a:r>
            <a:r>
              <a:rPr lang="en-GB" sz="1950" b="1" dirty="0">
                <a:solidFill>
                  <a:schemeClr val="tx1"/>
                </a:solidFill>
              </a:rPr>
              <a:t>union</a:t>
            </a:r>
            <a:r>
              <a:rPr lang="en-GB" sz="1950" dirty="0">
                <a:solidFill>
                  <a:schemeClr val="tx1"/>
                </a:solidFill>
              </a:rPr>
              <a:t>: the combination of sets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D630AE-643C-4C4D-96D4-49F5E285288C}"/>
              </a:ext>
            </a:extLst>
          </p:cNvPr>
          <p:cNvSpPr/>
          <p:nvPr/>
        </p:nvSpPr>
        <p:spPr>
          <a:xfrm>
            <a:off x="2429606" y="6211825"/>
            <a:ext cx="5035064" cy="4631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950" dirty="0">
                <a:solidFill>
                  <a:schemeClr val="tx1"/>
                </a:solidFill>
              </a:rPr>
              <a:t>This is the </a:t>
            </a:r>
            <a:r>
              <a:rPr lang="en-GB" sz="1950" b="1" dirty="0">
                <a:solidFill>
                  <a:schemeClr val="tx1"/>
                </a:solidFill>
              </a:rPr>
              <a:t>intersection</a:t>
            </a:r>
            <a:r>
              <a:rPr lang="en-GB" sz="1950" dirty="0">
                <a:solidFill>
                  <a:schemeClr val="tx1"/>
                </a:solidFill>
              </a:rPr>
              <a:t>: the overlap of sets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F797AE-DFE1-416A-AC8C-94109EFCF91D}"/>
              </a:ext>
            </a:extLst>
          </p:cNvPr>
          <p:cNvSpPr/>
          <p:nvPr/>
        </p:nvSpPr>
        <p:spPr>
          <a:xfrm>
            <a:off x="7680674" y="4323005"/>
            <a:ext cx="1921697" cy="8322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M</a:t>
            </a:r>
            <a:r>
              <a:rPr lang="en-GB" sz="4000" dirty="0">
                <a:solidFill>
                  <a:prstClr val="black"/>
                </a:solidFill>
              </a:rPr>
              <a:t>  ∪  </a:t>
            </a:r>
            <a:r>
              <a:rPr lang="en-GB" sz="40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97B91F-F0F1-4B10-AAE4-59FF71E65024}"/>
              </a:ext>
            </a:extLst>
          </p:cNvPr>
          <p:cNvSpPr/>
          <p:nvPr/>
        </p:nvSpPr>
        <p:spPr>
          <a:xfrm>
            <a:off x="7680674" y="5931997"/>
            <a:ext cx="1921697" cy="8322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4000" b="1" dirty="0">
                <a:solidFill>
                  <a:prstClr val="black"/>
                </a:solidFill>
              </a:rPr>
              <a:t>M</a:t>
            </a:r>
            <a:r>
              <a:rPr lang="en-GB" sz="4000" dirty="0">
                <a:solidFill>
                  <a:prstClr val="black"/>
                </a:solidFill>
              </a:rPr>
              <a:t>  ∩  </a:t>
            </a:r>
            <a:r>
              <a:rPr lang="en-GB" sz="4000" b="1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3B9239-1850-4FA4-8D5F-5C6105BFED66}"/>
              </a:ext>
            </a:extLst>
          </p:cNvPr>
          <p:cNvSpPr txBox="1"/>
          <p:nvPr/>
        </p:nvSpPr>
        <p:spPr>
          <a:xfrm>
            <a:off x="20515" y="451338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3EF635-BB49-4631-ACE9-19E815FE8CE4}"/>
              </a:ext>
            </a:extLst>
          </p:cNvPr>
          <p:cNvSpPr txBox="1"/>
          <p:nvPr/>
        </p:nvSpPr>
        <p:spPr>
          <a:xfrm>
            <a:off x="91047" y="2201008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552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 animBg="1"/>
      <p:bldP spid="23" grpId="0" animBg="1"/>
      <p:bldP spid="24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48FE9-1A86-4961-808A-58EE7242DF29}"/>
              </a:ext>
            </a:extLst>
          </p:cNvPr>
          <p:cNvSpPr txBox="1"/>
          <p:nvPr/>
        </p:nvSpPr>
        <p:spPr>
          <a:xfrm>
            <a:off x="2757462" y="752259"/>
            <a:ext cx="4010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ξ</a:t>
            </a:r>
            <a:r>
              <a:rPr lang="en-GB" sz="2400" dirty="0"/>
              <a:t> = {Numbers 1 to 20 inclusive}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704E2-F852-467D-AC78-026839306837}"/>
              </a:ext>
            </a:extLst>
          </p:cNvPr>
          <p:cNvSpPr txBox="1"/>
          <p:nvPr/>
        </p:nvSpPr>
        <p:spPr>
          <a:xfrm>
            <a:off x="2757462" y="1332551"/>
            <a:ext cx="293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  <a:r>
              <a:rPr lang="en-GB" sz="2400" dirty="0"/>
              <a:t> = {Square Numbers}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504ED-1947-493B-A85D-F2C1E969DF3B}"/>
              </a:ext>
            </a:extLst>
          </p:cNvPr>
          <p:cNvSpPr txBox="1"/>
          <p:nvPr/>
        </p:nvSpPr>
        <p:spPr>
          <a:xfrm>
            <a:off x="2757462" y="1912844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  <a:r>
              <a:rPr lang="en-GB" sz="2400" dirty="0"/>
              <a:t> = {Multiples of 4}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73B06F-9B72-422E-87EC-AB18F4E7D814}"/>
              </a:ext>
            </a:extLst>
          </p:cNvPr>
          <p:cNvSpPr txBox="1"/>
          <p:nvPr/>
        </p:nvSpPr>
        <p:spPr>
          <a:xfrm>
            <a:off x="2171308" y="229185"/>
            <a:ext cx="1686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Sets of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4CDD88-19B7-4ADA-A384-9A9D5E1A1F3B}"/>
              </a:ext>
            </a:extLst>
          </p:cNvPr>
          <p:cNvSpPr txBox="1"/>
          <p:nvPr/>
        </p:nvSpPr>
        <p:spPr>
          <a:xfrm>
            <a:off x="538869" y="838785"/>
            <a:ext cx="1809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Universal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02A73-3F64-4D02-85B0-07C3F25AC943}"/>
              </a:ext>
            </a:extLst>
          </p:cNvPr>
          <p:cNvSpPr txBox="1"/>
          <p:nvPr/>
        </p:nvSpPr>
        <p:spPr>
          <a:xfrm>
            <a:off x="5702885" y="1332551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= {1, 4, 9, 16}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19FE3-D583-42FD-879E-173C42F7F4EA}"/>
              </a:ext>
            </a:extLst>
          </p:cNvPr>
          <p:cNvSpPr txBox="1"/>
          <p:nvPr/>
        </p:nvSpPr>
        <p:spPr>
          <a:xfrm>
            <a:off x="5702885" y="1912844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 = {4, 8, 12, 16, 20}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7F09B-8C97-4E2B-B5A6-55CB34A45447}"/>
              </a:ext>
            </a:extLst>
          </p:cNvPr>
          <p:cNvSpPr txBox="1"/>
          <p:nvPr/>
        </p:nvSpPr>
        <p:spPr>
          <a:xfrm>
            <a:off x="143606" y="2102759"/>
            <a:ext cx="134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What is…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C406E3-AF69-4CE4-ACCC-14601D4E60B7}"/>
              </a:ext>
            </a:extLst>
          </p:cNvPr>
          <p:cNvGrpSpPr/>
          <p:nvPr/>
        </p:nvGrpSpPr>
        <p:grpSpPr>
          <a:xfrm>
            <a:off x="406971" y="2942613"/>
            <a:ext cx="6725884" cy="785326"/>
            <a:chOff x="406971" y="3276721"/>
            <a:chExt cx="6725884" cy="78532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B43EA56-0DF0-421F-9807-33EE47A69727}"/>
                </a:ext>
              </a:extLst>
            </p:cNvPr>
            <p:cNvSpPr/>
            <p:nvPr/>
          </p:nvSpPr>
          <p:spPr>
            <a:xfrm>
              <a:off x="406971" y="3276721"/>
              <a:ext cx="1672582" cy="785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4B58FC-79F5-4B35-B184-6D39B281D26F}"/>
                </a:ext>
              </a:extLst>
            </p:cNvPr>
            <p:cNvSpPr txBox="1"/>
            <p:nvPr/>
          </p:nvSpPr>
          <p:spPr>
            <a:xfrm>
              <a:off x="2410728" y="3424535"/>
              <a:ext cx="47221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r>
                <a:rPr lang="en-GB" sz="2400" dirty="0"/>
                <a:t>: the combination of </a:t>
              </a:r>
              <a:r>
                <a:rPr lang="en-GB" sz="2400" b="1" dirty="0"/>
                <a:t>A</a:t>
              </a:r>
              <a:r>
                <a:rPr lang="en-GB" sz="2400" dirty="0"/>
                <a:t> and </a:t>
              </a:r>
              <a:r>
                <a:rPr lang="en-GB" sz="2400" b="1" dirty="0"/>
                <a:t>B</a:t>
              </a:r>
              <a:r>
                <a:rPr lang="en-GB" sz="2400" dirty="0"/>
                <a:t>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EA64434-3854-4414-9CBD-785FA54EA390}"/>
              </a:ext>
            </a:extLst>
          </p:cNvPr>
          <p:cNvSpPr txBox="1"/>
          <p:nvPr/>
        </p:nvSpPr>
        <p:spPr>
          <a:xfrm>
            <a:off x="8050431" y="885677"/>
            <a:ext cx="1340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Elements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DEDC17B-2190-43AA-9BE3-EF5E86391F9F}"/>
              </a:ext>
            </a:extLst>
          </p:cNvPr>
          <p:cNvCxnSpPr>
            <a:cxnSpLocks/>
          </p:cNvCxnSpPr>
          <p:nvPr/>
        </p:nvCxnSpPr>
        <p:spPr>
          <a:xfrm flipV="1">
            <a:off x="2326641" y="1017563"/>
            <a:ext cx="404445" cy="820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F2090B8-F423-45E1-B081-C021577F107F}"/>
              </a:ext>
            </a:extLst>
          </p:cNvPr>
          <p:cNvCxnSpPr>
            <a:cxnSpLocks/>
          </p:cNvCxnSpPr>
          <p:nvPr/>
        </p:nvCxnSpPr>
        <p:spPr>
          <a:xfrm flipH="1">
            <a:off x="7470141" y="1093764"/>
            <a:ext cx="574431" cy="2666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76859C0-3B4F-4480-8806-99FD5AB55D2A}"/>
              </a:ext>
            </a:extLst>
          </p:cNvPr>
          <p:cNvGrpSpPr/>
          <p:nvPr/>
        </p:nvGrpSpPr>
        <p:grpSpPr>
          <a:xfrm>
            <a:off x="406971" y="4384553"/>
            <a:ext cx="6780642" cy="785326"/>
            <a:chOff x="406971" y="4292233"/>
            <a:chExt cx="6780642" cy="78532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0EEC166-D6B9-41EE-81C9-80C4C8F5E039}"/>
                </a:ext>
              </a:extLst>
            </p:cNvPr>
            <p:cNvSpPr/>
            <p:nvPr/>
          </p:nvSpPr>
          <p:spPr>
            <a:xfrm>
              <a:off x="406971" y="4292233"/>
              <a:ext cx="1672582" cy="78532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AE0294-8AA3-40DF-805A-D2E1B3F8C4C9}"/>
                </a:ext>
              </a:extLst>
            </p:cNvPr>
            <p:cNvSpPr txBox="1"/>
            <p:nvPr/>
          </p:nvSpPr>
          <p:spPr>
            <a:xfrm>
              <a:off x="2410728" y="4440047"/>
              <a:ext cx="4776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r>
                <a:rPr lang="en-GB" sz="2400" dirty="0"/>
                <a:t>: The overlap of </a:t>
              </a:r>
              <a:r>
                <a:rPr lang="en-GB" sz="2400" b="1" dirty="0"/>
                <a:t>A</a:t>
              </a:r>
              <a:r>
                <a:rPr lang="en-GB" sz="2400" dirty="0"/>
                <a:t> and </a:t>
              </a:r>
              <a:r>
                <a:rPr lang="en-GB" sz="2400" b="1" dirty="0"/>
                <a:t>B</a:t>
              </a:r>
              <a:r>
                <a:rPr lang="en-GB" sz="2400" dirty="0"/>
                <a:t>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FB24B7-2E27-4517-9C5E-F563DA45971B}"/>
              </a:ext>
            </a:extLst>
          </p:cNvPr>
          <p:cNvGrpSpPr/>
          <p:nvPr/>
        </p:nvGrpSpPr>
        <p:grpSpPr>
          <a:xfrm>
            <a:off x="406971" y="5826492"/>
            <a:ext cx="5079151" cy="785326"/>
            <a:chOff x="406971" y="5307745"/>
            <a:chExt cx="5079151" cy="78532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BC46FE6-CF9A-44C7-9E16-DE956241BBF0}"/>
                </a:ext>
              </a:extLst>
            </p:cNvPr>
            <p:cNvSpPr/>
            <p:nvPr/>
          </p:nvSpPr>
          <p:spPr>
            <a:xfrm>
              <a:off x="406971" y="5307745"/>
              <a:ext cx="1672582" cy="78532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D4069-6506-4D0B-8A79-08EAFEC31299}"/>
                </a:ext>
              </a:extLst>
            </p:cNvPr>
            <p:cNvSpPr txBox="1"/>
            <p:nvPr/>
          </p:nvSpPr>
          <p:spPr>
            <a:xfrm>
              <a:off x="2410728" y="5455559"/>
              <a:ext cx="3075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r>
                <a:rPr lang="en-GB" sz="2400" dirty="0"/>
                <a:t>: Not in </a:t>
              </a:r>
              <a:r>
                <a:rPr lang="en-GB" sz="2400" b="1" dirty="0"/>
                <a:t>A</a:t>
              </a:r>
              <a:r>
                <a:rPr lang="en-GB" sz="2400" dirty="0"/>
                <a:t>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CFDF46B-7EEE-4F86-8382-3EC83CCF5606}"/>
              </a:ext>
            </a:extLst>
          </p:cNvPr>
          <p:cNvSpPr txBox="1"/>
          <p:nvPr/>
        </p:nvSpPr>
        <p:spPr>
          <a:xfrm>
            <a:off x="2593731" y="3518318"/>
            <a:ext cx="499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 ∪ B</a:t>
            </a:r>
            <a:r>
              <a:rPr lang="en-GB" sz="2400" dirty="0"/>
              <a:t> = {1, 4, 8, 9, 12, 16, 20}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3D2CF5-63D7-4C35-AA64-AA2609EEFD68}"/>
              </a:ext>
            </a:extLst>
          </p:cNvPr>
          <p:cNvSpPr txBox="1"/>
          <p:nvPr/>
        </p:nvSpPr>
        <p:spPr>
          <a:xfrm>
            <a:off x="2593731" y="5030595"/>
            <a:ext cx="4999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 ∩ B</a:t>
            </a:r>
            <a:r>
              <a:rPr lang="en-GB" sz="2400" dirty="0"/>
              <a:t> = {4, 16}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47CE32-17F5-4D96-98A6-71214262B105}"/>
              </a:ext>
            </a:extLst>
          </p:cNvPr>
          <p:cNvSpPr txBox="1"/>
          <p:nvPr/>
        </p:nvSpPr>
        <p:spPr>
          <a:xfrm>
            <a:off x="2593731" y="6419779"/>
            <a:ext cx="738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A’</a:t>
            </a:r>
            <a:r>
              <a:rPr lang="en-GB" sz="2400" dirty="0"/>
              <a:t> = {2, 3, 5, 6, 7, 8, 10, 11, 12, 13, 14, 15, 17, 18, 19, 20}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FA35A6-EFF5-490D-B8EB-60CF5CFA08EB}"/>
              </a:ext>
            </a:extLst>
          </p:cNvPr>
          <p:cNvSpPr txBox="1"/>
          <p:nvPr/>
        </p:nvSpPr>
        <p:spPr>
          <a:xfrm>
            <a:off x="-4556" y="17586"/>
            <a:ext cx="1522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Set Notation</a:t>
            </a:r>
          </a:p>
        </p:txBody>
      </p:sp>
    </p:spTree>
    <p:extLst>
      <p:ext uri="{BB962C8B-B14F-4D97-AF65-F5344CB8AC3E}">
        <p14:creationId xmlns:p14="http://schemas.microsoft.com/office/powerpoint/2010/main" val="32951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22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13D5B25-C800-4A19-B827-7AF3A8086090}"/>
              </a:ext>
            </a:extLst>
          </p:cNvPr>
          <p:cNvSpPr/>
          <p:nvPr/>
        </p:nvSpPr>
        <p:spPr>
          <a:xfrm>
            <a:off x="6356689" y="5136987"/>
            <a:ext cx="2573951" cy="16721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371CD244-292E-4FF2-A600-2D2EEA6FB3F9}"/>
              </a:ext>
            </a:extLst>
          </p:cNvPr>
          <p:cNvSpPr/>
          <p:nvPr/>
        </p:nvSpPr>
        <p:spPr>
          <a:xfrm>
            <a:off x="6356689" y="5136987"/>
            <a:ext cx="2573951" cy="1672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197984-54A7-4F66-A57F-D8984624CF74}"/>
              </a:ext>
            </a:extLst>
          </p:cNvPr>
          <p:cNvSpPr/>
          <p:nvPr/>
        </p:nvSpPr>
        <p:spPr>
          <a:xfrm>
            <a:off x="7365330" y="5371497"/>
            <a:ext cx="1211394" cy="12113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79C701F-C43A-4B47-8516-B47984F37EB0}"/>
              </a:ext>
            </a:extLst>
          </p:cNvPr>
          <p:cNvSpPr/>
          <p:nvPr/>
        </p:nvSpPr>
        <p:spPr>
          <a:xfrm>
            <a:off x="7365330" y="5371497"/>
            <a:ext cx="1211394" cy="12113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FAE0E94-D9B8-40B7-96A2-B8880AB957BA}"/>
              </a:ext>
            </a:extLst>
          </p:cNvPr>
          <p:cNvSpPr/>
          <p:nvPr/>
        </p:nvSpPr>
        <p:spPr>
          <a:xfrm>
            <a:off x="7634151" y="1484490"/>
            <a:ext cx="942573" cy="1211393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C0FAF31-9D9C-4863-A897-DD466E5440C7}"/>
              </a:ext>
            </a:extLst>
          </p:cNvPr>
          <p:cNvSpPr/>
          <p:nvPr/>
        </p:nvSpPr>
        <p:spPr>
          <a:xfrm>
            <a:off x="7365330" y="1484490"/>
            <a:ext cx="1211394" cy="12113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A574DB-0B89-42F4-B02F-DF3264EFF4AC}"/>
              </a:ext>
            </a:extLst>
          </p:cNvPr>
          <p:cNvSpPr/>
          <p:nvPr/>
        </p:nvSpPr>
        <p:spPr>
          <a:xfrm>
            <a:off x="6696276" y="5374351"/>
            <a:ext cx="1211394" cy="12113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FD1CE522-DAAE-4445-B43B-42D020D7465F}"/>
              </a:ext>
            </a:extLst>
          </p:cNvPr>
          <p:cNvSpPr/>
          <p:nvPr/>
        </p:nvSpPr>
        <p:spPr>
          <a:xfrm>
            <a:off x="6356689" y="3193483"/>
            <a:ext cx="2573951" cy="167219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3B23E8EB-281F-4E45-A9C8-1A7344BD09DF}"/>
              </a:ext>
            </a:extLst>
          </p:cNvPr>
          <p:cNvSpPr/>
          <p:nvPr/>
        </p:nvSpPr>
        <p:spPr>
          <a:xfrm>
            <a:off x="7365330" y="3427993"/>
            <a:ext cx="1211394" cy="12113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BF2C4A-9CEE-45F7-9E75-278A24F4DDEE}"/>
              </a:ext>
            </a:extLst>
          </p:cNvPr>
          <p:cNvSpPr txBox="1"/>
          <p:nvPr/>
        </p:nvSpPr>
        <p:spPr>
          <a:xfrm>
            <a:off x="3702342" y="-30061"/>
            <a:ext cx="385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ξ</a:t>
            </a:r>
            <a:r>
              <a:rPr lang="en-GB" sz="2400" dirty="0"/>
              <a:t> = {Numbers 1 to 9 inclusive}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5DCC-4B6D-413B-8C9D-5E25CD9CFFE7}"/>
              </a:ext>
            </a:extLst>
          </p:cNvPr>
          <p:cNvSpPr txBox="1"/>
          <p:nvPr/>
        </p:nvSpPr>
        <p:spPr>
          <a:xfrm>
            <a:off x="3702342" y="342593"/>
            <a:ext cx="221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</a:t>
            </a:r>
            <a:r>
              <a:rPr lang="en-GB" sz="2400" dirty="0"/>
              <a:t> = {1, 3, 4, 7, 9}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6468E-E4DE-4541-8A68-579AA4A7AA51}"/>
              </a:ext>
            </a:extLst>
          </p:cNvPr>
          <p:cNvSpPr txBox="1"/>
          <p:nvPr/>
        </p:nvSpPr>
        <p:spPr>
          <a:xfrm>
            <a:off x="3702342" y="715247"/>
            <a:ext cx="190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B</a:t>
            </a:r>
            <a:r>
              <a:rPr lang="en-GB" sz="2400" dirty="0"/>
              <a:t> = {1, 2, 7, 8}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BA7ED4-D4A5-47A1-83C2-875FB7B05C7A}"/>
              </a:ext>
            </a:extLst>
          </p:cNvPr>
          <p:cNvSpPr txBox="1"/>
          <p:nvPr/>
        </p:nvSpPr>
        <p:spPr>
          <a:xfrm>
            <a:off x="2675012" y="5636906"/>
            <a:ext cx="1789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 {2, 5, 6, 8}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8D3A8DE-FC9E-4C74-900E-1658323CA7EE}"/>
              </a:ext>
            </a:extLst>
          </p:cNvPr>
          <p:cNvSpPr/>
          <p:nvPr/>
        </p:nvSpPr>
        <p:spPr>
          <a:xfrm>
            <a:off x="7365330" y="5473862"/>
            <a:ext cx="542340" cy="100951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663235-A6FE-4806-8E8C-CFAA7E110E03}"/>
              </a:ext>
            </a:extLst>
          </p:cNvPr>
          <p:cNvSpPr/>
          <p:nvPr/>
        </p:nvSpPr>
        <p:spPr>
          <a:xfrm>
            <a:off x="6696276" y="5374351"/>
            <a:ext cx="1211394" cy="1211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21B269-3FD2-4DC0-8C75-AB4866D5C0DD}"/>
              </a:ext>
            </a:extLst>
          </p:cNvPr>
          <p:cNvSpPr/>
          <p:nvPr/>
        </p:nvSpPr>
        <p:spPr>
          <a:xfrm>
            <a:off x="6085797" y="4996889"/>
            <a:ext cx="341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ξ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61BA8-49E0-4ECD-986B-556E8D6C581E}"/>
              </a:ext>
            </a:extLst>
          </p:cNvPr>
          <p:cNvSpPr txBox="1"/>
          <p:nvPr/>
        </p:nvSpPr>
        <p:spPr>
          <a:xfrm>
            <a:off x="6418609" y="5201990"/>
            <a:ext cx="63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5AA67A-6657-4F73-BBFD-DA353CAAAA85}"/>
              </a:ext>
            </a:extLst>
          </p:cNvPr>
          <p:cNvSpPr txBox="1"/>
          <p:nvPr/>
        </p:nvSpPr>
        <p:spPr>
          <a:xfrm>
            <a:off x="8257948" y="5231965"/>
            <a:ext cx="51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8ED39-A282-4D99-9EE5-12C852E7752F}"/>
              </a:ext>
            </a:extLst>
          </p:cNvPr>
          <p:cNvSpPr/>
          <p:nvPr/>
        </p:nvSpPr>
        <p:spPr>
          <a:xfrm>
            <a:off x="8092440" y="58705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22B848E-08C0-49CB-8331-754D957F9507}"/>
              </a:ext>
            </a:extLst>
          </p:cNvPr>
          <p:cNvSpPr/>
          <p:nvPr/>
        </p:nvSpPr>
        <p:spPr>
          <a:xfrm>
            <a:off x="7472297" y="588207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B23664C-E9FB-40FA-8FCA-AD91816BDE2E}"/>
              </a:ext>
            </a:extLst>
          </p:cNvPr>
          <p:cNvSpPr/>
          <p:nvPr/>
        </p:nvSpPr>
        <p:spPr>
          <a:xfrm>
            <a:off x="8569758" y="63918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1B86A8B-7FC9-40CA-9107-EE86FCB3B70A}"/>
              </a:ext>
            </a:extLst>
          </p:cNvPr>
          <p:cNvSpPr/>
          <p:nvPr/>
        </p:nvSpPr>
        <p:spPr>
          <a:xfrm>
            <a:off x="8285682" y="640607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103E5A1-53A4-4498-BE18-DD6A5716048C}"/>
              </a:ext>
            </a:extLst>
          </p:cNvPr>
          <p:cNvSpPr/>
          <p:nvPr/>
        </p:nvSpPr>
        <p:spPr>
          <a:xfrm>
            <a:off x="6791960" y="5692330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E873015-93A6-4117-A54A-AEBB22128213}"/>
              </a:ext>
            </a:extLst>
          </p:cNvPr>
          <p:cNvSpPr/>
          <p:nvPr/>
        </p:nvSpPr>
        <p:spPr>
          <a:xfrm>
            <a:off x="6999836" y="537639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9F4EA58-BED2-4FBB-9060-2CE1DC6E543B}"/>
              </a:ext>
            </a:extLst>
          </p:cNvPr>
          <p:cNvSpPr/>
          <p:nvPr/>
        </p:nvSpPr>
        <p:spPr>
          <a:xfrm>
            <a:off x="7902237" y="5394400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35AE091-6A04-48B6-894B-AB71087B6801}"/>
              </a:ext>
            </a:extLst>
          </p:cNvPr>
          <p:cNvSpPr/>
          <p:nvPr/>
        </p:nvSpPr>
        <p:spPr>
          <a:xfrm>
            <a:off x="7423432" y="552804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C75900-B9BC-45C0-AF33-344118C53ECB}"/>
              </a:ext>
            </a:extLst>
          </p:cNvPr>
          <p:cNvSpPr/>
          <p:nvPr/>
        </p:nvSpPr>
        <p:spPr>
          <a:xfrm>
            <a:off x="7005320" y="600260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A8982B-5497-4EAB-A3D9-5F18868A06E3}"/>
              </a:ext>
            </a:extLst>
          </p:cNvPr>
          <p:cNvSpPr txBox="1"/>
          <p:nvPr/>
        </p:nvSpPr>
        <p:spPr>
          <a:xfrm>
            <a:off x="2725811" y="3586016"/>
            <a:ext cx="138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 {1, 7}</a:t>
            </a: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0C6E5BA-481E-4BF9-B987-EDCB1DA6C741}"/>
              </a:ext>
            </a:extLst>
          </p:cNvPr>
          <p:cNvSpPr/>
          <p:nvPr/>
        </p:nvSpPr>
        <p:spPr>
          <a:xfrm>
            <a:off x="7365330" y="3530358"/>
            <a:ext cx="542340" cy="100951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AADF56D-B55D-4874-A91F-94CC245E6C10}"/>
              </a:ext>
            </a:extLst>
          </p:cNvPr>
          <p:cNvSpPr/>
          <p:nvPr/>
        </p:nvSpPr>
        <p:spPr>
          <a:xfrm>
            <a:off x="6696276" y="3430847"/>
            <a:ext cx="1211394" cy="1211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067D315-D2AC-45FE-B254-C8BFDBD3F1D5}"/>
              </a:ext>
            </a:extLst>
          </p:cNvPr>
          <p:cNvSpPr/>
          <p:nvPr/>
        </p:nvSpPr>
        <p:spPr>
          <a:xfrm>
            <a:off x="6696276" y="3430847"/>
            <a:ext cx="1211394" cy="1211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0E50CF4-C54F-4BD4-A38F-181DC17112AF}"/>
              </a:ext>
            </a:extLst>
          </p:cNvPr>
          <p:cNvSpPr/>
          <p:nvPr/>
        </p:nvSpPr>
        <p:spPr>
          <a:xfrm>
            <a:off x="6085797" y="3053385"/>
            <a:ext cx="341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ξ</a:t>
            </a:r>
            <a:endParaRPr lang="en-GB" sz="2800" b="1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B9A185C-C65B-49AE-889A-A8A516C9D0FC}"/>
              </a:ext>
            </a:extLst>
          </p:cNvPr>
          <p:cNvSpPr txBox="1"/>
          <p:nvPr/>
        </p:nvSpPr>
        <p:spPr>
          <a:xfrm>
            <a:off x="6418609" y="3258486"/>
            <a:ext cx="63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5A267A2-803B-4393-B32A-CD9878245C13}"/>
              </a:ext>
            </a:extLst>
          </p:cNvPr>
          <p:cNvSpPr txBox="1"/>
          <p:nvPr/>
        </p:nvSpPr>
        <p:spPr>
          <a:xfrm>
            <a:off x="8257948" y="3288461"/>
            <a:ext cx="51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BBF89B3-2B77-4286-A70D-273EB5170ABA}"/>
              </a:ext>
            </a:extLst>
          </p:cNvPr>
          <p:cNvSpPr/>
          <p:nvPr/>
        </p:nvSpPr>
        <p:spPr>
          <a:xfrm>
            <a:off x="8569758" y="444831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278CC5-CB78-4BC3-8101-F82B7732A147}"/>
              </a:ext>
            </a:extLst>
          </p:cNvPr>
          <p:cNvSpPr/>
          <p:nvPr/>
        </p:nvSpPr>
        <p:spPr>
          <a:xfrm>
            <a:off x="8285682" y="446256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B7F08A0-D039-43E3-B5C7-10F4203EC7EA}"/>
              </a:ext>
            </a:extLst>
          </p:cNvPr>
          <p:cNvSpPr/>
          <p:nvPr/>
        </p:nvSpPr>
        <p:spPr>
          <a:xfrm>
            <a:off x="6999836" y="343289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EE5A012-A567-4ABE-9091-8568813DAD14}"/>
              </a:ext>
            </a:extLst>
          </p:cNvPr>
          <p:cNvSpPr/>
          <p:nvPr/>
        </p:nvSpPr>
        <p:spPr>
          <a:xfrm>
            <a:off x="7902237" y="3450896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3B5A5A4-BACB-421D-B24B-FFF36EE75CE1}"/>
              </a:ext>
            </a:extLst>
          </p:cNvPr>
          <p:cNvSpPr/>
          <p:nvPr/>
        </p:nvSpPr>
        <p:spPr>
          <a:xfrm>
            <a:off x="7423432" y="358453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897F70D-7BBB-430D-9830-2522CD92BE57}"/>
              </a:ext>
            </a:extLst>
          </p:cNvPr>
          <p:cNvSpPr/>
          <p:nvPr/>
        </p:nvSpPr>
        <p:spPr>
          <a:xfrm>
            <a:off x="7005320" y="405909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C0B897-80D4-4C57-B178-8D219D184B3B}"/>
              </a:ext>
            </a:extLst>
          </p:cNvPr>
          <p:cNvSpPr txBox="1"/>
          <p:nvPr/>
        </p:nvSpPr>
        <p:spPr>
          <a:xfrm>
            <a:off x="2725811" y="1626870"/>
            <a:ext cx="3166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= {1, 2, 3, 4, 7, 8, 9}</a:t>
            </a:r>
          </a:p>
        </p:txBody>
      </p:sp>
      <p:sp>
        <p:nvSpPr>
          <p:cNvPr id="125" name="Freeform: Shape 124">
            <a:extLst>
              <a:ext uri="{FF2B5EF4-FFF2-40B4-BE49-F238E27FC236}">
                <a16:creationId xmlns:a16="http://schemas.microsoft.com/office/drawing/2014/main" id="{920DB48D-624E-4AA6-84A6-35C5D057872E}"/>
              </a:ext>
            </a:extLst>
          </p:cNvPr>
          <p:cNvSpPr/>
          <p:nvPr/>
        </p:nvSpPr>
        <p:spPr>
          <a:xfrm>
            <a:off x="6356689" y="1249980"/>
            <a:ext cx="2573951" cy="167219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579EE654-5175-46A6-BF50-52ED8DA57D3A}"/>
              </a:ext>
            </a:extLst>
          </p:cNvPr>
          <p:cNvSpPr/>
          <p:nvPr/>
        </p:nvSpPr>
        <p:spPr>
          <a:xfrm>
            <a:off x="6696276" y="1487344"/>
            <a:ext cx="1211394" cy="1211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81532A-8249-4335-B6DD-C289FEE6E2C9}"/>
              </a:ext>
            </a:extLst>
          </p:cNvPr>
          <p:cNvSpPr/>
          <p:nvPr/>
        </p:nvSpPr>
        <p:spPr>
          <a:xfrm>
            <a:off x="6696276" y="1487344"/>
            <a:ext cx="1211394" cy="12113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623D73C-4FE6-4E9B-AC34-0FD371B50EAB}"/>
              </a:ext>
            </a:extLst>
          </p:cNvPr>
          <p:cNvSpPr/>
          <p:nvPr/>
        </p:nvSpPr>
        <p:spPr>
          <a:xfrm>
            <a:off x="6085797" y="1109882"/>
            <a:ext cx="3417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/>
              <a:t>ξ</a:t>
            </a:r>
            <a:endParaRPr lang="en-GB" sz="28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60A3C6-5CF9-421B-A4B6-CA6B45A90592}"/>
              </a:ext>
            </a:extLst>
          </p:cNvPr>
          <p:cNvSpPr txBox="1"/>
          <p:nvPr/>
        </p:nvSpPr>
        <p:spPr>
          <a:xfrm>
            <a:off x="6418609" y="1314983"/>
            <a:ext cx="632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A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CAB40CD-93B1-4A6D-9B8E-D533F09D2EDE}"/>
              </a:ext>
            </a:extLst>
          </p:cNvPr>
          <p:cNvSpPr txBox="1"/>
          <p:nvPr/>
        </p:nvSpPr>
        <p:spPr>
          <a:xfrm>
            <a:off x="8257948" y="1344958"/>
            <a:ext cx="515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B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96C693-4334-4AF4-973D-EDFFBDBDA0E9}"/>
              </a:ext>
            </a:extLst>
          </p:cNvPr>
          <p:cNvSpPr/>
          <p:nvPr/>
        </p:nvSpPr>
        <p:spPr>
          <a:xfrm>
            <a:off x="8092440" y="198351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049BEDF-DF9E-4479-96A0-110D543DCA16}"/>
              </a:ext>
            </a:extLst>
          </p:cNvPr>
          <p:cNvSpPr/>
          <p:nvPr/>
        </p:nvSpPr>
        <p:spPr>
          <a:xfrm>
            <a:off x="7472297" y="19950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4E8BC34-5277-429D-9656-41246EFD16E1}"/>
              </a:ext>
            </a:extLst>
          </p:cNvPr>
          <p:cNvSpPr/>
          <p:nvPr/>
        </p:nvSpPr>
        <p:spPr>
          <a:xfrm>
            <a:off x="8569758" y="250480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F78B94E-72F5-4909-8094-8F3AA767CACC}"/>
              </a:ext>
            </a:extLst>
          </p:cNvPr>
          <p:cNvSpPr/>
          <p:nvPr/>
        </p:nvSpPr>
        <p:spPr>
          <a:xfrm>
            <a:off x="8285682" y="251906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1AD8B44-E458-46BB-B94A-036956ED53F9}"/>
              </a:ext>
            </a:extLst>
          </p:cNvPr>
          <p:cNvSpPr/>
          <p:nvPr/>
        </p:nvSpPr>
        <p:spPr>
          <a:xfrm>
            <a:off x="6791960" y="1805323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891BCAB-D5F1-4366-BD84-5E370457F338}"/>
              </a:ext>
            </a:extLst>
          </p:cNvPr>
          <p:cNvSpPr/>
          <p:nvPr/>
        </p:nvSpPr>
        <p:spPr>
          <a:xfrm>
            <a:off x="6999836" y="148938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9DD38C2A-607E-464B-B787-355D9B8FF544}"/>
              </a:ext>
            </a:extLst>
          </p:cNvPr>
          <p:cNvSpPr/>
          <p:nvPr/>
        </p:nvSpPr>
        <p:spPr>
          <a:xfrm>
            <a:off x="7902237" y="1507393"/>
            <a:ext cx="340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49EB3C7-F761-4267-AF0A-ACA43A41CC29}"/>
              </a:ext>
            </a:extLst>
          </p:cNvPr>
          <p:cNvSpPr/>
          <p:nvPr/>
        </p:nvSpPr>
        <p:spPr>
          <a:xfrm>
            <a:off x="7423432" y="164103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10839B8-CA3D-4153-AA61-EAF4118BEC7D}"/>
              </a:ext>
            </a:extLst>
          </p:cNvPr>
          <p:cNvSpPr/>
          <p:nvPr/>
        </p:nvSpPr>
        <p:spPr>
          <a:xfrm>
            <a:off x="7005320" y="211559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FED6C12-1DF8-4799-91AD-A1942F6FDEC5}"/>
              </a:ext>
            </a:extLst>
          </p:cNvPr>
          <p:cNvSpPr/>
          <p:nvPr/>
        </p:nvSpPr>
        <p:spPr>
          <a:xfrm>
            <a:off x="7365330" y="1484490"/>
            <a:ext cx="1211394" cy="12113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6488EA1C-4E28-4C7A-AC9F-2FABD5966D39}"/>
              </a:ext>
            </a:extLst>
          </p:cNvPr>
          <p:cNvSpPr/>
          <p:nvPr/>
        </p:nvSpPr>
        <p:spPr>
          <a:xfrm>
            <a:off x="7472297" y="393857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2BA9F8C-E946-4CBC-9E29-16873E92A3B5}"/>
              </a:ext>
            </a:extLst>
          </p:cNvPr>
          <p:cNvSpPr/>
          <p:nvPr/>
        </p:nvSpPr>
        <p:spPr>
          <a:xfrm>
            <a:off x="8092440" y="3927019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DC0E6B9-38DB-4D1F-8CCB-1E92668691F4}"/>
              </a:ext>
            </a:extLst>
          </p:cNvPr>
          <p:cNvSpPr/>
          <p:nvPr/>
        </p:nvSpPr>
        <p:spPr>
          <a:xfrm>
            <a:off x="6791960" y="3748826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E81EBC4-B4D5-4F97-9E9F-AF7753BC469E}"/>
              </a:ext>
            </a:extLst>
          </p:cNvPr>
          <p:cNvSpPr txBox="1"/>
          <p:nvPr/>
        </p:nvSpPr>
        <p:spPr>
          <a:xfrm>
            <a:off x="-4556" y="17586"/>
            <a:ext cx="3418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Venn Diagrams &amp; Set Notation</a:t>
            </a:r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61F2F72B-E85E-47E1-944C-817E7858ED78}"/>
              </a:ext>
            </a:extLst>
          </p:cNvPr>
          <p:cNvSpPr/>
          <p:nvPr/>
        </p:nvSpPr>
        <p:spPr>
          <a:xfrm>
            <a:off x="1093435" y="1558471"/>
            <a:ext cx="1505651" cy="6485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  ∪  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C3E513-4E0B-4926-ABDD-8A5F19DDCEA2}"/>
              </a:ext>
            </a:extLst>
          </p:cNvPr>
          <p:cNvSpPr txBox="1"/>
          <p:nvPr/>
        </p:nvSpPr>
        <p:spPr>
          <a:xfrm>
            <a:off x="756374" y="2204394"/>
            <a:ext cx="2179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The combination </a:t>
            </a:r>
          </a:p>
          <a:p>
            <a:pPr algn="ctr"/>
            <a:r>
              <a:rPr lang="en-GB" sz="2000" dirty="0"/>
              <a:t>of </a:t>
            </a:r>
            <a:r>
              <a:rPr lang="en-GB" sz="2000" b="1" dirty="0"/>
              <a:t>A</a:t>
            </a:r>
            <a:r>
              <a:rPr lang="en-GB" sz="2000" dirty="0"/>
              <a:t> and </a:t>
            </a:r>
            <a:r>
              <a:rPr lang="en-GB" sz="2000" b="1" dirty="0"/>
              <a:t>B</a:t>
            </a:r>
            <a:r>
              <a:rPr lang="en-GB" sz="2000" dirty="0"/>
              <a:t>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B6A8721-93FF-4526-B820-CEC090FC75D7}"/>
              </a:ext>
            </a:extLst>
          </p:cNvPr>
          <p:cNvSpPr txBox="1"/>
          <p:nvPr/>
        </p:nvSpPr>
        <p:spPr>
          <a:xfrm>
            <a:off x="1325344" y="1168074"/>
            <a:ext cx="1041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Union</a:t>
            </a:r>
            <a:endParaRPr lang="en-GB" sz="2400" dirty="0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0651C7FC-539D-4DF4-BF31-77861A458794}"/>
              </a:ext>
            </a:extLst>
          </p:cNvPr>
          <p:cNvGrpSpPr/>
          <p:nvPr/>
        </p:nvGrpSpPr>
        <p:grpSpPr>
          <a:xfrm>
            <a:off x="930626" y="3199548"/>
            <a:ext cx="1867469" cy="1744206"/>
            <a:chOff x="4144837" y="295920"/>
            <a:chExt cx="1713098" cy="1744206"/>
          </a:xfrm>
        </p:grpSpPr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683B9D90-AAF8-4BC7-83E6-9BE0AB932102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D60C8438-92F6-4983-875B-4D3946F61C99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CF78633-3BE3-4251-8E55-9489443865D8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256D286D-6D3A-4813-BB3E-9CA887E2A1E4}"/>
              </a:ext>
            </a:extLst>
          </p:cNvPr>
          <p:cNvGrpSpPr/>
          <p:nvPr/>
        </p:nvGrpSpPr>
        <p:grpSpPr>
          <a:xfrm>
            <a:off x="871158" y="5221914"/>
            <a:ext cx="1999786" cy="1436430"/>
            <a:chOff x="6858548" y="295920"/>
            <a:chExt cx="1834477" cy="1436430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D4BE0F64-3346-4806-8477-C2485D88A586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DC41F940-6C80-4262-9FF2-E47D47D7022A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5FB6B39-EE9E-46EC-954A-78D8629D60E3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35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200" grpId="0" animBg="1"/>
      <p:bldP spid="197" grpId="0" animBg="1"/>
      <p:bldP spid="36" grpId="0"/>
      <p:bldP spid="41" grpId="0"/>
      <p:bldP spid="105" grpId="0" animBg="1"/>
      <p:bldP spid="35" grpId="0"/>
      <p:bldP spid="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-52798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-52798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-52798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BB795C5-E4D4-4DC0-9A60-9BACBC11E939}"/>
              </a:ext>
            </a:extLst>
          </p:cNvPr>
          <p:cNvSpPr txBox="1"/>
          <p:nvPr/>
        </p:nvSpPr>
        <p:spPr>
          <a:xfrm>
            <a:off x="2762541" y="1635985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1398647" y="2537916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443169" y="2315767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2FF8405-9BA0-4DA7-89AD-D47D825CE24D}"/>
              </a:ext>
            </a:extLst>
          </p:cNvPr>
          <p:cNvSpPr/>
          <p:nvPr/>
        </p:nvSpPr>
        <p:spPr>
          <a:xfrm>
            <a:off x="1653299" y="2537916"/>
            <a:ext cx="892892" cy="1147542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1398647" y="2634886"/>
            <a:ext cx="513755" cy="95630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764858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764858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46900" y="2180758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626031" y="2255363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2223887" y="2255363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1472213" y="2690498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2049201" y="2952123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919223" y="2880659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2444153" y="338340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6BB675-2A00-49D0-B247-D61CA9173F6F}"/>
              </a:ext>
            </a:extLst>
          </p:cNvPr>
          <p:cNvSpPr/>
          <p:nvPr/>
        </p:nvSpPr>
        <p:spPr>
          <a:xfrm>
            <a:off x="679748" y="4031788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1843030" y="3933713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E1A9FF6-081C-4133-8A27-686E57EC7DD8}"/>
              </a:ext>
            </a:extLst>
          </p:cNvPr>
          <p:cNvSpPr/>
          <p:nvPr/>
        </p:nvSpPr>
        <p:spPr>
          <a:xfrm>
            <a:off x="1398647" y="4852853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06C180C-19EC-4822-BEC7-C33D5717F93C}"/>
              </a:ext>
            </a:extLst>
          </p:cNvPr>
          <p:cNvSpPr/>
          <p:nvPr/>
        </p:nvSpPr>
        <p:spPr>
          <a:xfrm>
            <a:off x="443169" y="4630704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247E1A3-C6CD-4552-A909-3DCBC2069791}"/>
              </a:ext>
            </a:extLst>
          </p:cNvPr>
          <p:cNvSpPr/>
          <p:nvPr/>
        </p:nvSpPr>
        <p:spPr>
          <a:xfrm>
            <a:off x="1653299" y="4852853"/>
            <a:ext cx="892892" cy="1147542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23FB6D7-BCED-4D9F-8911-499258071FF0}"/>
              </a:ext>
            </a:extLst>
          </p:cNvPr>
          <p:cNvSpPr/>
          <p:nvPr/>
        </p:nvSpPr>
        <p:spPr>
          <a:xfrm>
            <a:off x="764858" y="4855557"/>
            <a:ext cx="892892" cy="1147542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806612F-FD8D-43FD-A99F-EFFCDF859987}"/>
              </a:ext>
            </a:extLst>
          </p:cNvPr>
          <p:cNvSpPr/>
          <p:nvPr/>
        </p:nvSpPr>
        <p:spPr>
          <a:xfrm>
            <a:off x="443169" y="4630704"/>
            <a:ext cx="2438283" cy="1584059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596517-D323-4854-884C-7216B3F4FFC5}"/>
              </a:ext>
            </a:extLst>
          </p:cNvPr>
          <p:cNvSpPr/>
          <p:nvPr/>
        </p:nvSpPr>
        <p:spPr>
          <a:xfrm>
            <a:off x="1398647" y="4949823"/>
            <a:ext cx="513755" cy="95630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8F25A0-36A4-4826-9011-0B01C715AE00}"/>
              </a:ext>
            </a:extLst>
          </p:cNvPr>
          <p:cNvSpPr/>
          <p:nvPr/>
        </p:nvSpPr>
        <p:spPr>
          <a:xfrm>
            <a:off x="764858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C6DAE00-3B36-42A5-9393-7B99A632857F}"/>
              </a:ext>
            </a:extLst>
          </p:cNvPr>
          <p:cNvSpPr/>
          <p:nvPr/>
        </p:nvSpPr>
        <p:spPr>
          <a:xfrm>
            <a:off x="764858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119F4B6-C66C-48EE-804A-12ADCA911FC9}"/>
              </a:ext>
            </a:extLst>
          </p:cNvPr>
          <p:cNvSpPr/>
          <p:nvPr/>
        </p:nvSpPr>
        <p:spPr>
          <a:xfrm>
            <a:off x="146900" y="4495695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401B6F-9806-4E8D-BF94-7EFC9F4AE7F5}"/>
              </a:ext>
            </a:extLst>
          </p:cNvPr>
          <p:cNvSpPr txBox="1"/>
          <p:nvPr/>
        </p:nvSpPr>
        <p:spPr>
          <a:xfrm>
            <a:off x="626031" y="4570300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G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A476D91-FB47-43B9-A46B-984F4BEBECF7}"/>
              </a:ext>
            </a:extLst>
          </p:cNvPr>
          <p:cNvSpPr txBox="1"/>
          <p:nvPr/>
        </p:nvSpPr>
        <p:spPr>
          <a:xfrm>
            <a:off x="2223887" y="4570300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7FCC56-9C39-4EBF-B31F-DB1F01D11818}"/>
              </a:ext>
            </a:extLst>
          </p:cNvPr>
          <p:cNvSpPr txBox="1"/>
          <p:nvPr/>
        </p:nvSpPr>
        <p:spPr>
          <a:xfrm>
            <a:off x="1472213" y="500543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A64B62E-FD95-4E65-9419-F25805137E94}"/>
              </a:ext>
            </a:extLst>
          </p:cNvPr>
          <p:cNvSpPr txBox="1"/>
          <p:nvPr/>
        </p:nvSpPr>
        <p:spPr>
          <a:xfrm>
            <a:off x="2049201" y="5267060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9F0FE77-031B-41C8-9563-788B12A838AB}"/>
              </a:ext>
            </a:extLst>
          </p:cNvPr>
          <p:cNvSpPr txBox="1"/>
          <p:nvPr/>
        </p:nvSpPr>
        <p:spPr>
          <a:xfrm>
            <a:off x="919223" y="5195596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6D40F1-E115-4113-8C8B-D455C6AF795B}"/>
              </a:ext>
            </a:extLst>
          </p:cNvPr>
          <p:cNvSpPr txBox="1"/>
          <p:nvPr/>
        </p:nvSpPr>
        <p:spPr>
          <a:xfrm>
            <a:off x="2444153" y="5698342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E6078A-9876-4EAE-95B1-52BFA9AED6C8}"/>
              </a:ext>
            </a:extLst>
          </p:cNvPr>
          <p:cNvSpPr/>
          <p:nvPr/>
        </p:nvSpPr>
        <p:spPr>
          <a:xfrm>
            <a:off x="679748" y="6346725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G</a:t>
            </a:r>
            <a:r>
              <a:rPr lang="en-GB" sz="2400" dirty="0">
                <a:solidFill>
                  <a:prstClr val="black"/>
                </a:solidFill>
              </a:rPr>
              <a:t>  ∪  </a:t>
            </a:r>
            <a:r>
              <a:rPr lang="en-GB" sz="2400" b="1" dirty="0">
                <a:solidFill>
                  <a:prstClr val="black"/>
                </a:solidFill>
              </a:rPr>
              <a:t>H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B8B2427-95D1-4FFD-A299-30B815AC99A7}"/>
              </a:ext>
            </a:extLst>
          </p:cNvPr>
          <p:cNvSpPr txBox="1"/>
          <p:nvPr/>
        </p:nvSpPr>
        <p:spPr>
          <a:xfrm>
            <a:off x="1843030" y="624865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16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BD38C7A-E78C-41F4-A497-38AD00252381}"/>
              </a:ext>
            </a:extLst>
          </p:cNvPr>
          <p:cNvSpPr/>
          <p:nvPr/>
        </p:nvSpPr>
        <p:spPr>
          <a:xfrm>
            <a:off x="4830541" y="2537916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E798DA4-19A6-48EC-87BF-03819022C08F}"/>
              </a:ext>
            </a:extLst>
          </p:cNvPr>
          <p:cNvSpPr/>
          <p:nvPr/>
        </p:nvSpPr>
        <p:spPr>
          <a:xfrm>
            <a:off x="3875063" y="2315767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B040FDFC-8335-40A8-BC03-9E1709957643}"/>
              </a:ext>
            </a:extLst>
          </p:cNvPr>
          <p:cNvSpPr/>
          <p:nvPr/>
        </p:nvSpPr>
        <p:spPr>
          <a:xfrm>
            <a:off x="5085193" y="2537916"/>
            <a:ext cx="892892" cy="1147542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A86798B-F74B-4846-9716-C61BD9A8C02A}"/>
              </a:ext>
            </a:extLst>
          </p:cNvPr>
          <p:cNvSpPr/>
          <p:nvPr/>
        </p:nvSpPr>
        <p:spPr>
          <a:xfrm>
            <a:off x="3875063" y="2315767"/>
            <a:ext cx="2438283" cy="1584059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CB8E948-49B2-445D-B24A-4D269015F8B8}"/>
              </a:ext>
            </a:extLst>
          </p:cNvPr>
          <p:cNvSpPr/>
          <p:nvPr/>
        </p:nvSpPr>
        <p:spPr>
          <a:xfrm>
            <a:off x="4830541" y="2634886"/>
            <a:ext cx="513755" cy="95630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AD8C9EF-F9F8-4723-AEFE-A9E6CE429345}"/>
              </a:ext>
            </a:extLst>
          </p:cNvPr>
          <p:cNvSpPr/>
          <p:nvPr/>
        </p:nvSpPr>
        <p:spPr>
          <a:xfrm>
            <a:off x="4196752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10A9A123-ADB2-4AF2-B01F-A10DC94F08FF}"/>
              </a:ext>
            </a:extLst>
          </p:cNvPr>
          <p:cNvSpPr/>
          <p:nvPr/>
        </p:nvSpPr>
        <p:spPr>
          <a:xfrm>
            <a:off x="4196752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2959411-45FB-4C1D-AFE1-410749546FED}"/>
              </a:ext>
            </a:extLst>
          </p:cNvPr>
          <p:cNvSpPr/>
          <p:nvPr/>
        </p:nvSpPr>
        <p:spPr>
          <a:xfrm>
            <a:off x="3578794" y="2180758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384480F-3393-46D5-B494-60C319D415FE}"/>
              </a:ext>
            </a:extLst>
          </p:cNvPr>
          <p:cNvSpPr txBox="1"/>
          <p:nvPr/>
        </p:nvSpPr>
        <p:spPr>
          <a:xfrm>
            <a:off x="4057925" y="2255363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C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155FD54-B4E0-4F90-A069-ED072854D8EC}"/>
              </a:ext>
            </a:extLst>
          </p:cNvPr>
          <p:cNvSpPr txBox="1"/>
          <p:nvPr/>
        </p:nvSpPr>
        <p:spPr>
          <a:xfrm>
            <a:off x="5655781" y="2255363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D86928-F41F-49D1-BF0A-9B776C709AF4}"/>
              </a:ext>
            </a:extLst>
          </p:cNvPr>
          <p:cNvSpPr txBox="1"/>
          <p:nvPr/>
        </p:nvSpPr>
        <p:spPr>
          <a:xfrm>
            <a:off x="4904107" y="2690498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CC4E77D-CDBC-4621-9908-6F303BF55E77}"/>
              </a:ext>
            </a:extLst>
          </p:cNvPr>
          <p:cNvSpPr txBox="1"/>
          <p:nvPr/>
        </p:nvSpPr>
        <p:spPr>
          <a:xfrm>
            <a:off x="5481095" y="2952123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3B6598B-63E9-423E-8EAA-E0687F7133E4}"/>
              </a:ext>
            </a:extLst>
          </p:cNvPr>
          <p:cNvSpPr txBox="1"/>
          <p:nvPr/>
        </p:nvSpPr>
        <p:spPr>
          <a:xfrm>
            <a:off x="4351117" y="2880659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38B2D4B-F74F-49DC-A345-7C05372E6488}"/>
              </a:ext>
            </a:extLst>
          </p:cNvPr>
          <p:cNvSpPr txBox="1"/>
          <p:nvPr/>
        </p:nvSpPr>
        <p:spPr>
          <a:xfrm>
            <a:off x="5876047" y="338340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1B039D1F-A9EB-42F0-883D-D11335DFC76C}"/>
              </a:ext>
            </a:extLst>
          </p:cNvPr>
          <p:cNvSpPr/>
          <p:nvPr/>
        </p:nvSpPr>
        <p:spPr>
          <a:xfrm>
            <a:off x="4111642" y="4031788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C’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4934E01B-73F5-4EB5-AAC4-2261AAD88B94}"/>
              </a:ext>
            </a:extLst>
          </p:cNvPr>
          <p:cNvSpPr txBox="1"/>
          <p:nvPr/>
        </p:nvSpPr>
        <p:spPr>
          <a:xfrm>
            <a:off x="5274924" y="3933713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14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674C759-C1BE-4F9A-9510-44E6E85A854B}"/>
              </a:ext>
            </a:extLst>
          </p:cNvPr>
          <p:cNvSpPr/>
          <p:nvPr/>
        </p:nvSpPr>
        <p:spPr>
          <a:xfrm>
            <a:off x="4830541" y="4852853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57EE55A-7734-4BB5-976E-CA21B3262047}"/>
              </a:ext>
            </a:extLst>
          </p:cNvPr>
          <p:cNvSpPr/>
          <p:nvPr/>
        </p:nvSpPr>
        <p:spPr>
          <a:xfrm>
            <a:off x="3875063" y="4630704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D19B3BA-07D6-400B-BC9C-B4A5D278DF2F}"/>
              </a:ext>
            </a:extLst>
          </p:cNvPr>
          <p:cNvSpPr/>
          <p:nvPr/>
        </p:nvSpPr>
        <p:spPr>
          <a:xfrm>
            <a:off x="5085193" y="4852853"/>
            <a:ext cx="892892" cy="1147542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E548903-2455-4A6C-B4C4-85A084684B34}"/>
              </a:ext>
            </a:extLst>
          </p:cNvPr>
          <p:cNvSpPr/>
          <p:nvPr/>
        </p:nvSpPr>
        <p:spPr>
          <a:xfrm>
            <a:off x="4196752" y="4855557"/>
            <a:ext cx="892892" cy="1147542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45DF66F-DDDB-414C-A671-3FED0B30836C}"/>
              </a:ext>
            </a:extLst>
          </p:cNvPr>
          <p:cNvSpPr/>
          <p:nvPr/>
        </p:nvSpPr>
        <p:spPr>
          <a:xfrm>
            <a:off x="3875063" y="4630704"/>
            <a:ext cx="2438283" cy="1584059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6C51B9C-AE88-478E-838E-D740872CDD6B}"/>
              </a:ext>
            </a:extLst>
          </p:cNvPr>
          <p:cNvSpPr/>
          <p:nvPr/>
        </p:nvSpPr>
        <p:spPr>
          <a:xfrm>
            <a:off x="4830541" y="4949823"/>
            <a:ext cx="513755" cy="95630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EC6D41D-3E4E-4688-B486-036509E4413D}"/>
              </a:ext>
            </a:extLst>
          </p:cNvPr>
          <p:cNvSpPr/>
          <p:nvPr/>
        </p:nvSpPr>
        <p:spPr>
          <a:xfrm>
            <a:off x="4196752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7199733-20B2-4970-A7DC-04992A7BA152}"/>
              </a:ext>
            </a:extLst>
          </p:cNvPr>
          <p:cNvSpPr/>
          <p:nvPr/>
        </p:nvSpPr>
        <p:spPr>
          <a:xfrm>
            <a:off x="4196752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288E41D-1E16-4B2A-8EA9-46B240D22D41}"/>
              </a:ext>
            </a:extLst>
          </p:cNvPr>
          <p:cNvSpPr/>
          <p:nvPr/>
        </p:nvSpPr>
        <p:spPr>
          <a:xfrm>
            <a:off x="3578794" y="4495695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D20868-5313-46DA-AE1D-C008D26D25ED}"/>
              </a:ext>
            </a:extLst>
          </p:cNvPr>
          <p:cNvSpPr txBox="1"/>
          <p:nvPr/>
        </p:nvSpPr>
        <p:spPr>
          <a:xfrm>
            <a:off x="4057925" y="4570300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I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D22573D-8329-4519-BCC0-993FCC87DACB}"/>
              </a:ext>
            </a:extLst>
          </p:cNvPr>
          <p:cNvSpPr txBox="1"/>
          <p:nvPr/>
        </p:nvSpPr>
        <p:spPr>
          <a:xfrm>
            <a:off x="5655781" y="4570300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J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CDE155E-0AC8-4540-8CAB-1F7F48EC3AC9}"/>
              </a:ext>
            </a:extLst>
          </p:cNvPr>
          <p:cNvSpPr txBox="1"/>
          <p:nvPr/>
        </p:nvSpPr>
        <p:spPr>
          <a:xfrm>
            <a:off x="4904107" y="500543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27873F-E7CB-48E4-9F71-D6D89E9E48D0}"/>
              </a:ext>
            </a:extLst>
          </p:cNvPr>
          <p:cNvSpPr txBox="1"/>
          <p:nvPr/>
        </p:nvSpPr>
        <p:spPr>
          <a:xfrm>
            <a:off x="5481095" y="5267060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795E760-A382-4FBF-8381-BEA30343DD82}"/>
              </a:ext>
            </a:extLst>
          </p:cNvPr>
          <p:cNvSpPr txBox="1"/>
          <p:nvPr/>
        </p:nvSpPr>
        <p:spPr>
          <a:xfrm>
            <a:off x="4351117" y="5195596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F0140AF-B7C8-4FA2-AE57-3868506CC8CC}"/>
              </a:ext>
            </a:extLst>
          </p:cNvPr>
          <p:cNvSpPr txBox="1"/>
          <p:nvPr/>
        </p:nvSpPr>
        <p:spPr>
          <a:xfrm>
            <a:off x="5876047" y="5698342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C062AF7-0AAA-422F-B4AE-02632526F130}"/>
              </a:ext>
            </a:extLst>
          </p:cNvPr>
          <p:cNvSpPr/>
          <p:nvPr/>
        </p:nvSpPr>
        <p:spPr>
          <a:xfrm>
            <a:off x="4111642" y="6346725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I</a:t>
            </a:r>
            <a:r>
              <a:rPr lang="en-GB" sz="2400" dirty="0">
                <a:solidFill>
                  <a:prstClr val="black"/>
                </a:solidFill>
              </a:rPr>
              <a:t>  ∪  </a:t>
            </a:r>
            <a:r>
              <a:rPr lang="en-GB" sz="2400" b="1" dirty="0">
                <a:solidFill>
                  <a:prstClr val="black"/>
                </a:solidFill>
              </a:rPr>
              <a:t>J’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40C86C5D-C0B2-4817-9764-349A7D76C275}"/>
              </a:ext>
            </a:extLst>
          </p:cNvPr>
          <p:cNvSpPr txBox="1"/>
          <p:nvPr/>
        </p:nvSpPr>
        <p:spPr>
          <a:xfrm>
            <a:off x="5274924" y="624865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14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E06EA6C-C924-4644-8F72-85207AE603C5}"/>
              </a:ext>
            </a:extLst>
          </p:cNvPr>
          <p:cNvSpPr/>
          <p:nvPr/>
        </p:nvSpPr>
        <p:spPr>
          <a:xfrm>
            <a:off x="8262434" y="2537916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4CF82C4-2549-46D3-8C7B-D4715FE1D037}"/>
              </a:ext>
            </a:extLst>
          </p:cNvPr>
          <p:cNvSpPr/>
          <p:nvPr/>
        </p:nvSpPr>
        <p:spPr>
          <a:xfrm>
            <a:off x="7306956" y="2315767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B4C72F3E-68C8-4B0A-B40D-0F4B290FC54B}"/>
              </a:ext>
            </a:extLst>
          </p:cNvPr>
          <p:cNvSpPr/>
          <p:nvPr/>
        </p:nvSpPr>
        <p:spPr>
          <a:xfrm>
            <a:off x="7306956" y="2315767"/>
            <a:ext cx="2438283" cy="1584059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B641F382-E37A-4E21-9983-363E3FEDE900}"/>
              </a:ext>
            </a:extLst>
          </p:cNvPr>
          <p:cNvSpPr/>
          <p:nvPr/>
        </p:nvSpPr>
        <p:spPr>
          <a:xfrm>
            <a:off x="8262434" y="2634886"/>
            <a:ext cx="513755" cy="956307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B5823753-5D74-4D19-A2D3-88800178230F}"/>
              </a:ext>
            </a:extLst>
          </p:cNvPr>
          <p:cNvSpPr/>
          <p:nvPr/>
        </p:nvSpPr>
        <p:spPr>
          <a:xfrm>
            <a:off x="7628645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2FB6F23-9830-4D40-8A13-2C57D4454259}"/>
              </a:ext>
            </a:extLst>
          </p:cNvPr>
          <p:cNvSpPr/>
          <p:nvPr/>
        </p:nvSpPr>
        <p:spPr>
          <a:xfrm>
            <a:off x="7628645" y="2540620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B38824FD-E444-431A-B71A-364C44228012}"/>
              </a:ext>
            </a:extLst>
          </p:cNvPr>
          <p:cNvSpPr/>
          <p:nvPr/>
        </p:nvSpPr>
        <p:spPr>
          <a:xfrm>
            <a:off x="7010687" y="2180758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95060DE-B63A-430D-836D-512AFB8B3487}"/>
              </a:ext>
            </a:extLst>
          </p:cNvPr>
          <p:cNvSpPr txBox="1"/>
          <p:nvPr/>
        </p:nvSpPr>
        <p:spPr>
          <a:xfrm>
            <a:off x="7489818" y="2255363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F0161FE-3258-4E5C-AAE0-DBBDEA20B327}"/>
              </a:ext>
            </a:extLst>
          </p:cNvPr>
          <p:cNvSpPr txBox="1"/>
          <p:nvPr/>
        </p:nvSpPr>
        <p:spPr>
          <a:xfrm>
            <a:off x="9087674" y="2255363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F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EAC2E14-0E64-4A94-8C71-76B4C7CD3C08}"/>
              </a:ext>
            </a:extLst>
          </p:cNvPr>
          <p:cNvSpPr txBox="1"/>
          <p:nvPr/>
        </p:nvSpPr>
        <p:spPr>
          <a:xfrm>
            <a:off x="8336000" y="2690498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4C152FA-A742-4DE3-8E45-FC8FFB1A13B1}"/>
              </a:ext>
            </a:extLst>
          </p:cNvPr>
          <p:cNvSpPr txBox="1"/>
          <p:nvPr/>
        </p:nvSpPr>
        <p:spPr>
          <a:xfrm>
            <a:off x="8912988" y="2952123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62670C9-0841-487A-924B-0E3E50C1BA02}"/>
              </a:ext>
            </a:extLst>
          </p:cNvPr>
          <p:cNvSpPr txBox="1"/>
          <p:nvPr/>
        </p:nvSpPr>
        <p:spPr>
          <a:xfrm>
            <a:off x="7783010" y="2880659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E3E4B4FC-4486-4726-A9B2-0023BB7788D5}"/>
              </a:ext>
            </a:extLst>
          </p:cNvPr>
          <p:cNvSpPr txBox="1"/>
          <p:nvPr/>
        </p:nvSpPr>
        <p:spPr>
          <a:xfrm>
            <a:off x="9307940" y="338340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7AB5139-FE56-46C1-A2C3-206A0E8680D6}"/>
              </a:ext>
            </a:extLst>
          </p:cNvPr>
          <p:cNvSpPr/>
          <p:nvPr/>
        </p:nvSpPr>
        <p:spPr>
          <a:xfrm>
            <a:off x="7543535" y="4031788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E</a:t>
            </a:r>
            <a:r>
              <a:rPr lang="en-GB" sz="2400" dirty="0">
                <a:solidFill>
                  <a:prstClr val="black"/>
                </a:solidFill>
              </a:rPr>
              <a:t>  ∩  </a:t>
            </a:r>
            <a:r>
              <a:rPr lang="en-GB" sz="2400" b="1" dirty="0">
                <a:solidFill>
                  <a:prstClr val="black"/>
                </a:solidFill>
              </a:rPr>
              <a:t>F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6E5EA51-99F7-4209-B3EF-E188E14A0442}"/>
              </a:ext>
            </a:extLst>
          </p:cNvPr>
          <p:cNvSpPr txBox="1"/>
          <p:nvPr/>
        </p:nvSpPr>
        <p:spPr>
          <a:xfrm>
            <a:off x="8706817" y="3933713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3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A954EE4-2925-46C5-B71F-52A84D948C87}"/>
              </a:ext>
            </a:extLst>
          </p:cNvPr>
          <p:cNvSpPr/>
          <p:nvPr/>
        </p:nvSpPr>
        <p:spPr>
          <a:xfrm>
            <a:off x="8262434" y="4852853"/>
            <a:ext cx="1147543" cy="11475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E2B488-1809-4D48-8D5A-6D5FB101B50B}"/>
              </a:ext>
            </a:extLst>
          </p:cNvPr>
          <p:cNvSpPr/>
          <p:nvPr/>
        </p:nvSpPr>
        <p:spPr>
          <a:xfrm>
            <a:off x="7306956" y="4630704"/>
            <a:ext cx="2438283" cy="15840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ABE9159B-8015-482C-990A-25541F6E195A}"/>
              </a:ext>
            </a:extLst>
          </p:cNvPr>
          <p:cNvSpPr/>
          <p:nvPr/>
        </p:nvSpPr>
        <p:spPr>
          <a:xfrm>
            <a:off x="7628645" y="4855557"/>
            <a:ext cx="892892" cy="1147542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33336D6-A8BA-4D3C-8DC7-86DD1264A3EA}"/>
              </a:ext>
            </a:extLst>
          </p:cNvPr>
          <p:cNvSpPr/>
          <p:nvPr/>
        </p:nvSpPr>
        <p:spPr>
          <a:xfrm>
            <a:off x="7306956" y="4630704"/>
            <a:ext cx="2438283" cy="1584059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6815506F-28C0-4782-BD59-6F87688AEA6D}"/>
              </a:ext>
            </a:extLst>
          </p:cNvPr>
          <p:cNvSpPr/>
          <p:nvPr/>
        </p:nvSpPr>
        <p:spPr>
          <a:xfrm>
            <a:off x="7628645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7F788400-A040-47E4-8F0F-AC63D5491A43}"/>
              </a:ext>
            </a:extLst>
          </p:cNvPr>
          <p:cNvSpPr/>
          <p:nvPr/>
        </p:nvSpPr>
        <p:spPr>
          <a:xfrm>
            <a:off x="7628645" y="4855557"/>
            <a:ext cx="1147543" cy="114754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7E74602-4D53-49CE-8D7C-0969D4861010}"/>
              </a:ext>
            </a:extLst>
          </p:cNvPr>
          <p:cNvSpPr/>
          <p:nvPr/>
        </p:nvSpPr>
        <p:spPr>
          <a:xfrm>
            <a:off x="7010687" y="4495695"/>
            <a:ext cx="283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/>
              <a:t>ξ</a:t>
            </a:r>
            <a:endParaRPr lang="en-GB" sz="3200" b="1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2FCBD10-FFC0-4666-A77D-3AC8A66EF6BF}"/>
              </a:ext>
            </a:extLst>
          </p:cNvPr>
          <p:cNvSpPr txBox="1"/>
          <p:nvPr/>
        </p:nvSpPr>
        <p:spPr>
          <a:xfrm>
            <a:off x="7489818" y="4570300"/>
            <a:ext cx="5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K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DF494AD-8D10-4288-8577-6689993ADCC6}"/>
              </a:ext>
            </a:extLst>
          </p:cNvPr>
          <p:cNvSpPr txBox="1"/>
          <p:nvPr/>
        </p:nvSpPr>
        <p:spPr>
          <a:xfrm>
            <a:off x="9087674" y="4570300"/>
            <a:ext cx="44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D31B5AD-4F3C-451C-A30B-4B1CF5699AD3}"/>
              </a:ext>
            </a:extLst>
          </p:cNvPr>
          <p:cNvSpPr txBox="1"/>
          <p:nvPr/>
        </p:nvSpPr>
        <p:spPr>
          <a:xfrm>
            <a:off x="8336000" y="5005435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7BB6000-E47E-4D3D-BE4E-499EBC25D7D6}"/>
              </a:ext>
            </a:extLst>
          </p:cNvPr>
          <p:cNvSpPr txBox="1"/>
          <p:nvPr/>
        </p:nvSpPr>
        <p:spPr>
          <a:xfrm>
            <a:off x="8912988" y="5267060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9B1FDC-4D31-4C66-93AE-E2D2EAE1EF40}"/>
              </a:ext>
            </a:extLst>
          </p:cNvPr>
          <p:cNvSpPr txBox="1"/>
          <p:nvPr/>
        </p:nvSpPr>
        <p:spPr>
          <a:xfrm>
            <a:off x="7783010" y="5195596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7FA50140-CCA1-4D52-B5B5-8C70E3DBB3C1}"/>
              </a:ext>
            </a:extLst>
          </p:cNvPr>
          <p:cNvSpPr txBox="1"/>
          <p:nvPr/>
        </p:nvSpPr>
        <p:spPr>
          <a:xfrm>
            <a:off x="9307940" y="5698342"/>
            <a:ext cx="335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6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F3355F4-D68B-4610-8AF5-4D2391CD4ABD}"/>
              </a:ext>
            </a:extLst>
          </p:cNvPr>
          <p:cNvSpPr/>
          <p:nvPr/>
        </p:nvSpPr>
        <p:spPr>
          <a:xfrm>
            <a:off x="7543535" y="6346725"/>
            <a:ext cx="1180994" cy="3910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2400" b="1" dirty="0">
                <a:solidFill>
                  <a:prstClr val="black"/>
                </a:solidFill>
              </a:rPr>
              <a:t>K’</a:t>
            </a:r>
            <a:r>
              <a:rPr lang="en-GB" sz="2400" dirty="0">
                <a:solidFill>
                  <a:prstClr val="black"/>
                </a:solidFill>
              </a:rPr>
              <a:t>  ∩  </a:t>
            </a:r>
            <a:r>
              <a:rPr lang="en-GB" sz="2400" b="1" dirty="0">
                <a:solidFill>
                  <a:prstClr val="black"/>
                </a:solidFill>
              </a:rPr>
              <a:t>L’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9781705-81F4-4768-AF1B-39AD82B5A7BB}"/>
              </a:ext>
            </a:extLst>
          </p:cNvPr>
          <p:cNvSpPr txBox="1"/>
          <p:nvPr/>
        </p:nvSpPr>
        <p:spPr>
          <a:xfrm>
            <a:off x="8706817" y="624865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6</a:t>
            </a:r>
          </a:p>
        </p:txBody>
      </p:sp>
    </p:spTree>
    <p:extLst>
      <p:ext uri="{BB962C8B-B14F-4D97-AF65-F5344CB8AC3E}">
        <p14:creationId xmlns:p14="http://schemas.microsoft.com/office/powerpoint/2010/main" val="329421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  <p:bldP spid="66" grpId="0" animBg="1"/>
      <p:bldP spid="67" grpId="0"/>
      <p:bldP spid="103" grpId="0" animBg="1"/>
      <p:bldP spid="104" grpId="0"/>
      <p:bldP spid="86" grpId="0" animBg="1"/>
      <p:bldP spid="87" grpId="0"/>
      <p:bldP spid="140" grpId="0" animBg="1"/>
      <p:bldP spid="141" grpId="0"/>
      <p:bldP spid="123" grpId="0" animBg="1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2FF8405-9BA0-4DA7-89AD-D47D825CE24D}"/>
              </a:ext>
            </a:extLst>
          </p:cNvPr>
          <p:cNvSpPr/>
          <p:nvPr/>
        </p:nvSpPr>
        <p:spPr>
          <a:xfrm>
            <a:off x="4924395" y="3019485"/>
            <a:ext cx="1915439" cy="2461718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9B78C7C-B5A6-4C50-8F42-07668475448A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’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AE07002-C21F-4D47-AA62-3677233E1424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336917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6BB675-2A00-49D0-B247-D61CA9173F6F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  ∪  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2FF8405-9BA0-4DA7-89AD-D47D825CE24D}"/>
              </a:ext>
            </a:extLst>
          </p:cNvPr>
          <p:cNvSpPr/>
          <p:nvPr/>
        </p:nvSpPr>
        <p:spPr>
          <a:xfrm>
            <a:off x="4924395" y="3019485"/>
            <a:ext cx="1915439" cy="2461718"/>
          </a:xfrm>
          <a:custGeom>
            <a:avLst/>
            <a:gdLst>
              <a:gd name="connsiteX0" fmla="*/ 811757 w 2271281"/>
              <a:gd name="connsiteY0" fmla="*/ 0 h 2919046"/>
              <a:gd name="connsiteX1" fmla="*/ 2271281 w 2271281"/>
              <a:gd name="connsiteY1" fmla="*/ 1459523 h 2919046"/>
              <a:gd name="connsiteX2" fmla="*/ 811757 w 2271281"/>
              <a:gd name="connsiteY2" fmla="*/ 2919046 h 2919046"/>
              <a:gd name="connsiteX3" fmla="*/ 116061 w 2271281"/>
              <a:gd name="connsiteY3" fmla="*/ 2742889 h 2919046"/>
              <a:gd name="connsiteX4" fmla="*/ 11322 w 2271281"/>
              <a:gd name="connsiteY4" fmla="*/ 2679259 h 2919046"/>
              <a:gd name="connsiteX5" fmla="*/ 15599 w 2271281"/>
              <a:gd name="connsiteY5" fmla="*/ 2676660 h 2919046"/>
              <a:gd name="connsiteX6" fmla="*/ 659089 w 2271281"/>
              <a:gd name="connsiteY6" fmla="*/ 1466401 h 2919046"/>
              <a:gd name="connsiteX7" fmla="*/ 15599 w 2271281"/>
              <a:gd name="connsiteY7" fmla="*/ 256142 h 2919046"/>
              <a:gd name="connsiteX8" fmla="*/ 0 w 2271281"/>
              <a:gd name="connsiteY8" fmla="*/ 246666 h 2919046"/>
              <a:gd name="connsiteX9" fmla="*/ 116061 w 2271281"/>
              <a:gd name="connsiteY9" fmla="*/ 176157 h 2919046"/>
              <a:gd name="connsiteX10" fmla="*/ 811757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811757" y="0"/>
                </a:moveTo>
                <a:cubicBezTo>
                  <a:pt x="1617830" y="0"/>
                  <a:pt x="2271281" y="653451"/>
                  <a:pt x="2271281" y="1459523"/>
                </a:cubicBezTo>
                <a:cubicBezTo>
                  <a:pt x="2271281" y="2265595"/>
                  <a:pt x="1617830" y="2919046"/>
                  <a:pt x="811757" y="2919046"/>
                </a:cubicBezTo>
                <a:cubicBezTo>
                  <a:pt x="559859" y="2919046"/>
                  <a:pt x="322866" y="2855233"/>
                  <a:pt x="116061" y="2742889"/>
                </a:cubicBezTo>
                <a:lnTo>
                  <a:pt x="11322" y="2679259"/>
                </a:lnTo>
                <a:lnTo>
                  <a:pt x="15599" y="2676660"/>
                </a:lnTo>
                <a:cubicBezTo>
                  <a:pt x="403835" y="2414374"/>
                  <a:pt x="659089" y="1970196"/>
                  <a:pt x="659089" y="1466401"/>
                </a:cubicBezTo>
                <a:cubicBezTo>
                  <a:pt x="659089" y="962606"/>
                  <a:pt x="403835" y="518429"/>
                  <a:pt x="15599" y="256142"/>
                </a:cubicBezTo>
                <a:lnTo>
                  <a:pt x="0" y="246666"/>
                </a:lnTo>
                <a:lnTo>
                  <a:pt x="116061" y="176157"/>
                </a:lnTo>
                <a:cubicBezTo>
                  <a:pt x="322866" y="63814"/>
                  <a:pt x="559859" y="0"/>
                  <a:pt x="811757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A2CB928-17B3-429F-8169-FC6ACFFB6890}"/>
              </a:ext>
            </a:extLst>
          </p:cNvPr>
          <p:cNvSpPr/>
          <p:nvPr/>
        </p:nvSpPr>
        <p:spPr>
          <a:xfrm>
            <a:off x="3018504" y="3025285"/>
            <a:ext cx="1915439" cy="2461718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838D8B3-A0B0-45C2-A2E5-4C635C245BD4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41634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66BB675-2A00-49D0-B247-D61CA9173F6F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B’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A2CB928-17B3-429F-8169-FC6ACFFB6890}"/>
              </a:ext>
            </a:extLst>
          </p:cNvPr>
          <p:cNvSpPr/>
          <p:nvPr/>
        </p:nvSpPr>
        <p:spPr>
          <a:xfrm>
            <a:off x="3018504" y="3025285"/>
            <a:ext cx="1915439" cy="2461718"/>
          </a:xfrm>
          <a:custGeom>
            <a:avLst/>
            <a:gdLst>
              <a:gd name="connsiteX0" fmla="*/ 1459524 w 2271281"/>
              <a:gd name="connsiteY0" fmla="*/ 0 h 2919046"/>
              <a:gd name="connsiteX1" fmla="*/ 2155220 w 2271281"/>
              <a:gd name="connsiteY1" fmla="*/ 176157 h 2919046"/>
              <a:gd name="connsiteX2" fmla="*/ 2259959 w 2271281"/>
              <a:gd name="connsiteY2" fmla="*/ 239788 h 2919046"/>
              <a:gd name="connsiteX3" fmla="*/ 2255682 w 2271281"/>
              <a:gd name="connsiteY3" fmla="*/ 242386 h 2919046"/>
              <a:gd name="connsiteX4" fmla="*/ 1612192 w 2271281"/>
              <a:gd name="connsiteY4" fmla="*/ 1452645 h 2919046"/>
              <a:gd name="connsiteX5" fmla="*/ 2255682 w 2271281"/>
              <a:gd name="connsiteY5" fmla="*/ 2662904 h 2919046"/>
              <a:gd name="connsiteX6" fmla="*/ 2271281 w 2271281"/>
              <a:gd name="connsiteY6" fmla="*/ 2672381 h 2919046"/>
              <a:gd name="connsiteX7" fmla="*/ 2155220 w 2271281"/>
              <a:gd name="connsiteY7" fmla="*/ 2742889 h 2919046"/>
              <a:gd name="connsiteX8" fmla="*/ 1459524 w 2271281"/>
              <a:gd name="connsiteY8" fmla="*/ 2919046 h 2919046"/>
              <a:gd name="connsiteX9" fmla="*/ 0 w 2271281"/>
              <a:gd name="connsiteY9" fmla="*/ 1459523 h 2919046"/>
              <a:gd name="connsiteX10" fmla="*/ 1459524 w 2271281"/>
              <a:gd name="connsiteY10" fmla="*/ 0 h 291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1281" h="2919046">
                <a:moveTo>
                  <a:pt x="1459524" y="0"/>
                </a:moveTo>
                <a:cubicBezTo>
                  <a:pt x="1711422" y="0"/>
                  <a:pt x="1948415" y="63814"/>
                  <a:pt x="2155220" y="176157"/>
                </a:cubicBezTo>
                <a:lnTo>
                  <a:pt x="2259959" y="239788"/>
                </a:lnTo>
                <a:lnTo>
                  <a:pt x="2255682" y="242386"/>
                </a:lnTo>
                <a:cubicBezTo>
                  <a:pt x="1867447" y="504673"/>
                  <a:pt x="1612192" y="948850"/>
                  <a:pt x="1612192" y="1452645"/>
                </a:cubicBezTo>
                <a:cubicBezTo>
                  <a:pt x="1612192" y="1956440"/>
                  <a:pt x="1867447" y="2400618"/>
                  <a:pt x="2255682" y="2662904"/>
                </a:cubicBezTo>
                <a:lnTo>
                  <a:pt x="2271281" y="2672381"/>
                </a:lnTo>
                <a:lnTo>
                  <a:pt x="2155220" y="2742889"/>
                </a:lnTo>
                <a:cubicBezTo>
                  <a:pt x="1948415" y="2855233"/>
                  <a:pt x="1711422" y="2919046"/>
                  <a:pt x="1459524" y="2919046"/>
                </a:cubicBezTo>
                <a:cubicBezTo>
                  <a:pt x="653451" y="2919046"/>
                  <a:pt x="0" y="2265595"/>
                  <a:pt x="0" y="1459523"/>
                </a:cubicBezTo>
                <a:cubicBezTo>
                  <a:pt x="0" y="653451"/>
                  <a:pt x="653451" y="0"/>
                  <a:pt x="1459524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11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3F699B-FF64-4AF3-887B-CC6FA2D9C1B1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25185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F25A61C8-C419-4508-849F-D73E236D66B2}"/>
              </a:ext>
            </a:extLst>
          </p:cNvPr>
          <p:cNvSpPr/>
          <p:nvPr/>
        </p:nvSpPr>
        <p:spPr>
          <a:xfrm>
            <a:off x="5771376" y="6049191"/>
            <a:ext cx="1505651" cy="64850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n-GB" sz="3200" b="1" dirty="0">
                <a:solidFill>
                  <a:prstClr val="black"/>
                </a:solidFill>
              </a:rPr>
              <a:t>A</a:t>
            </a:r>
            <a:r>
              <a:rPr lang="en-GB" sz="3200" dirty="0">
                <a:solidFill>
                  <a:prstClr val="black"/>
                </a:solidFill>
              </a:rPr>
              <a:t>  ∩  </a:t>
            </a:r>
            <a:r>
              <a:rPr lang="en-GB" sz="3200" b="1" dirty="0">
                <a:solidFill>
                  <a:prstClr val="black"/>
                </a:solidFill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19D133-A51B-43A2-B505-CE6C4F58575F}"/>
              </a:ext>
            </a:extLst>
          </p:cNvPr>
          <p:cNvSpPr/>
          <p:nvPr/>
        </p:nvSpPr>
        <p:spPr>
          <a:xfrm>
            <a:off x="4378113" y="3019485"/>
            <a:ext cx="2461720" cy="24617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4E2D49-0AE3-44CD-A6DB-6A3C50E65ED5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1244B6-90AD-459E-8386-AEC2C4717AC0}"/>
              </a:ext>
            </a:extLst>
          </p:cNvPr>
          <p:cNvSpPr/>
          <p:nvPr/>
        </p:nvSpPr>
        <p:spPr>
          <a:xfrm>
            <a:off x="2328415" y="2542929"/>
            <a:ext cx="5230625" cy="3398137"/>
          </a:xfrm>
          <a:custGeom>
            <a:avLst/>
            <a:gdLst>
              <a:gd name="connsiteX0" fmla="*/ 0 w 6202348"/>
              <a:gd name="connsiteY0" fmla="*/ 0 h 4029429"/>
              <a:gd name="connsiteX1" fmla="*/ 6202348 w 6202348"/>
              <a:gd name="connsiteY1" fmla="*/ 0 h 4029429"/>
              <a:gd name="connsiteX2" fmla="*/ 6202348 w 6202348"/>
              <a:gd name="connsiteY2" fmla="*/ 4029429 h 4029429"/>
              <a:gd name="connsiteX3" fmla="*/ 0 w 6202348"/>
              <a:gd name="connsiteY3" fmla="*/ 4029429 h 4029429"/>
              <a:gd name="connsiteX4" fmla="*/ 0 w 6202348"/>
              <a:gd name="connsiteY4" fmla="*/ 0 h 4029429"/>
              <a:gd name="connsiteX5" fmla="*/ 3890006 w 6202348"/>
              <a:gd name="connsiteY5" fmla="*/ 565089 h 4029429"/>
              <a:gd name="connsiteX6" fmla="*/ 3194310 w 6202348"/>
              <a:gd name="connsiteY6" fmla="*/ 741246 h 4029429"/>
              <a:gd name="connsiteX7" fmla="*/ 3078249 w 6202348"/>
              <a:gd name="connsiteY7" fmla="*/ 811755 h 4029429"/>
              <a:gd name="connsiteX8" fmla="*/ 2973510 w 6202348"/>
              <a:gd name="connsiteY8" fmla="*/ 748124 h 4029429"/>
              <a:gd name="connsiteX9" fmla="*/ 2277814 w 6202348"/>
              <a:gd name="connsiteY9" fmla="*/ 571967 h 4029429"/>
              <a:gd name="connsiteX10" fmla="*/ 818290 w 6202348"/>
              <a:gd name="connsiteY10" fmla="*/ 2031490 h 4029429"/>
              <a:gd name="connsiteX11" fmla="*/ 2277814 w 6202348"/>
              <a:gd name="connsiteY11" fmla="*/ 3491013 h 4029429"/>
              <a:gd name="connsiteX12" fmla="*/ 2973510 w 6202348"/>
              <a:gd name="connsiteY12" fmla="*/ 3314856 h 4029429"/>
              <a:gd name="connsiteX13" fmla="*/ 3089571 w 6202348"/>
              <a:gd name="connsiteY13" fmla="*/ 3244348 h 4029429"/>
              <a:gd name="connsiteX14" fmla="*/ 3194310 w 6202348"/>
              <a:gd name="connsiteY14" fmla="*/ 3307978 h 4029429"/>
              <a:gd name="connsiteX15" fmla="*/ 3890006 w 6202348"/>
              <a:gd name="connsiteY15" fmla="*/ 3484135 h 4029429"/>
              <a:gd name="connsiteX16" fmla="*/ 5349530 w 6202348"/>
              <a:gd name="connsiteY16" fmla="*/ 2024612 h 4029429"/>
              <a:gd name="connsiteX17" fmla="*/ 3890006 w 6202348"/>
              <a:gd name="connsiteY17" fmla="*/ 565089 h 402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202348" h="4029429">
                <a:moveTo>
                  <a:pt x="0" y="0"/>
                </a:moveTo>
                <a:lnTo>
                  <a:pt x="6202348" y="0"/>
                </a:lnTo>
                <a:lnTo>
                  <a:pt x="6202348" y="4029429"/>
                </a:lnTo>
                <a:lnTo>
                  <a:pt x="0" y="4029429"/>
                </a:lnTo>
                <a:lnTo>
                  <a:pt x="0" y="0"/>
                </a:lnTo>
                <a:close/>
                <a:moveTo>
                  <a:pt x="3890006" y="565089"/>
                </a:moveTo>
                <a:cubicBezTo>
                  <a:pt x="3638108" y="565089"/>
                  <a:pt x="3401115" y="628903"/>
                  <a:pt x="3194310" y="741246"/>
                </a:cubicBezTo>
                <a:lnTo>
                  <a:pt x="3078249" y="811755"/>
                </a:lnTo>
                <a:lnTo>
                  <a:pt x="2973510" y="748124"/>
                </a:lnTo>
                <a:cubicBezTo>
                  <a:pt x="2766705" y="635781"/>
                  <a:pt x="2529712" y="571967"/>
                  <a:pt x="2277814" y="571967"/>
                </a:cubicBezTo>
                <a:cubicBezTo>
                  <a:pt x="1471741" y="571967"/>
                  <a:pt x="818290" y="1225418"/>
                  <a:pt x="818290" y="2031490"/>
                </a:cubicBezTo>
                <a:cubicBezTo>
                  <a:pt x="818290" y="2837562"/>
                  <a:pt x="1471741" y="3491013"/>
                  <a:pt x="2277814" y="3491013"/>
                </a:cubicBezTo>
                <a:cubicBezTo>
                  <a:pt x="2529712" y="3491013"/>
                  <a:pt x="2766705" y="3427200"/>
                  <a:pt x="2973510" y="3314856"/>
                </a:cubicBezTo>
                <a:lnTo>
                  <a:pt x="3089571" y="3244348"/>
                </a:lnTo>
                <a:lnTo>
                  <a:pt x="3194310" y="3307978"/>
                </a:lnTo>
                <a:cubicBezTo>
                  <a:pt x="3401115" y="3420322"/>
                  <a:pt x="3638108" y="3484135"/>
                  <a:pt x="3890006" y="3484135"/>
                </a:cubicBezTo>
                <a:cubicBezTo>
                  <a:pt x="4696079" y="3484135"/>
                  <a:pt x="5349530" y="2830684"/>
                  <a:pt x="5349530" y="2024612"/>
                </a:cubicBezTo>
                <a:cubicBezTo>
                  <a:pt x="5349530" y="1218540"/>
                  <a:pt x="4696079" y="565089"/>
                  <a:pt x="3890006" y="565089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9D7FBA2-5CEF-4588-A595-8EA88F2F6BDC}"/>
              </a:ext>
            </a:extLst>
          </p:cNvPr>
          <p:cNvSpPr/>
          <p:nvPr/>
        </p:nvSpPr>
        <p:spPr>
          <a:xfrm>
            <a:off x="4378113" y="3227506"/>
            <a:ext cx="1102111" cy="2051478"/>
          </a:xfrm>
          <a:custGeom>
            <a:avLst/>
            <a:gdLst>
              <a:gd name="connsiteX0" fmla="*/ 647767 w 1306856"/>
              <a:gd name="connsiteY0" fmla="*/ 0 h 2432593"/>
              <a:gd name="connsiteX1" fmla="*/ 663366 w 1306856"/>
              <a:gd name="connsiteY1" fmla="*/ 9476 h 2432593"/>
              <a:gd name="connsiteX2" fmla="*/ 1306856 w 1306856"/>
              <a:gd name="connsiteY2" fmla="*/ 1219735 h 2432593"/>
              <a:gd name="connsiteX3" fmla="*/ 663366 w 1306856"/>
              <a:gd name="connsiteY3" fmla="*/ 2429994 h 2432593"/>
              <a:gd name="connsiteX4" fmla="*/ 659089 w 1306856"/>
              <a:gd name="connsiteY4" fmla="*/ 2432593 h 2432593"/>
              <a:gd name="connsiteX5" fmla="*/ 643490 w 1306856"/>
              <a:gd name="connsiteY5" fmla="*/ 2423116 h 2432593"/>
              <a:gd name="connsiteX6" fmla="*/ 0 w 1306856"/>
              <a:gd name="connsiteY6" fmla="*/ 1212857 h 2432593"/>
              <a:gd name="connsiteX7" fmla="*/ 643490 w 1306856"/>
              <a:gd name="connsiteY7" fmla="*/ 2598 h 2432593"/>
              <a:gd name="connsiteX8" fmla="*/ 647767 w 1306856"/>
              <a:gd name="connsiteY8" fmla="*/ 0 h 243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6856" h="2432593">
                <a:moveTo>
                  <a:pt x="647767" y="0"/>
                </a:moveTo>
                <a:lnTo>
                  <a:pt x="663366" y="9476"/>
                </a:lnTo>
                <a:cubicBezTo>
                  <a:pt x="1051602" y="271763"/>
                  <a:pt x="1306856" y="715940"/>
                  <a:pt x="1306856" y="1219735"/>
                </a:cubicBezTo>
                <a:cubicBezTo>
                  <a:pt x="1306856" y="1723530"/>
                  <a:pt x="1051602" y="2167708"/>
                  <a:pt x="663366" y="2429994"/>
                </a:cubicBezTo>
                <a:lnTo>
                  <a:pt x="659089" y="2432593"/>
                </a:lnTo>
                <a:lnTo>
                  <a:pt x="643490" y="2423116"/>
                </a:lnTo>
                <a:cubicBezTo>
                  <a:pt x="255255" y="2160830"/>
                  <a:pt x="0" y="1716652"/>
                  <a:pt x="0" y="1212857"/>
                </a:cubicBezTo>
                <a:cubicBezTo>
                  <a:pt x="0" y="709062"/>
                  <a:pt x="255255" y="264885"/>
                  <a:pt x="643490" y="2598"/>
                </a:cubicBezTo>
                <a:lnTo>
                  <a:pt x="64776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2976FE-A180-40FE-B3C8-42D4E69E12DC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7C4E688-08E1-4D6E-ADD5-3A297C94047B}"/>
              </a:ext>
            </a:extLst>
          </p:cNvPr>
          <p:cNvSpPr/>
          <p:nvPr/>
        </p:nvSpPr>
        <p:spPr>
          <a:xfrm>
            <a:off x="3018504" y="3025285"/>
            <a:ext cx="2461720" cy="246171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9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13BFF-DD2D-4735-990B-524D68887FD7}"/>
              </a:ext>
            </a:extLst>
          </p:cNvPr>
          <p:cNvSpPr/>
          <p:nvPr/>
        </p:nvSpPr>
        <p:spPr>
          <a:xfrm>
            <a:off x="1988997" y="2415660"/>
            <a:ext cx="441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ξ</a:t>
            </a:r>
            <a:endParaRPr lang="en-GB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3262E-2CD3-4316-9BAA-BF49E1C93AC9}"/>
              </a:ext>
            </a:extLst>
          </p:cNvPr>
          <p:cNvSpPr txBox="1"/>
          <p:nvPr/>
        </p:nvSpPr>
        <p:spPr>
          <a:xfrm>
            <a:off x="2720692" y="2838359"/>
            <a:ext cx="1114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09FB8E-1548-4951-832F-952E459F29DB}"/>
              </a:ext>
            </a:extLst>
          </p:cNvPr>
          <p:cNvSpPr txBox="1"/>
          <p:nvPr/>
        </p:nvSpPr>
        <p:spPr>
          <a:xfrm>
            <a:off x="6148426" y="2838359"/>
            <a:ext cx="953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86C606-2624-4433-9FA4-0906620850DA}"/>
              </a:ext>
            </a:extLst>
          </p:cNvPr>
          <p:cNvSpPr txBox="1"/>
          <p:nvPr/>
        </p:nvSpPr>
        <p:spPr>
          <a:xfrm>
            <a:off x="4527756" y="352661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1554819-D647-41A7-864B-7EC955BE1503}"/>
              </a:ext>
            </a:extLst>
          </p:cNvPr>
          <p:cNvGrpSpPr/>
          <p:nvPr/>
        </p:nvGrpSpPr>
        <p:grpSpPr>
          <a:xfrm>
            <a:off x="6733478" y="485682"/>
            <a:ext cx="1999786" cy="1436430"/>
            <a:chOff x="6858548" y="295920"/>
            <a:chExt cx="1834477" cy="143643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4E8A7BF-97A7-4442-A8C4-0E3FC2DFD0A5}"/>
                </a:ext>
              </a:extLst>
            </p:cNvPr>
            <p:cNvSpPr/>
            <p:nvPr/>
          </p:nvSpPr>
          <p:spPr>
            <a:xfrm>
              <a:off x="7085192" y="686317"/>
              <a:ext cx="1381189" cy="64850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’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CF881C-AB30-4CA9-B514-B65F0DB840B3}"/>
                </a:ext>
              </a:extLst>
            </p:cNvPr>
            <p:cNvSpPr txBox="1"/>
            <p:nvPr/>
          </p:nvSpPr>
          <p:spPr>
            <a:xfrm>
              <a:off x="7228265" y="1332240"/>
              <a:ext cx="10950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/>
                <a:t>Not in </a:t>
              </a:r>
              <a:r>
                <a:rPr lang="en-GB" sz="2000" b="1" dirty="0"/>
                <a:t>A</a:t>
              </a:r>
              <a:r>
                <a:rPr lang="en-GB" sz="2000" dirty="0"/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B7700D-730B-413F-A525-98E02F3E501F}"/>
                </a:ext>
              </a:extLst>
            </p:cNvPr>
            <p:cNvSpPr txBox="1"/>
            <p:nvPr/>
          </p:nvSpPr>
          <p:spPr>
            <a:xfrm>
              <a:off x="6858548" y="295920"/>
              <a:ext cx="1834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Complement</a:t>
              </a:r>
              <a:endParaRPr lang="en-GB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AC79858-BF1F-4A4D-A1E9-7584EAD38784}"/>
              </a:ext>
            </a:extLst>
          </p:cNvPr>
          <p:cNvGrpSpPr/>
          <p:nvPr/>
        </p:nvGrpSpPr>
        <p:grpSpPr>
          <a:xfrm>
            <a:off x="4019266" y="485682"/>
            <a:ext cx="1867469" cy="1744206"/>
            <a:chOff x="4144837" y="295920"/>
            <a:chExt cx="1713098" cy="1744206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0D7E67F-516F-43CA-B441-4B2DFD8A8A8A}"/>
                </a:ext>
              </a:extLst>
            </p:cNvPr>
            <p:cNvSpPr/>
            <p:nvPr/>
          </p:nvSpPr>
          <p:spPr>
            <a:xfrm>
              <a:off x="4316355" y="686317"/>
              <a:ext cx="1381189" cy="64850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∩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6D0A17-DA36-487B-93F6-840D8EE666FC}"/>
                </a:ext>
              </a:extLst>
            </p:cNvPr>
            <p:cNvSpPr txBox="1"/>
            <p:nvPr/>
          </p:nvSpPr>
          <p:spPr>
            <a:xfrm>
              <a:off x="4272036" y="1332240"/>
              <a:ext cx="14698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overlap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82A51D-8522-4F37-BD3A-2687A59B0DA6}"/>
                </a:ext>
              </a:extLst>
            </p:cNvPr>
            <p:cNvSpPr txBox="1"/>
            <p:nvPr/>
          </p:nvSpPr>
          <p:spPr>
            <a:xfrm>
              <a:off x="4144837" y="295920"/>
              <a:ext cx="17130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Intersection</a:t>
              </a:r>
              <a:endParaRPr lang="en-GB" sz="24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9BA338-3179-42D9-B8F3-0B8E262D5A7F}"/>
              </a:ext>
            </a:extLst>
          </p:cNvPr>
          <p:cNvGrpSpPr/>
          <p:nvPr/>
        </p:nvGrpSpPr>
        <p:grpSpPr>
          <a:xfrm>
            <a:off x="1030694" y="485682"/>
            <a:ext cx="2179773" cy="1744206"/>
            <a:chOff x="1155765" y="295920"/>
            <a:chExt cx="1999586" cy="174420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1005B08-7F28-4DD9-A0C6-A38B8AA773B8}"/>
                </a:ext>
              </a:extLst>
            </p:cNvPr>
            <p:cNvSpPr/>
            <p:nvPr/>
          </p:nvSpPr>
          <p:spPr>
            <a:xfrm>
              <a:off x="1464964" y="686317"/>
              <a:ext cx="1381189" cy="64850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r>
                <a:rPr lang="en-GB" sz="3200" b="1" dirty="0">
                  <a:solidFill>
                    <a:prstClr val="black"/>
                  </a:solidFill>
                </a:rPr>
                <a:t>A</a:t>
              </a:r>
              <a:r>
                <a:rPr lang="en-GB" sz="3200" dirty="0">
                  <a:solidFill>
                    <a:prstClr val="black"/>
                  </a:solidFill>
                </a:rPr>
                <a:t>  ∪  </a:t>
              </a:r>
              <a:r>
                <a:rPr lang="en-GB" sz="3200" b="1" dirty="0">
                  <a:solidFill>
                    <a:prstClr val="black"/>
                  </a:solidFill>
                </a:rPr>
                <a:t>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B0B6D7-E171-44D6-83BE-F770A6EBF6D3}"/>
                </a:ext>
              </a:extLst>
            </p:cNvPr>
            <p:cNvSpPr txBox="1"/>
            <p:nvPr/>
          </p:nvSpPr>
          <p:spPr>
            <a:xfrm>
              <a:off x="1155765" y="1332240"/>
              <a:ext cx="19995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000" dirty="0"/>
                <a:t>The combination </a:t>
              </a:r>
            </a:p>
            <a:p>
              <a:pPr algn="ctr"/>
              <a:r>
                <a:rPr lang="en-GB" sz="2000" dirty="0"/>
                <a:t>of </a:t>
              </a:r>
              <a:r>
                <a:rPr lang="en-GB" sz="2000" b="1" dirty="0"/>
                <a:t>A</a:t>
              </a:r>
              <a:r>
                <a:rPr lang="en-GB" sz="2000" dirty="0"/>
                <a:t> and </a:t>
              </a:r>
              <a:r>
                <a:rPr lang="en-GB" sz="2000" b="1" dirty="0"/>
                <a:t>B</a:t>
              </a:r>
              <a:r>
                <a:rPr lang="en-GB" sz="2000" dirty="0"/>
                <a:t>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E589FE6-5EA0-4FB6-802A-D0E6680A47BF}"/>
                </a:ext>
              </a:extLst>
            </p:cNvPr>
            <p:cNvSpPr txBox="1"/>
            <p:nvPr/>
          </p:nvSpPr>
          <p:spPr>
            <a:xfrm>
              <a:off x="1677703" y="29592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Union</a:t>
              </a:r>
              <a:endParaRPr lang="en-GB" sz="2400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419BDA2-17FF-441A-B61C-0315BD691ABC}"/>
              </a:ext>
            </a:extLst>
          </p:cNvPr>
          <p:cNvSpPr txBox="1"/>
          <p:nvPr/>
        </p:nvSpPr>
        <p:spPr>
          <a:xfrm>
            <a:off x="5716476" y="401429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6807D3-8266-4FF4-A150-C0CACCE49F50}"/>
              </a:ext>
            </a:extLst>
          </p:cNvPr>
          <p:cNvSpPr txBox="1"/>
          <p:nvPr/>
        </p:nvSpPr>
        <p:spPr>
          <a:xfrm>
            <a:off x="3267916" y="40244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A65448-379A-41BB-869F-05E780DA6CBD}"/>
              </a:ext>
            </a:extLst>
          </p:cNvPr>
          <p:cNvSpPr txBox="1"/>
          <p:nvPr/>
        </p:nvSpPr>
        <p:spPr>
          <a:xfrm>
            <a:off x="11526" y="-10521"/>
            <a:ext cx="3536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Using totals in a Venn Diagram…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174AE6-BE37-498D-AF1F-902D55276F49}"/>
              </a:ext>
            </a:extLst>
          </p:cNvPr>
          <p:cNvSpPr txBox="1"/>
          <p:nvPr/>
        </p:nvSpPr>
        <p:spPr>
          <a:xfrm>
            <a:off x="6580076" y="5192857"/>
            <a:ext cx="718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284BF29-19C6-44CF-9A33-C2BFDAF983CD}"/>
              </a:ext>
            </a:extLst>
          </p:cNvPr>
          <p:cNvSpPr txBox="1"/>
          <p:nvPr/>
        </p:nvSpPr>
        <p:spPr>
          <a:xfrm>
            <a:off x="7453405" y="606541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= 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C4C9DB-84B7-4C26-A3C3-66718B279551}"/>
              </a:ext>
            </a:extLst>
          </p:cNvPr>
          <p:cNvSpPr txBox="1"/>
          <p:nvPr/>
        </p:nvSpPr>
        <p:spPr>
          <a:xfrm>
            <a:off x="845818" y="6146439"/>
            <a:ext cx="4424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Describe &amp; total the shaded area</a:t>
            </a:r>
          </a:p>
        </p:txBody>
      </p:sp>
    </p:spTree>
    <p:extLst>
      <p:ext uri="{BB962C8B-B14F-4D97-AF65-F5344CB8AC3E}">
        <p14:creationId xmlns:p14="http://schemas.microsoft.com/office/powerpoint/2010/main" val="39310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95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10570</TotalTime>
  <Words>1044</Words>
  <Application>Microsoft Office PowerPoint</Application>
  <PresentationFormat>A4 Paper (210x297 mm)</PresentationFormat>
  <Paragraphs>344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Kite</dc:creator>
  <cp:lastModifiedBy>Lucas, H</cp:lastModifiedBy>
  <cp:revision>505</cp:revision>
  <cp:lastPrinted>2017-12-31T22:38:51Z</cp:lastPrinted>
  <dcterms:created xsi:type="dcterms:W3CDTF">2017-01-17T16:57:04Z</dcterms:created>
  <dcterms:modified xsi:type="dcterms:W3CDTF">2025-03-10T21:28:12Z</dcterms:modified>
</cp:coreProperties>
</file>