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3.xml" ContentType="application/vnd.openxmlformats-officedocument.theme+xml"/>
  <Override PartName="/ppt/slideLayouts/slideLayout13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 id="2147483867" r:id="rId13"/>
    <p:sldMasterId id="2147483879" r:id="rId14"/>
  </p:sldMasterIdLst>
  <p:notesMasterIdLst>
    <p:notesMasterId r:id="rId29"/>
  </p:notesMasterIdLst>
  <p:sldIdLst>
    <p:sldId id="1096" r:id="rId15"/>
    <p:sldId id="1069" r:id="rId16"/>
    <p:sldId id="1056" r:id="rId17"/>
    <p:sldId id="1071" r:id="rId18"/>
    <p:sldId id="1068" r:id="rId19"/>
    <p:sldId id="1072" r:id="rId20"/>
    <p:sldId id="1073" r:id="rId21"/>
    <p:sldId id="1100" r:id="rId22"/>
    <p:sldId id="1101" r:id="rId23"/>
    <p:sldId id="1102" r:id="rId24"/>
    <p:sldId id="944" r:id="rId25"/>
    <p:sldId id="945" r:id="rId26"/>
    <p:sldId id="1095" r:id="rId27"/>
    <p:sldId id="1099" r:id="rId28"/>
  </p:sldIdLst>
  <p:sldSz cx="12192000" cy="6858000"/>
  <p:notesSz cx="7104063" cy="10234613"/>
  <p:embeddedFontLst>
    <p:embeddedFont>
      <p:font typeface="Cambria Math" panose="02040503050406030204" pitchFamily="18" charset="0"/>
      <p:regular r:id="rId30"/>
    </p:embeddedFont>
    <p:embeddedFont>
      <p:font typeface="Century Gothic" panose="020B050202020202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1096"/>
          </p14:sldIdLst>
        </p14:section>
        <p14:section name="Instruction" id="{37E4EDD2-B552-41FB-B8C3-82BF8A49C8E1}">
          <p14:sldIdLst>
            <p14:sldId id="1069"/>
            <p14:sldId id="1056"/>
            <p14:sldId id="1071"/>
            <p14:sldId id="1068"/>
          </p14:sldIdLst>
        </p14:section>
        <p14:section name="AfL" id="{2FA262A2-761B-4EBC-82E5-A138147DB66F}">
          <p14:sldIdLst>
            <p14:sldId id="1072"/>
            <p14:sldId id="1073"/>
          </p14:sldIdLst>
        </p14:section>
        <p14:section name="Practice" id="{9C10BD95-AE39-46A5-8399-5E01317E4F77}">
          <p14:sldIdLst>
            <p14:sldId id="1100"/>
            <p14:sldId id="1101"/>
            <p14:sldId id="1102"/>
            <p14:sldId id="944"/>
            <p14:sldId id="945"/>
            <p14:sldId id="1095"/>
          </p14:sldIdLst>
        </p14:section>
        <p14:section name="Problems" id="{5F11292E-0EBD-4D3F-813C-E09451B83D98}">
          <p14:sldIdLst>
            <p14:sldId id="1099"/>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D966"/>
    <a:srgbClr val="333432"/>
    <a:srgbClr val="130804"/>
    <a:srgbClr val="FFD03B"/>
    <a:srgbClr val="00FF00"/>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2" autoAdjust="0"/>
    <p:restoredTop sz="88953" autoAdjust="0"/>
  </p:normalViewPr>
  <p:slideViewPr>
    <p:cSldViewPr snapToGrid="0" showGuides="1">
      <p:cViewPr varScale="1">
        <p:scale>
          <a:sx n="62" d="100"/>
          <a:sy n="62" d="100"/>
        </p:scale>
        <p:origin x="990" y="42"/>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font" Target="fonts/font10.fntdata"/><Relationship Id="rId21" Type="http://schemas.openxmlformats.org/officeDocument/2006/relationships/slide" Target="slides/slide7.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6.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austinmaths.com/_files/ugd/7ac124_cab253893ff748cdba3cdd4a0e0e7cb8.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Can’t be simplified further </a:t>
            </a:r>
          </a:p>
        </p:txBody>
      </p:sp>
      <p:sp>
        <p:nvSpPr>
          <p:cNvPr id="4" name="Slide Number Placeholder 3"/>
          <p:cNvSpPr>
            <a:spLocks noGrp="1"/>
          </p:cNvSpPr>
          <p:nvPr>
            <p:ph type="sldNum" sz="quarter" idx="5"/>
          </p:nvPr>
        </p:nvSpPr>
        <p:spPr/>
        <p:txBody>
          <a:bodyPr/>
          <a:lstStyle/>
          <a:p>
            <a:fld id="{DD4EDCD2-601A-461C-9AB5-639C33E3F986}" type="slidenum">
              <a:rPr lang="en-GB" smtClean="0"/>
              <a:t>7</a:t>
            </a:fld>
            <a:endParaRPr lang="en-GB"/>
          </a:p>
        </p:txBody>
      </p:sp>
    </p:spTree>
    <p:extLst>
      <p:ext uri="{BB962C8B-B14F-4D97-AF65-F5344CB8AC3E}">
        <p14:creationId xmlns:p14="http://schemas.microsoft.com/office/powerpoint/2010/main" val="291130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7ac124_cab253893ff748cdba3cdd4a0e0e7cb8.pdf</a:t>
            </a:r>
            <a:endParaRPr lang="en-GB" dirty="0"/>
          </a:p>
        </p:txBody>
      </p:sp>
      <p:sp>
        <p:nvSpPr>
          <p:cNvPr id="4" name="Slide Number Placeholder 3"/>
          <p:cNvSpPr>
            <a:spLocks noGrp="1"/>
          </p:cNvSpPr>
          <p:nvPr>
            <p:ph type="sldNum" sz="quarter" idx="5"/>
          </p:nvPr>
        </p:nvSpPr>
        <p:spPr/>
        <p:txBody>
          <a:bodyPr/>
          <a:lstStyle/>
          <a:p>
            <a:fld id="{DD4EDCD2-601A-461C-9AB5-639C33E3F986}" type="slidenum">
              <a:rPr lang="en-GB" smtClean="0"/>
              <a:t>8</a:t>
            </a:fld>
            <a:endParaRPr lang="en-GB"/>
          </a:p>
        </p:txBody>
      </p:sp>
    </p:spTree>
    <p:extLst>
      <p:ext uri="{BB962C8B-B14F-4D97-AF65-F5344CB8AC3E}">
        <p14:creationId xmlns:p14="http://schemas.microsoft.com/office/powerpoint/2010/main" val="346484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Extra Practice if needed</a:t>
            </a:r>
          </a:p>
        </p:txBody>
      </p:sp>
      <p:sp>
        <p:nvSpPr>
          <p:cNvPr id="4" name="Slide Number Placeholder 3"/>
          <p:cNvSpPr>
            <a:spLocks noGrp="1"/>
          </p:cNvSpPr>
          <p:nvPr>
            <p:ph type="sldNum" sz="quarter" idx="5"/>
          </p:nvPr>
        </p:nvSpPr>
        <p:spPr/>
        <p:txBody>
          <a:bodyPr/>
          <a:lstStyle/>
          <a:p>
            <a:fld id="{DD4EDCD2-601A-461C-9AB5-639C33E3F986}" type="slidenum">
              <a:rPr lang="en-GB" smtClean="0"/>
              <a:t>13</a:t>
            </a:fld>
            <a:endParaRPr lang="en-GB"/>
          </a:p>
        </p:txBody>
      </p:sp>
    </p:spTree>
    <p:extLst>
      <p:ext uri="{BB962C8B-B14F-4D97-AF65-F5344CB8AC3E}">
        <p14:creationId xmlns:p14="http://schemas.microsoft.com/office/powerpoint/2010/main" val="898772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DD6A609-8187-4CB5-94D5-DF277E6A631B}" type="slidenum">
              <a:rPr lang="en-GB"/>
              <a:pPr>
                <a:defRPr/>
              </a:pPr>
              <a:t>‹#›</a:t>
            </a:fld>
            <a:endParaRPr lang="en-GB" dirty="0"/>
          </a:p>
        </p:txBody>
      </p:sp>
    </p:spTree>
    <p:extLst>
      <p:ext uri="{BB962C8B-B14F-4D97-AF65-F5344CB8AC3E}">
        <p14:creationId xmlns:p14="http://schemas.microsoft.com/office/powerpoint/2010/main" val="17977804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2AB36EB-0382-43E4-8065-F0BE3325CA4D}" type="slidenum">
              <a:rPr lang="en-GB"/>
              <a:pPr>
                <a:defRPr/>
              </a:pPr>
              <a:t>‹#›</a:t>
            </a:fld>
            <a:endParaRPr lang="en-GB" dirty="0"/>
          </a:p>
        </p:txBody>
      </p:sp>
    </p:spTree>
    <p:extLst>
      <p:ext uri="{BB962C8B-B14F-4D97-AF65-F5344CB8AC3E}">
        <p14:creationId xmlns:p14="http://schemas.microsoft.com/office/powerpoint/2010/main" val="478256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3374A7B-D5CD-4124-A076-6B72649CE2FF}" type="slidenum">
              <a:rPr lang="en-GB"/>
              <a:pPr>
                <a:defRPr/>
              </a:pPr>
              <a:t>‹#›</a:t>
            </a:fld>
            <a:endParaRPr lang="en-GB" dirty="0"/>
          </a:p>
        </p:txBody>
      </p:sp>
    </p:spTree>
    <p:extLst>
      <p:ext uri="{BB962C8B-B14F-4D97-AF65-F5344CB8AC3E}">
        <p14:creationId xmlns:p14="http://schemas.microsoft.com/office/powerpoint/2010/main" val="30164187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0E1B3B-1198-4D0A-ACA6-E8D8D6AAE5C7}" type="slidenum">
              <a:rPr lang="en-GB"/>
              <a:pPr>
                <a:defRPr/>
              </a:pPr>
              <a:t>‹#›</a:t>
            </a:fld>
            <a:endParaRPr lang="en-GB" dirty="0"/>
          </a:p>
        </p:txBody>
      </p:sp>
    </p:spTree>
    <p:extLst>
      <p:ext uri="{BB962C8B-B14F-4D97-AF65-F5344CB8AC3E}">
        <p14:creationId xmlns:p14="http://schemas.microsoft.com/office/powerpoint/2010/main" val="26345772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2AD6C6AB-6310-4CFF-8091-02A786CBA96D}" type="slidenum">
              <a:rPr lang="en-GB"/>
              <a:pPr>
                <a:defRPr/>
              </a:pPr>
              <a:t>‹#›</a:t>
            </a:fld>
            <a:endParaRPr lang="en-GB" dirty="0"/>
          </a:p>
        </p:txBody>
      </p:sp>
    </p:spTree>
    <p:extLst>
      <p:ext uri="{BB962C8B-B14F-4D97-AF65-F5344CB8AC3E}">
        <p14:creationId xmlns:p14="http://schemas.microsoft.com/office/powerpoint/2010/main" val="36612113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4B414F8-8348-4B19-8534-718A0CEFC94F}" type="slidenum">
              <a:rPr lang="en-GB"/>
              <a:pPr>
                <a:defRPr/>
              </a:pPr>
              <a:t>‹#›</a:t>
            </a:fld>
            <a:endParaRPr lang="en-GB" dirty="0"/>
          </a:p>
        </p:txBody>
      </p:sp>
    </p:spTree>
    <p:extLst>
      <p:ext uri="{BB962C8B-B14F-4D97-AF65-F5344CB8AC3E}">
        <p14:creationId xmlns:p14="http://schemas.microsoft.com/office/powerpoint/2010/main" val="34178342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934AE141-21D5-4281-9F22-3ED4745BE01C}" type="slidenum">
              <a:rPr lang="en-GB"/>
              <a:pPr>
                <a:defRPr/>
              </a:pPr>
              <a:t>‹#›</a:t>
            </a:fld>
            <a:endParaRPr lang="en-GB" dirty="0"/>
          </a:p>
        </p:txBody>
      </p:sp>
    </p:spTree>
    <p:extLst>
      <p:ext uri="{BB962C8B-B14F-4D97-AF65-F5344CB8AC3E}">
        <p14:creationId xmlns:p14="http://schemas.microsoft.com/office/powerpoint/2010/main" val="8812248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AABED02-69AC-4CF7-811D-519C9DAD1BE5}" type="slidenum">
              <a:rPr lang="en-GB"/>
              <a:pPr>
                <a:defRPr/>
              </a:pPr>
              <a:t>‹#›</a:t>
            </a:fld>
            <a:endParaRPr lang="en-GB" dirty="0"/>
          </a:p>
        </p:txBody>
      </p:sp>
    </p:spTree>
    <p:extLst>
      <p:ext uri="{BB962C8B-B14F-4D97-AF65-F5344CB8AC3E}">
        <p14:creationId xmlns:p14="http://schemas.microsoft.com/office/powerpoint/2010/main" val="35872753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308215A-2683-4D40-93B3-1695D49E3676}" type="slidenum">
              <a:rPr lang="en-GB"/>
              <a:pPr>
                <a:defRPr/>
              </a:pPr>
              <a:t>‹#›</a:t>
            </a:fld>
            <a:endParaRPr lang="en-GB" dirty="0"/>
          </a:p>
        </p:txBody>
      </p:sp>
    </p:spTree>
    <p:extLst>
      <p:ext uri="{BB962C8B-B14F-4D97-AF65-F5344CB8AC3E}">
        <p14:creationId xmlns:p14="http://schemas.microsoft.com/office/powerpoint/2010/main" val="363297761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B99CC74-8E89-4B12-AD9A-FD695D0919FB}" type="slidenum">
              <a:rPr lang="en-GB"/>
              <a:pPr>
                <a:defRPr/>
              </a:pPr>
              <a:t>‹#›</a:t>
            </a:fld>
            <a:endParaRPr lang="en-GB" dirty="0"/>
          </a:p>
        </p:txBody>
      </p:sp>
    </p:spTree>
    <p:extLst>
      <p:ext uri="{BB962C8B-B14F-4D97-AF65-F5344CB8AC3E}">
        <p14:creationId xmlns:p14="http://schemas.microsoft.com/office/powerpoint/2010/main" val="385176798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C8543FF-A07B-429E-A3FE-1E5AB634DA45}" type="slidenum">
              <a:rPr lang="en-GB"/>
              <a:pPr>
                <a:defRPr/>
              </a:pPr>
              <a:t>‹#›</a:t>
            </a:fld>
            <a:endParaRPr lang="en-GB" dirty="0"/>
          </a:p>
        </p:txBody>
      </p:sp>
    </p:spTree>
    <p:extLst>
      <p:ext uri="{BB962C8B-B14F-4D97-AF65-F5344CB8AC3E}">
        <p14:creationId xmlns:p14="http://schemas.microsoft.com/office/powerpoint/2010/main" val="22307380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531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5.JP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3.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smtClean="0"/>
            </a:lvl1pPr>
          </a:lstStyle>
          <a:p>
            <a:pPr>
              <a:defRPr/>
            </a:pPr>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smtClean="0"/>
            </a:lvl1pPr>
          </a:lstStyle>
          <a:p>
            <a:pPr>
              <a:defRPr/>
            </a:pPr>
            <a:endParaRPr lang="en-GB"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07CFB874-0697-4B5B-81B9-7325BB74ABC0}" type="slidenum">
              <a:rPr lang="en-GB"/>
              <a:pPr>
                <a:defRPr/>
              </a:pPr>
              <a:t>‹#›</a:t>
            </a:fld>
            <a:endParaRPr lang="en-GB" dirty="0"/>
          </a:p>
        </p:txBody>
      </p:sp>
      <p:sp>
        <p:nvSpPr>
          <p:cNvPr id="10" name="Rectangle 7"/>
          <p:cNvSpPr>
            <a:spLocks noChangeArrowheads="1"/>
          </p:cNvSpPr>
          <p:nvPr userDrawn="1"/>
        </p:nvSpPr>
        <p:spPr bwMode="auto">
          <a:xfrm>
            <a:off x="0" y="0"/>
            <a:ext cx="12192000" cy="6858000"/>
          </a:xfrm>
          <a:prstGeom prst="rect">
            <a:avLst/>
          </a:prstGeom>
          <a:noFill/>
          <a:ln w="152400" algn="ctr">
            <a:solidFill>
              <a:srgbClr val="2D2D8A">
                <a:lumMod val="75000"/>
              </a:srgb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FFFFFF"/>
              </a:solidFill>
              <a:effectLst/>
              <a:uLnTx/>
              <a:uFillTx/>
              <a:latin typeface="Comic Sans MS" pitchFamily="66" charset="0"/>
              <a:cs typeface="Arial" charset="0"/>
            </a:endParaRPr>
          </a:p>
        </p:txBody>
      </p: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r="15398" b="9959"/>
          <a:stretch/>
        </p:blipFill>
        <p:spPr>
          <a:xfrm>
            <a:off x="10416481" y="5661248"/>
            <a:ext cx="1185108" cy="952494"/>
          </a:xfrm>
          <a:prstGeom prst="rect">
            <a:avLst/>
          </a:prstGeom>
        </p:spPr>
      </p:pic>
    </p:spTree>
    <p:extLst>
      <p:ext uri="{BB962C8B-B14F-4D97-AF65-F5344CB8AC3E}">
        <p14:creationId xmlns:p14="http://schemas.microsoft.com/office/powerpoint/2010/main" val="198406797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635107"/>
      </p:ext>
    </p:extLst>
  </p:cSld>
  <p:clrMap bg1="lt1" tx1="dk1" bg2="lt2" tx2="dk2" accent1="accent1" accent2="accent2" accent3="accent3" accent4="accent4" accent5="accent5" accent6="accent6" hlink="hlink" folHlink="folHlink"/>
  <p:sldLayoutIdLst>
    <p:sldLayoutId id="21474838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png"/><Relationship Id="rId18" Type="http://schemas.openxmlformats.org/officeDocument/2006/relationships/image" Target="../media/image74.png"/><Relationship Id="rId3" Type="http://schemas.openxmlformats.org/officeDocument/2006/relationships/image" Target="../media/image41.png"/><Relationship Id="rId21" Type="http://schemas.openxmlformats.org/officeDocument/2006/relationships/image" Target="../media/image77.png"/><Relationship Id="rId7" Type="http://schemas.openxmlformats.org/officeDocument/2006/relationships/image" Target="../media/image63.png"/><Relationship Id="rId12" Type="http://schemas.openxmlformats.org/officeDocument/2006/relationships/image" Target="../media/image68.png"/><Relationship Id="rId17" Type="http://schemas.openxmlformats.org/officeDocument/2006/relationships/image" Target="../media/image73.png"/><Relationship Id="rId2" Type="http://schemas.openxmlformats.org/officeDocument/2006/relationships/image" Target="../media/image40.png"/><Relationship Id="rId16" Type="http://schemas.openxmlformats.org/officeDocument/2006/relationships/image" Target="../media/image72.png"/><Relationship Id="rId20" Type="http://schemas.openxmlformats.org/officeDocument/2006/relationships/image" Target="../media/image76.png"/><Relationship Id="rId1" Type="http://schemas.openxmlformats.org/officeDocument/2006/relationships/slideLayout" Target="../slideLayouts/slideLayout139.xml"/><Relationship Id="rId6" Type="http://schemas.openxmlformats.org/officeDocument/2006/relationships/image" Target="../media/image62.png"/><Relationship Id="rId11" Type="http://schemas.openxmlformats.org/officeDocument/2006/relationships/image" Target="../media/image67.png"/><Relationship Id="rId24" Type="http://schemas.openxmlformats.org/officeDocument/2006/relationships/image" Target="../media/image80.png"/><Relationship Id="rId5" Type="http://schemas.openxmlformats.org/officeDocument/2006/relationships/image" Target="../media/image61.png"/><Relationship Id="rId15" Type="http://schemas.openxmlformats.org/officeDocument/2006/relationships/image" Target="../media/image71.png"/><Relationship Id="rId23" Type="http://schemas.openxmlformats.org/officeDocument/2006/relationships/image" Target="../media/image79.png"/><Relationship Id="rId10" Type="http://schemas.openxmlformats.org/officeDocument/2006/relationships/image" Target="../media/image66.png"/><Relationship Id="rId19" Type="http://schemas.openxmlformats.org/officeDocument/2006/relationships/image" Target="../media/image75.png"/><Relationship Id="rId4" Type="http://schemas.openxmlformats.org/officeDocument/2006/relationships/image" Target="../media/image42.png"/><Relationship Id="rId9" Type="http://schemas.openxmlformats.org/officeDocument/2006/relationships/image" Target="../media/image65.png"/><Relationship Id="rId14" Type="http://schemas.openxmlformats.org/officeDocument/2006/relationships/image" Target="../media/image70.png"/><Relationship Id="rId22" Type="http://schemas.openxmlformats.org/officeDocument/2006/relationships/image" Target="../media/image78.png"/></Relationships>
</file>

<file path=ppt/slides/_rels/slide12.xml.rels><?xml version="1.0" encoding="UTF-8" standalone="yes"?>
<Relationships xmlns="http://schemas.openxmlformats.org/package/2006/relationships"><Relationship Id="rId13" Type="http://schemas.openxmlformats.org/officeDocument/2006/relationships/image" Target="../media/image65.png"/><Relationship Id="rId18" Type="http://schemas.openxmlformats.org/officeDocument/2006/relationships/image" Target="../media/image87.png"/><Relationship Id="rId26" Type="http://schemas.openxmlformats.org/officeDocument/2006/relationships/image" Target="../media/image91.png"/><Relationship Id="rId39" Type="http://schemas.openxmlformats.org/officeDocument/2006/relationships/image" Target="../media/image78.png"/><Relationship Id="rId21" Type="http://schemas.openxmlformats.org/officeDocument/2006/relationships/image" Target="../media/image69.png"/><Relationship Id="rId34" Type="http://schemas.openxmlformats.org/officeDocument/2006/relationships/image" Target="../media/image95.png"/><Relationship Id="rId42" Type="http://schemas.openxmlformats.org/officeDocument/2006/relationships/image" Target="../media/image99.png"/><Relationship Id="rId7" Type="http://schemas.openxmlformats.org/officeDocument/2006/relationships/image" Target="../media/image62.png"/><Relationship Id="rId2" Type="http://schemas.openxmlformats.org/officeDocument/2006/relationships/image" Target="../media/image40.png"/><Relationship Id="rId16" Type="http://schemas.openxmlformats.org/officeDocument/2006/relationships/image" Target="../media/image86.png"/><Relationship Id="rId20" Type="http://schemas.openxmlformats.org/officeDocument/2006/relationships/image" Target="../media/image88.png"/><Relationship Id="rId29" Type="http://schemas.openxmlformats.org/officeDocument/2006/relationships/image" Target="../media/image73.png"/><Relationship Id="rId41" Type="http://schemas.openxmlformats.org/officeDocument/2006/relationships/image" Target="../media/image79.png"/><Relationship Id="rId1" Type="http://schemas.openxmlformats.org/officeDocument/2006/relationships/slideLayout" Target="../slideLayouts/slideLayout139.xml"/><Relationship Id="rId6" Type="http://schemas.openxmlformats.org/officeDocument/2006/relationships/image" Target="../media/image81.png"/><Relationship Id="rId11" Type="http://schemas.openxmlformats.org/officeDocument/2006/relationships/image" Target="../media/image64.png"/><Relationship Id="rId24" Type="http://schemas.openxmlformats.org/officeDocument/2006/relationships/image" Target="../media/image90.png"/><Relationship Id="rId32" Type="http://schemas.openxmlformats.org/officeDocument/2006/relationships/image" Target="../media/image94.png"/><Relationship Id="rId37" Type="http://schemas.openxmlformats.org/officeDocument/2006/relationships/image" Target="../media/image77.png"/><Relationship Id="rId40" Type="http://schemas.openxmlformats.org/officeDocument/2006/relationships/image" Target="../media/image98.png"/><Relationship Id="rId5" Type="http://schemas.openxmlformats.org/officeDocument/2006/relationships/image" Target="../media/image61.png"/><Relationship Id="rId15" Type="http://schemas.openxmlformats.org/officeDocument/2006/relationships/image" Target="../media/image66.png"/><Relationship Id="rId23" Type="http://schemas.openxmlformats.org/officeDocument/2006/relationships/image" Target="../media/image70.png"/><Relationship Id="rId28" Type="http://schemas.openxmlformats.org/officeDocument/2006/relationships/image" Target="../media/image92.png"/><Relationship Id="rId36" Type="http://schemas.openxmlformats.org/officeDocument/2006/relationships/image" Target="../media/image96.png"/><Relationship Id="rId10" Type="http://schemas.openxmlformats.org/officeDocument/2006/relationships/image" Target="../media/image83.png"/><Relationship Id="rId19" Type="http://schemas.openxmlformats.org/officeDocument/2006/relationships/image" Target="../media/image68.png"/><Relationship Id="rId31" Type="http://schemas.openxmlformats.org/officeDocument/2006/relationships/image" Target="../media/image74.png"/><Relationship Id="rId44" Type="http://schemas.openxmlformats.org/officeDocument/2006/relationships/image" Target="../media/image100.png"/><Relationship Id="rId4" Type="http://schemas.openxmlformats.org/officeDocument/2006/relationships/image" Target="../media/image42.png"/><Relationship Id="rId9" Type="http://schemas.openxmlformats.org/officeDocument/2006/relationships/image" Target="../media/image63.png"/><Relationship Id="rId14" Type="http://schemas.openxmlformats.org/officeDocument/2006/relationships/image" Target="../media/image85.png"/><Relationship Id="rId22" Type="http://schemas.openxmlformats.org/officeDocument/2006/relationships/image" Target="../media/image89.png"/><Relationship Id="rId27" Type="http://schemas.openxmlformats.org/officeDocument/2006/relationships/image" Target="../media/image72.png"/><Relationship Id="rId30" Type="http://schemas.openxmlformats.org/officeDocument/2006/relationships/image" Target="../media/image93.png"/><Relationship Id="rId35" Type="http://schemas.openxmlformats.org/officeDocument/2006/relationships/image" Target="../media/image76.png"/><Relationship Id="rId43" Type="http://schemas.openxmlformats.org/officeDocument/2006/relationships/image" Target="../media/image80.png"/><Relationship Id="rId8" Type="http://schemas.openxmlformats.org/officeDocument/2006/relationships/image" Target="../media/image82.png"/><Relationship Id="rId3" Type="http://schemas.openxmlformats.org/officeDocument/2006/relationships/image" Target="../media/image41.png"/><Relationship Id="rId12" Type="http://schemas.openxmlformats.org/officeDocument/2006/relationships/image" Target="../media/image84.png"/><Relationship Id="rId17" Type="http://schemas.openxmlformats.org/officeDocument/2006/relationships/image" Target="../media/image67.png"/><Relationship Id="rId25" Type="http://schemas.openxmlformats.org/officeDocument/2006/relationships/image" Target="../media/image71.png"/><Relationship Id="rId33" Type="http://schemas.openxmlformats.org/officeDocument/2006/relationships/image" Target="../media/image75.png"/><Relationship Id="rId38" Type="http://schemas.openxmlformats.org/officeDocument/2006/relationships/image" Target="../media/image97.png"/></Relationships>
</file>

<file path=ppt/slides/_rels/slide13.xml.rels><?xml version="1.0" encoding="UTF-8" standalone="yes"?>
<Relationships xmlns="http://schemas.openxmlformats.org/package/2006/relationships"><Relationship Id="rId8" Type="http://schemas.openxmlformats.org/officeDocument/2006/relationships/image" Target="../media/image420.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0.png"/><Relationship Id="rId21" Type="http://schemas.openxmlformats.org/officeDocument/2006/relationships/image" Target="../media/image55.png"/><Relationship Id="rId7" Type="http://schemas.openxmlformats.org/officeDocument/2006/relationships/image" Target="../media/image44.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3.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400.png"/><Relationship Id="rId11" Type="http://schemas.openxmlformats.org/officeDocument/2006/relationships/image" Target="../media/image45.png"/><Relationship Id="rId5" Type="http://schemas.openxmlformats.org/officeDocument/2006/relationships/image" Target="../media/image43.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0.png"/><Relationship Id="rId19" Type="http://schemas.openxmlformats.org/officeDocument/2006/relationships/image" Target="../media/image53.png"/><Relationship Id="rId4" Type="http://schemas.openxmlformats.org/officeDocument/2006/relationships/image" Target="../media/image380.png"/><Relationship Id="rId9" Type="http://schemas.openxmlformats.org/officeDocument/2006/relationships/image" Target="../media/image430.png"/><Relationship Id="rId14" Type="http://schemas.openxmlformats.org/officeDocument/2006/relationships/image" Target="../media/image48.png"/><Relationship Id="rId22"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image" Target="../media/image30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309.pn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0.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853C39C-504A-4BFA-4C99-C6B9D70C6B0B}"/>
              </a:ext>
            </a:extLst>
          </p:cNvPr>
          <p:cNvSpPr>
            <a:spLocks noGrp="1"/>
          </p:cNvSpPr>
          <p:nvPr>
            <p:ph type="body" sz="quarter" idx="10"/>
          </p:nvPr>
        </p:nvSpPr>
        <p:spPr/>
        <p:txBody>
          <a:bodyPr/>
          <a:lstStyle/>
          <a:p>
            <a:r>
              <a:rPr lang="en-GB" dirty="0"/>
              <a:t>Express the following as a </a:t>
            </a:r>
            <a:r>
              <a:rPr lang="en-GB" b="1" dirty="0">
                <a:solidFill>
                  <a:srgbClr val="FF0000"/>
                </a:solidFill>
              </a:rPr>
              <a:t>product of prime factors </a:t>
            </a:r>
          </a:p>
        </p:txBody>
      </p:sp>
      <p:sp>
        <p:nvSpPr>
          <p:cNvPr id="7" name="Content Placeholder 6">
            <a:extLst>
              <a:ext uri="{FF2B5EF4-FFF2-40B4-BE49-F238E27FC236}">
                <a16:creationId xmlns:a16="http://schemas.microsoft.com/office/drawing/2014/main" id="{ED7982BE-94DE-EBAC-3089-431BC69EE44E}"/>
              </a:ext>
            </a:extLst>
          </p:cNvPr>
          <p:cNvSpPr>
            <a:spLocks noGrp="1"/>
          </p:cNvSpPr>
          <p:nvPr>
            <p:ph sz="quarter" idx="11"/>
          </p:nvPr>
        </p:nvSpPr>
        <p:spPr>
          <a:xfrm>
            <a:off x="287338" y="1377950"/>
            <a:ext cx="1871246" cy="4654550"/>
          </a:xfrm>
        </p:spPr>
        <p:txBody>
          <a:bodyPr/>
          <a:lstStyle/>
          <a:p>
            <a:pPr marL="0" indent="0">
              <a:buNone/>
            </a:pPr>
            <a:r>
              <a:rPr lang="en-GB" dirty="0"/>
              <a:t>24</a:t>
            </a:r>
          </a:p>
          <a:p>
            <a:pPr marL="0" indent="0">
              <a:buNone/>
            </a:pPr>
            <a:endParaRPr lang="en-GB" dirty="0"/>
          </a:p>
          <a:p>
            <a:pPr marL="0" indent="0">
              <a:buNone/>
            </a:pPr>
            <a:r>
              <a:rPr lang="en-GB" dirty="0"/>
              <a:t>48 </a:t>
            </a:r>
          </a:p>
          <a:p>
            <a:pPr marL="0" indent="0">
              <a:buNone/>
            </a:pPr>
            <a:endParaRPr lang="en-GB" dirty="0"/>
          </a:p>
          <a:p>
            <a:pPr marL="0" indent="0">
              <a:buNone/>
            </a:pPr>
            <a:r>
              <a:rPr lang="en-GB" dirty="0"/>
              <a:t>96 </a:t>
            </a:r>
          </a:p>
          <a:p>
            <a:pPr marL="0" indent="0">
              <a:buNone/>
            </a:pPr>
            <a:endParaRPr lang="en-GB" dirty="0"/>
          </a:p>
          <a:p>
            <a:pPr marL="0" indent="0">
              <a:buNone/>
            </a:pPr>
            <a:r>
              <a:rPr lang="en-GB" dirty="0"/>
              <a:t>100 </a:t>
            </a:r>
          </a:p>
          <a:p>
            <a:pPr marL="0" indent="0">
              <a:buNone/>
            </a:pPr>
            <a:endParaRPr lang="en-GB" dirty="0"/>
          </a:p>
          <a:p>
            <a:pPr marL="0" indent="0">
              <a:buNone/>
            </a:pPr>
            <a:r>
              <a:rPr lang="en-GB" dirty="0"/>
              <a:t>200 </a:t>
            </a:r>
          </a:p>
          <a:p>
            <a:pPr marL="0" indent="0">
              <a:buNone/>
            </a:pPr>
            <a:endParaRPr lang="en-GB" dirty="0"/>
          </a:p>
          <a:p>
            <a:pPr marL="0" indent="0">
              <a:buNone/>
            </a:pPr>
            <a:r>
              <a:rPr lang="en-GB" dirty="0"/>
              <a:t>600 </a:t>
            </a:r>
          </a:p>
        </p:txBody>
      </p:sp>
    </p:spTree>
    <p:extLst>
      <p:ext uri="{BB962C8B-B14F-4D97-AF65-F5344CB8AC3E}">
        <p14:creationId xmlns:p14="http://schemas.microsoft.com/office/powerpoint/2010/main" val="160909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CECA85-F6F0-D989-65F4-2FB82F06BCBD}"/>
              </a:ext>
            </a:extLst>
          </p:cNvPr>
          <p:cNvPicPr>
            <a:picLocks noChangeAspect="1"/>
          </p:cNvPicPr>
          <p:nvPr/>
        </p:nvPicPr>
        <p:blipFill>
          <a:blip r:embed="rId2"/>
          <a:stretch>
            <a:fillRect/>
          </a:stretch>
        </p:blipFill>
        <p:spPr>
          <a:xfrm>
            <a:off x="1017613" y="337865"/>
            <a:ext cx="9673834" cy="5676611"/>
          </a:xfrm>
          <a:prstGeom prst="rect">
            <a:avLst/>
          </a:prstGeom>
        </p:spPr>
      </p:pic>
    </p:spTree>
    <p:extLst>
      <p:ext uri="{BB962C8B-B14F-4D97-AF65-F5344CB8AC3E}">
        <p14:creationId xmlns:p14="http://schemas.microsoft.com/office/powerpoint/2010/main" val="1998937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B1D818-0124-4249-A022-EC89CA27E32E}"/>
              </a:ext>
            </a:extLst>
          </p:cNvPr>
          <p:cNvSpPr/>
          <p:nvPr/>
        </p:nvSpPr>
        <p:spPr>
          <a:xfrm>
            <a:off x="1282504" y="320040"/>
            <a:ext cx="3020256" cy="6416041"/>
          </a:xfrm>
          <a:prstGeom prst="roundRect">
            <a:avLst>
              <a:gd name="adj" fmla="val 6371"/>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3" name="Rectangle: Rounded Corners 32">
            <a:extLst>
              <a:ext uri="{FF2B5EF4-FFF2-40B4-BE49-F238E27FC236}">
                <a16:creationId xmlns:a16="http://schemas.microsoft.com/office/drawing/2014/main" id="{608AA5B6-BDAA-4273-BD45-4FCBFD97AECC}"/>
              </a:ext>
            </a:extLst>
          </p:cNvPr>
          <p:cNvSpPr/>
          <p:nvPr/>
        </p:nvSpPr>
        <p:spPr>
          <a:xfrm>
            <a:off x="4599744" y="320040"/>
            <a:ext cx="3020256" cy="6416041"/>
          </a:xfrm>
          <a:prstGeom prst="roundRect">
            <a:avLst>
              <a:gd name="adj" fmla="val 637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4" name="Rectangle: Rounded Corners 33">
            <a:extLst>
              <a:ext uri="{FF2B5EF4-FFF2-40B4-BE49-F238E27FC236}">
                <a16:creationId xmlns:a16="http://schemas.microsoft.com/office/drawing/2014/main" id="{54191793-1A1E-41D5-B627-ECE63AC2F12C}"/>
              </a:ext>
            </a:extLst>
          </p:cNvPr>
          <p:cNvSpPr/>
          <p:nvPr/>
        </p:nvSpPr>
        <p:spPr>
          <a:xfrm>
            <a:off x="7916984" y="320040"/>
            <a:ext cx="3020256" cy="6416041"/>
          </a:xfrm>
          <a:prstGeom prst="roundRect">
            <a:avLst>
              <a:gd name="adj" fmla="val 6371"/>
            </a:avLst>
          </a:prstGeom>
          <a:noFill/>
          <a:ln w="381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6" name="Rectangle 35">
            <a:extLst>
              <a:ext uri="{FF2B5EF4-FFF2-40B4-BE49-F238E27FC236}">
                <a16:creationId xmlns:a16="http://schemas.microsoft.com/office/drawing/2014/main" id="{A4D98E1C-37EB-42FE-85B3-A4EB60295B1D}"/>
              </a:ext>
            </a:extLst>
          </p:cNvPr>
          <p:cNvSpPr/>
          <p:nvPr/>
        </p:nvSpPr>
        <p:spPr>
          <a:xfrm>
            <a:off x="2558952" y="119380"/>
            <a:ext cx="467360" cy="4569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7" name="Rectangle 36">
            <a:extLst>
              <a:ext uri="{FF2B5EF4-FFF2-40B4-BE49-F238E27FC236}">
                <a16:creationId xmlns:a16="http://schemas.microsoft.com/office/drawing/2014/main" id="{246C6CC5-9261-4A4B-94C3-CA77BA378538}"/>
              </a:ext>
            </a:extLst>
          </p:cNvPr>
          <p:cNvSpPr/>
          <p:nvPr/>
        </p:nvSpPr>
        <p:spPr>
          <a:xfrm>
            <a:off x="5876192" y="180340"/>
            <a:ext cx="467360" cy="3960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8" name="Rectangle 37">
            <a:extLst>
              <a:ext uri="{FF2B5EF4-FFF2-40B4-BE49-F238E27FC236}">
                <a16:creationId xmlns:a16="http://schemas.microsoft.com/office/drawing/2014/main" id="{E0C45660-C8BE-42D6-90F7-F1BD99073914}"/>
              </a:ext>
            </a:extLst>
          </p:cNvPr>
          <p:cNvSpPr/>
          <p:nvPr/>
        </p:nvSpPr>
        <p:spPr>
          <a:xfrm>
            <a:off x="9193432" y="263652"/>
            <a:ext cx="467360" cy="3127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pic>
        <p:nvPicPr>
          <p:cNvPr id="47" name="Picture 46">
            <a:extLst>
              <a:ext uri="{FF2B5EF4-FFF2-40B4-BE49-F238E27FC236}">
                <a16:creationId xmlns:a16="http://schemas.microsoft.com/office/drawing/2014/main" id="{297A676D-0881-4CEC-A9A3-65DB091875DA}"/>
              </a:ext>
            </a:extLst>
          </p:cNvPr>
          <p:cNvPicPr>
            <a:picLocks noChangeAspect="1"/>
          </p:cNvPicPr>
          <p:nvPr/>
        </p:nvPicPr>
        <p:blipFill rotWithShape="1">
          <a:blip r:embed="rId2"/>
          <a:srcRect l="30800" t="26592" r="30727" b="37701"/>
          <a:stretch/>
        </p:blipFill>
        <p:spPr>
          <a:xfrm>
            <a:off x="2561494" y="106096"/>
            <a:ext cx="452477" cy="465405"/>
          </a:xfrm>
          <a:prstGeom prst="rect">
            <a:avLst/>
          </a:prstGeom>
        </p:spPr>
      </p:pic>
      <p:pic>
        <p:nvPicPr>
          <p:cNvPr id="48" name="Picture 47">
            <a:extLst>
              <a:ext uri="{FF2B5EF4-FFF2-40B4-BE49-F238E27FC236}">
                <a16:creationId xmlns:a16="http://schemas.microsoft.com/office/drawing/2014/main" id="{4DED61E0-3AA7-4267-BA7B-A1B33AF1306B}"/>
              </a:ext>
            </a:extLst>
          </p:cNvPr>
          <p:cNvPicPr>
            <a:picLocks noChangeAspect="1"/>
          </p:cNvPicPr>
          <p:nvPr/>
        </p:nvPicPr>
        <p:blipFill rotWithShape="1">
          <a:blip r:embed="rId3"/>
          <a:srcRect l="33171" t="26989" r="32642" b="37502"/>
          <a:stretch/>
        </p:blipFill>
        <p:spPr>
          <a:xfrm>
            <a:off x="5901398" y="116059"/>
            <a:ext cx="390424" cy="462820"/>
          </a:xfrm>
          <a:prstGeom prst="rect">
            <a:avLst/>
          </a:prstGeom>
        </p:spPr>
      </p:pic>
      <p:pic>
        <p:nvPicPr>
          <p:cNvPr id="49" name="Picture 48">
            <a:extLst>
              <a:ext uri="{FF2B5EF4-FFF2-40B4-BE49-F238E27FC236}">
                <a16:creationId xmlns:a16="http://schemas.microsoft.com/office/drawing/2014/main" id="{61CB4440-015E-4A57-BDE6-CF234DFBF42D}"/>
              </a:ext>
            </a:extLst>
          </p:cNvPr>
          <p:cNvPicPr>
            <a:picLocks noChangeAspect="1"/>
          </p:cNvPicPr>
          <p:nvPr/>
        </p:nvPicPr>
        <p:blipFill rotWithShape="1">
          <a:blip r:embed="rId4"/>
          <a:srcRect l="33266" t="26790" r="32049" b="37105"/>
          <a:stretch/>
        </p:blipFill>
        <p:spPr>
          <a:xfrm>
            <a:off x="9229581" y="113910"/>
            <a:ext cx="393009" cy="470576"/>
          </a:xfrm>
          <a:prstGeom prst="rect">
            <a:avLst/>
          </a:prstGeom>
        </p:spPr>
      </p:pic>
      <p:sp>
        <p:nvSpPr>
          <p:cNvPr id="14" name="TextBox 13">
            <a:extLst>
              <a:ext uri="{FF2B5EF4-FFF2-40B4-BE49-F238E27FC236}">
                <a16:creationId xmlns:a16="http://schemas.microsoft.com/office/drawing/2014/main" id="{CAD0A964-A68D-4A00-B9C8-5AA9F99842DE}"/>
              </a:ext>
            </a:extLst>
          </p:cNvPr>
          <p:cNvSpPr txBox="1"/>
          <p:nvPr/>
        </p:nvSpPr>
        <p:spPr>
          <a:xfrm>
            <a:off x="2337448" y="753987"/>
            <a:ext cx="900567" cy="307777"/>
          </a:xfrm>
          <a:prstGeom prst="rect">
            <a:avLst/>
          </a:prstGeom>
          <a:noFill/>
        </p:spPr>
        <p:txBody>
          <a:bodyPr wrap="none" lIns="0" tIns="0" rIns="0" bIns="0" rtlCol="0">
            <a:spAutoFit/>
          </a:bodyPr>
          <a:lstStyle/>
          <a:p>
            <a:pPr algn="ctr" defTabSz="457200"/>
            <a:r>
              <a:rPr lang="en-GB" sz="2000" dirty="0">
                <a:solidFill>
                  <a:prstClr val="black"/>
                </a:solidFill>
                <a:latin typeface="Calibri" panose="020F0502020204030204"/>
              </a:rPr>
              <a:t>Simplify:</a:t>
            </a:r>
            <a:endParaRPr lang="en-GB" sz="1400"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57A93A89-3BC2-4DBF-BB8D-F66993783F1D}"/>
              </a:ext>
            </a:extLst>
          </p:cNvPr>
          <p:cNvSpPr txBox="1"/>
          <p:nvPr/>
        </p:nvSpPr>
        <p:spPr>
          <a:xfrm>
            <a:off x="1397241" y="132459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1)</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DDB77F0-CD0B-45C5-ADC1-5275B49BD0EE}"/>
                  </a:ext>
                </a:extLst>
              </p:cNvPr>
              <p:cNvSpPr txBox="1"/>
              <p:nvPr/>
            </p:nvSpPr>
            <p:spPr>
              <a:xfrm>
                <a:off x="2060004" y="124306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12</m:t>
                          </m:r>
                        </m:e>
                      </m:rad>
                    </m:oMath>
                  </m:oMathPara>
                </a14:m>
                <a:endParaRPr lang="en-GB" sz="2200" dirty="0">
                  <a:solidFill>
                    <a:prstClr val="black"/>
                  </a:solidFill>
                  <a:latin typeface="Calibri" panose="020F0502020204030204"/>
                </a:endParaRPr>
              </a:p>
            </p:txBody>
          </p:sp>
        </mc:Choice>
        <mc:Fallback xmlns="">
          <p:sp>
            <p:nvSpPr>
              <p:cNvPr id="26" name="TextBox 25">
                <a:extLst>
                  <a:ext uri="{FF2B5EF4-FFF2-40B4-BE49-F238E27FC236}">
                    <a16:creationId xmlns:a16="http://schemas.microsoft.com/office/drawing/2014/main" id="{4DDB77F0-CD0B-45C5-ADC1-5275B49BD0EE}"/>
                  </a:ext>
                </a:extLst>
              </p:cNvPr>
              <p:cNvSpPr txBox="1">
                <a:spLocks noRot="1" noChangeAspect="1" noMove="1" noResize="1" noEditPoints="1" noAdjustHandles="1" noChangeArrowheads="1" noChangeShapeType="1" noTextEdit="1"/>
              </p:cNvSpPr>
              <p:nvPr/>
            </p:nvSpPr>
            <p:spPr>
              <a:xfrm>
                <a:off x="2060004" y="1243064"/>
                <a:ext cx="745076" cy="470835"/>
              </a:xfrm>
              <a:prstGeom prst="rect">
                <a:avLst/>
              </a:prstGeom>
              <a:blipFill>
                <a:blip r:embed="rId5"/>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8D1EBDA1-FAF2-4A5E-8FF1-A23BD792E262}"/>
              </a:ext>
            </a:extLst>
          </p:cNvPr>
          <p:cNvSpPr txBox="1"/>
          <p:nvPr/>
        </p:nvSpPr>
        <p:spPr>
          <a:xfrm>
            <a:off x="1397241" y="211568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2)</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13B0E2-63A8-4EF2-9B77-93C7E2F68E6E}"/>
                  </a:ext>
                </a:extLst>
              </p:cNvPr>
              <p:cNvSpPr txBox="1"/>
              <p:nvPr/>
            </p:nvSpPr>
            <p:spPr>
              <a:xfrm>
                <a:off x="2060004" y="203415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40</m:t>
                          </m:r>
                        </m:e>
                      </m:rad>
                    </m:oMath>
                  </m:oMathPara>
                </a14:m>
                <a:endParaRPr lang="en-GB" sz="2200" dirty="0">
                  <a:solidFill>
                    <a:prstClr val="black"/>
                  </a:solidFill>
                  <a:latin typeface="Calibri" panose="020F0502020204030204"/>
                </a:endParaRPr>
              </a:p>
            </p:txBody>
          </p:sp>
        </mc:Choice>
        <mc:Fallback xmlns="">
          <p:sp>
            <p:nvSpPr>
              <p:cNvPr id="19" name="TextBox 18">
                <a:extLst>
                  <a:ext uri="{FF2B5EF4-FFF2-40B4-BE49-F238E27FC236}">
                    <a16:creationId xmlns:a16="http://schemas.microsoft.com/office/drawing/2014/main" id="{F813B0E2-63A8-4EF2-9B77-93C7E2F68E6E}"/>
                  </a:ext>
                </a:extLst>
              </p:cNvPr>
              <p:cNvSpPr txBox="1">
                <a:spLocks noRot="1" noChangeAspect="1" noMove="1" noResize="1" noEditPoints="1" noAdjustHandles="1" noChangeArrowheads="1" noChangeShapeType="1" noTextEdit="1"/>
              </p:cNvSpPr>
              <p:nvPr/>
            </p:nvSpPr>
            <p:spPr>
              <a:xfrm>
                <a:off x="2060004" y="2034159"/>
                <a:ext cx="745076" cy="470835"/>
              </a:xfrm>
              <a:prstGeom prst="rect">
                <a:avLst/>
              </a:prstGeom>
              <a:blipFill>
                <a:blip r:embed="rId6"/>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E92A72C9-937A-4F8E-89D4-7C83FB7E7005}"/>
              </a:ext>
            </a:extLst>
          </p:cNvPr>
          <p:cNvSpPr txBox="1"/>
          <p:nvPr/>
        </p:nvSpPr>
        <p:spPr>
          <a:xfrm>
            <a:off x="1397241" y="290678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3)</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7EE1F58-9821-4E46-8CC1-BC6439DC40A7}"/>
                  </a:ext>
                </a:extLst>
              </p:cNvPr>
              <p:cNvSpPr txBox="1"/>
              <p:nvPr/>
            </p:nvSpPr>
            <p:spPr>
              <a:xfrm>
                <a:off x="2060004" y="282525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24</m:t>
                          </m:r>
                        </m:e>
                      </m:rad>
                    </m:oMath>
                  </m:oMathPara>
                </a14:m>
                <a:endParaRPr lang="en-GB" sz="2200" dirty="0">
                  <a:solidFill>
                    <a:prstClr val="black"/>
                  </a:solidFill>
                  <a:latin typeface="Calibri" panose="020F0502020204030204"/>
                </a:endParaRPr>
              </a:p>
            </p:txBody>
          </p:sp>
        </mc:Choice>
        <mc:Fallback xmlns="">
          <p:sp>
            <p:nvSpPr>
              <p:cNvPr id="23" name="TextBox 22">
                <a:extLst>
                  <a:ext uri="{FF2B5EF4-FFF2-40B4-BE49-F238E27FC236}">
                    <a16:creationId xmlns:a16="http://schemas.microsoft.com/office/drawing/2014/main" id="{A7EE1F58-9821-4E46-8CC1-BC6439DC40A7}"/>
                  </a:ext>
                </a:extLst>
              </p:cNvPr>
              <p:cNvSpPr txBox="1">
                <a:spLocks noRot="1" noChangeAspect="1" noMove="1" noResize="1" noEditPoints="1" noAdjustHandles="1" noChangeArrowheads="1" noChangeShapeType="1" noTextEdit="1"/>
              </p:cNvSpPr>
              <p:nvPr/>
            </p:nvSpPr>
            <p:spPr>
              <a:xfrm>
                <a:off x="2060004" y="2825254"/>
                <a:ext cx="745076" cy="470835"/>
              </a:xfrm>
              <a:prstGeom prst="rect">
                <a:avLst/>
              </a:prstGeom>
              <a:blipFill>
                <a:blip r:embed="rId7"/>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41302895-522B-42AB-AC88-C0719A0D76D0}"/>
              </a:ext>
            </a:extLst>
          </p:cNvPr>
          <p:cNvSpPr txBox="1"/>
          <p:nvPr/>
        </p:nvSpPr>
        <p:spPr>
          <a:xfrm>
            <a:off x="1397241" y="369787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4)</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C328E7C-5B9D-4D80-9EA9-85B45AA76C6F}"/>
                  </a:ext>
                </a:extLst>
              </p:cNvPr>
              <p:cNvSpPr txBox="1"/>
              <p:nvPr/>
            </p:nvSpPr>
            <p:spPr>
              <a:xfrm>
                <a:off x="2060004" y="361634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18</m:t>
                          </m:r>
                        </m:e>
                      </m:rad>
                    </m:oMath>
                  </m:oMathPara>
                </a14:m>
                <a:endParaRPr lang="en-GB" sz="2200" dirty="0">
                  <a:solidFill>
                    <a:prstClr val="black"/>
                  </a:solidFill>
                  <a:latin typeface="Calibri" panose="020F0502020204030204"/>
                </a:endParaRPr>
              </a:p>
            </p:txBody>
          </p:sp>
        </mc:Choice>
        <mc:Fallback xmlns="">
          <p:sp>
            <p:nvSpPr>
              <p:cNvPr id="28" name="TextBox 27">
                <a:extLst>
                  <a:ext uri="{FF2B5EF4-FFF2-40B4-BE49-F238E27FC236}">
                    <a16:creationId xmlns:a16="http://schemas.microsoft.com/office/drawing/2014/main" id="{AC328E7C-5B9D-4D80-9EA9-85B45AA76C6F}"/>
                  </a:ext>
                </a:extLst>
              </p:cNvPr>
              <p:cNvSpPr txBox="1">
                <a:spLocks noRot="1" noChangeAspect="1" noMove="1" noResize="1" noEditPoints="1" noAdjustHandles="1" noChangeArrowheads="1" noChangeShapeType="1" noTextEdit="1"/>
              </p:cNvSpPr>
              <p:nvPr/>
            </p:nvSpPr>
            <p:spPr>
              <a:xfrm>
                <a:off x="2060004" y="3616349"/>
                <a:ext cx="745076" cy="470835"/>
              </a:xfrm>
              <a:prstGeom prst="rect">
                <a:avLst/>
              </a:prstGeom>
              <a:blipFill>
                <a:blip r:embed="rId8"/>
                <a:stretch>
                  <a:fillRect/>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C24C5D05-4F33-4607-8324-19767B7F3779}"/>
              </a:ext>
            </a:extLst>
          </p:cNvPr>
          <p:cNvSpPr txBox="1"/>
          <p:nvPr/>
        </p:nvSpPr>
        <p:spPr>
          <a:xfrm>
            <a:off x="1397241" y="448897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5)</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37D3370-BE0B-438E-AAC6-0ECC219527F6}"/>
                  </a:ext>
                </a:extLst>
              </p:cNvPr>
              <p:cNvSpPr txBox="1"/>
              <p:nvPr/>
            </p:nvSpPr>
            <p:spPr>
              <a:xfrm>
                <a:off x="2137750" y="4407444"/>
                <a:ext cx="589584"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8</m:t>
                          </m:r>
                        </m:e>
                      </m:rad>
                    </m:oMath>
                  </m:oMathPara>
                </a14:m>
                <a:endParaRPr lang="en-GB" sz="22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C37D3370-BE0B-438E-AAC6-0ECC219527F6}"/>
                  </a:ext>
                </a:extLst>
              </p:cNvPr>
              <p:cNvSpPr txBox="1">
                <a:spLocks noRot="1" noChangeAspect="1" noMove="1" noResize="1" noEditPoints="1" noAdjustHandles="1" noChangeArrowheads="1" noChangeShapeType="1" noTextEdit="1"/>
              </p:cNvSpPr>
              <p:nvPr/>
            </p:nvSpPr>
            <p:spPr>
              <a:xfrm>
                <a:off x="2137750" y="4407444"/>
                <a:ext cx="589584" cy="470835"/>
              </a:xfrm>
              <a:prstGeom prst="rect">
                <a:avLst/>
              </a:prstGeom>
              <a:blipFill>
                <a:blip r:embed="rId9"/>
                <a:stretch>
                  <a:fillRect/>
                </a:stretch>
              </a:blipFill>
            </p:spPr>
            <p:txBody>
              <a:bodyPr/>
              <a:lstStyle/>
              <a:p>
                <a:r>
                  <a:rPr lang="en-GB">
                    <a:noFill/>
                  </a:rPr>
                  <a:t> </a:t>
                </a:r>
              </a:p>
            </p:txBody>
          </p:sp>
        </mc:Fallback>
      </mc:AlternateContent>
      <p:sp>
        <p:nvSpPr>
          <p:cNvPr id="40" name="TextBox 39">
            <a:extLst>
              <a:ext uri="{FF2B5EF4-FFF2-40B4-BE49-F238E27FC236}">
                <a16:creationId xmlns:a16="http://schemas.microsoft.com/office/drawing/2014/main" id="{6843891B-C9D6-4F59-834A-586A27649F15}"/>
              </a:ext>
            </a:extLst>
          </p:cNvPr>
          <p:cNvSpPr txBox="1"/>
          <p:nvPr/>
        </p:nvSpPr>
        <p:spPr>
          <a:xfrm>
            <a:off x="1397241" y="528006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6)</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D804112-B75C-4D83-9AC9-8650F1B596F8}"/>
                  </a:ext>
                </a:extLst>
              </p:cNvPr>
              <p:cNvSpPr txBox="1"/>
              <p:nvPr/>
            </p:nvSpPr>
            <p:spPr>
              <a:xfrm>
                <a:off x="2060004" y="519853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28</m:t>
                          </m:r>
                        </m:e>
                      </m:rad>
                    </m:oMath>
                  </m:oMathPara>
                </a14:m>
                <a:endParaRPr lang="en-GB" sz="2200" dirty="0">
                  <a:solidFill>
                    <a:prstClr val="black"/>
                  </a:solidFill>
                  <a:latin typeface="Calibri" panose="020F0502020204030204"/>
                </a:endParaRPr>
              </a:p>
            </p:txBody>
          </p:sp>
        </mc:Choice>
        <mc:Fallback xmlns="">
          <p:sp>
            <p:nvSpPr>
              <p:cNvPr id="41" name="TextBox 40">
                <a:extLst>
                  <a:ext uri="{FF2B5EF4-FFF2-40B4-BE49-F238E27FC236}">
                    <a16:creationId xmlns:a16="http://schemas.microsoft.com/office/drawing/2014/main" id="{DD804112-B75C-4D83-9AC9-8650F1B596F8}"/>
                  </a:ext>
                </a:extLst>
              </p:cNvPr>
              <p:cNvSpPr txBox="1">
                <a:spLocks noRot="1" noChangeAspect="1" noMove="1" noResize="1" noEditPoints="1" noAdjustHandles="1" noChangeArrowheads="1" noChangeShapeType="1" noTextEdit="1"/>
              </p:cNvSpPr>
              <p:nvPr/>
            </p:nvSpPr>
            <p:spPr>
              <a:xfrm>
                <a:off x="2060004" y="5198539"/>
                <a:ext cx="745076" cy="470835"/>
              </a:xfrm>
              <a:prstGeom prst="rect">
                <a:avLst/>
              </a:prstGeom>
              <a:blipFill>
                <a:blip r:embed="rId10"/>
                <a:stretch>
                  <a:fillRect/>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C409004C-0577-4165-948C-7AB926831ED9}"/>
              </a:ext>
            </a:extLst>
          </p:cNvPr>
          <p:cNvSpPr txBox="1"/>
          <p:nvPr/>
        </p:nvSpPr>
        <p:spPr>
          <a:xfrm>
            <a:off x="1397241" y="607116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7)</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CFCD94F-246B-4A6A-997B-3DB43EF03E79}"/>
                  </a:ext>
                </a:extLst>
              </p:cNvPr>
              <p:cNvSpPr txBox="1"/>
              <p:nvPr/>
            </p:nvSpPr>
            <p:spPr>
              <a:xfrm>
                <a:off x="2060004" y="5989632"/>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80</m:t>
                          </m:r>
                        </m:e>
                      </m:rad>
                    </m:oMath>
                  </m:oMathPara>
                </a14:m>
                <a:endParaRPr lang="en-GB" sz="2200" dirty="0">
                  <a:solidFill>
                    <a:prstClr val="black"/>
                  </a:solidFill>
                  <a:latin typeface="Calibri" panose="020F0502020204030204"/>
                </a:endParaRPr>
              </a:p>
            </p:txBody>
          </p:sp>
        </mc:Choice>
        <mc:Fallback xmlns="">
          <p:sp>
            <p:nvSpPr>
              <p:cNvPr id="45" name="TextBox 44">
                <a:extLst>
                  <a:ext uri="{FF2B5EF4-FFF2-40B4-BE49-F238E27FC236}">
                    <a16:creationId xmlns:a16="http://schemas.microsoft.com/office/drawing/2014/main" id="{CCFCD94F-246B-4A6A-997B-3DB43EF03E79}"/>
                  </a:ext>
                </a:extLst>
              </p:cNvPr>
              <p:cNvSpPr txBox="1">
                <a:spLocks noRot="1" noChangeAspect="1" noMove="1" noResize="1" noEditPoints="1" noAdjustHandles="1" noChangeArrowheads="1" noChangeShapeType="1" noTextEdit="1"/>
              </p:cNvSpPr>
              <p:nvPr/>
            </p:nvSpPr>
            <p:spPr>
              <a:xfrm>
                <a:off x="2060004" y="5989632"/>
                <a:ext cx="745076" cy="470835"/>
              </a:xfrm>
              <a:prstGeom prst="rect">
                <a:avLst/>
              </a:prstGeom>
              <a:blipFill>
                <a:blip r:embed="rId11"/>
                <a:stretch>
                  <a:fillRect/>
                </a:stretch>
              </a:blipFill>
            </p:spPr>
            <p:txBody>
              <a:bodyPr/>
              <a:lstStyle/>
              <a:p>
                <a:r>
                  <a:rPr lang="en-GB">
                    <a:noFill/>
                  </a:rPr>
                  <a:t> </a:t>
                </a:r>
              </a:p>
            </p:txBody>
          </p:sp>
        </mc:Fallback>
      </mc:AlternateContent>
      <p:sp>
        <p:nvSpPr>
          <p:cNvPr id="51" name="TextBox 50">
            <a:extLst>
              <a:ext uri="{FF2B5EF4-FFF2-40B4-BE49-F238E27FC236}">
                <a16:creationId xmlns:a16="http://schemas.microsoft.com/office/drawing/2014/main" id="{50C42D07-D5D9-409C-B6A6-B8B63BA9C3A4}"/>
              </a:ext>
            </a:extLst>
          </p:cNvPr>
          <p:cNvSpPr txBox="1"/>
          <p:nvPr/>
        </p:nvSpPr>
        <p:spPr>
          <a:xfrm>
            <a:off x="4705707" y="132459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1)</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BDB5EB3-B937-4AB2-95FD-928E342E664E}"/>
                  </a:ext>
                </a:extLst>
              </p:cNvPr>
              <p:cNvSpPr txBox="1"/>
              <p:nvPr/>
            </p:nvSpPr>
            <p:spPr>
              <a:xfrm>
                <a:off x="5368470" y="1243064"/>
                <a:ext cx="745076"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50</m:t>
                          </m:r>
                        </m:e>
                      </m:rad>
                    </m:oMath>
                  </m:oMathPara>
                </a14:m>
                <a:endParaRPr lang="en-GB" sz="2200" dirty="0">
                  <a:solidFill>
                    <a:prstClr val="black"/>
                  </a:solidFill>
                  <a:latin typeface="Calibri" panose="020F0502020204030204"/>
                </a:endParaRPr>
              </a:p>
            </p:txBody>
          </p:sp>
        </mc:Choice>
        <mc:Fallback xmlns="">
          <p:sp>
            <p:nvSpPr>
              <p:cNvPr id="52" name="TextBox 51">
                <a:extLst>
                  <a:ext uri="{FF2B5EF4-FFF2-40B4-BE49-F238E27FC236}">
                    <a16:creationId xmlns:a16="http://schemas.microsoft.com/office/drawing/2014/main" id="{2BDB5EB3-B937-4AB2-95FD-928E342E664E}"/>
                  </a:ext>
                </a:extLst>
              </p:cNvPr>
              <p:cNvSpPr txBox="1">
                <a:spLocks noRot="1" noChangeAspect="1" noMove="1" noResize="1" noEditPoints="1" noAdjustHandles="1" noChangeArrowheads="1" noChangeShapeType="1" noTextEdit="1"/>
              </p:cNvSpPr>
              <p:nvPr/>
            </p:nvSpPr>
            <p:spPr>
              <a:xfrm>
                <a:off x="5368470" y="1243064"/>
                <a:ext cx="745076" cy="477695"/>
              </a:xfrm>
              <a:prstGeom prst="rect">
                <a:avLst/>
              </a:prstGeom>
              <a:blipFill>
                <a:blip r:embed="rId12"/>
                <a:stretch>
                  <a:fillRect/>
                </a:stretch>
              </a:blipFill>
            </p:spPr>
            <p:txBody>
              <a:bodyPr/>
              <a:lstStyle/>
              <a:p>
                <a:r>
                  <a:rPr lang="en-GB">
                    <a:noFill/>
                  </a:rPr>
                  <a:t> </a:t>
                </a:r>
              </a:p>
            </p:txBody>
          </p:sp>
        </mc:Fallback>
      </mc:AlternateContent>
      <p:sp>
        <p:nvSpPr>
          <p:cNvPr id="55" name="TextBox 54">
            <a:extLst>
              <a:ext uri="{FF2B5EF4-FFF2-40B4-BE49-F238E27FC236}">
                <a16:creationId xmlns:a16="http://schemas.microsoft.com/office/drawing/2014/main" id="{4887B507-D4B1-4E2F-A340-E78C0BE30199}"/>
              </a:ext>
            </a:extLst>
          </p:cNvPr>
          <p:cNvSpPr txBox="1"/>
          <p:nvPr/>
        </p:nvSpPr>
        <p:spPr>
          <a:xfrm>
            <a:off x="4705707" y="211568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2)</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D467C16-2236-4E3F-9D12-60D22ADE186C}"/>
                  </a:ext>
                </a:extLst>
              </p:cNvPr>
              <p:cNvSpPr txBox="1"/>
              <p:nvPr/>
            </p:nvSpPr>
            <p:spPr>
              <a:xfrm>
                <a:off x="5368470" y="203415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63</m:t>
                          </m:r>
                        </m:e>
                      </m:rad>
                    </m:oMath>
                  </m:oMathPara>
                </a14:m>
                <a:endParaRPr lang="en-GB" sz="2200" dirty="0">
                  <a:solidFill>
                    <a:prstClr val="black"/>
                  </a:solidFill>
                  <a:latin typeface="Calibri" panose="020F0502020204030204"/>
                </a:endParaRPr>
              </a:p>
            </p:txBody>
          </p:sp>
        </mc:Choice>
        <mc:Fallback xmlns="">
          <p:sp>
            <p:nvSpPr>
              <p:cNvPr id="56" name="TextBox 55">
                <a:extLst>
                  <a:ext uri="{FF2B5EF4-FFF2-40B4-BE49-F238E27FC236}">
                    <a16:creationId xmlns:a16="http://schemas.microsoft.com/office/drawing/2014/main" id="{FD467C16-2236-4E3F-9D12-60D22ADE186C}"/>
                  </a:ext>
                </a:extLst>
              </p:cNvPr>
              <p:cNvSpPr txBox="1">
                <a:spLocks noRot="1" noChangeAspect="1" noMove="1" noResize="1" noEditPoints="1" noAdjustHandles="1" noChangeArrowheads="1" noChangeShapeType="1" noTextEdit="1"/>
              </p:cNvSpPr>
              <p:nvPr/>
            </p:nvSpPr>
            <p:spPr>
              <a:xfrm>
                <a:off x="5368470" y="2034159"/>
                <a:ext cx="745076" cy="470835"/>
              </a:xfrm>
              <a:prstGeom prst="rect">
                <a:avLst/>
              </a:prstGeom>
              <a:blipFill>
                <a:blip r:embed="rId13"/>
                <a:stretch>
                  <a:fillRect/>
                </a:stretch>
              </a:blipFill>
            </p:spPr>
            <p:txBody>
              <a:bodyPr/>
              <a:lstStyle/>
              <a:p>
                <a:r>
                  <a:rPr lang="en-GB">
                    <a:noFill/>
                  </a:rPr>
                  <a:t> </a:t>
                </a:r>
              </a:p>
            </p:txBody>
          </p:sp>
        </mc:Fallback>
      </mc:AlternateContent>
      <p:sp>
        <p:nvSpPr>
          <p:cNvPr id="59" name="TextBox 58">
            <a:extLst>
              <a:ext uri="{FF2B5EF4-FFF2-40B4-BE49-F238E27FC236}">
                <a16:creationId xmlns:a16="http://schemas.microsoft.com/office/drawing/2014/main" id="{FDC91A0F-EF0B-4E76-9F9D-C6728430CAAA}"/>
              </a:ext>
            </a:extLst>
          </p:cNvPr>
          <p:cNvSpPr txBox="1"/>
          <p:nvPr/>
        </p:nvSpPr>
        <p:spPr>
          <a:xfrm>
            <a:off x="4705707" y="290678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3)</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44FC348-F923-47C1-81C7-CDD592D4F33F}"/>
                  </a:ext>
                </a:extLst>
              </p:cNvPr>
              <p:cNvSpPr txBox="1"/>
              <p:nvPr/>
            </p:nvSpPr>
            <p:spPr>
              <a:xfrm>
                <a:off x="5368470" y="2825254"/>
                <a:ext cx="745076"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75</m:t>
                          </m:r>
                        </m:e>
                      </m:rad>
                    </m:oMath>
                  </m:oMathPara>
                </a14:m>
                <a:endParaRPr lang="en-GB" sz="2200" dirty="0">
                  <a:solidFill>
                    <a:prstClr val="black"/>
                  </a:solidFill>
                  <a:latin typeface="Calibri" panose="020F0502020204030204"/>
                </a:endParaRPr>
              </a:p>
            </p:txBody>
          </p:sp>
        </mc:Choice>
        <mc:Fallback xmlns="">
          <p:sp>
            <p:nvSpPr>
              <p:cNvPr id="60" name="TextBox 59">
                <a:extLst>
                  <a:ext uri="{FF2B5EF4-FFF2-40B4-BE49-F238E27FC236}">
                    <a16:creationId xmlns:a16="http://schemas.microsoft.com/office/drawing/2014/main" id="{E44FC348-F923-47C1-81C7-CDD592D4F33F}"/>
                  </a:ext>
                </a:extLst>
              </p:cNvPr>
              <p:cNvSpPr txBox="1">
                <a:spLocks noRot="1" noChangeAspect="1" noMove="1" noResize="1" noEditPoints="1" noAdjustHandles="1" noChangeArrowheads="1" noChangeShapeType="1" noTextEdit="1"/>
              </p:cNvSpPr>
              <p:nvPr/>
            </p:nvSpPr>
            <p:spPr>
              <a:xfrm>
                <a:off x="5368470" y="2825254"/>
                <a:ext cx="745076" cy="477695"/>
              </a:xfrm>
              <a:prstGeom prst="rect">
                <a:avLst/>
              </a:prstGeom>
              <a:blipFill>
                <a:blip r:embed="rId14"/>
                <a:stretch>
                  <a:fillRect/>
                </a:stretch>
              </a:blipFill>
            </p:spPr>
            <p:txBody>
              <a:bodyPr/>
              <a:lstStyle/>
              <a:p>
                <a:r>
                  <a:rPr lang="en-GB">
                    <a:noFill/>
                  </a:rPr>
                  <a:t> </a:t>
                </a:r>
              </a:p>
            </p:txBody>
          </p:sp>
        </mc:Fallback>
      </mc:AlternateContent>
      <p:sp>
        <p:nvSpPr>
          <p:cNvPr id="64" name="TextBox 63">
            <a:extLst>
              <a:ext uri="{FF2B5EF4-FFF2-40B4-BE49-F238E27FC236}">
                <a16:creationId xmlns:a16="http://schemas.microsoft.com/office/drawing/2014/main" id="{51420B68-E4BF-4287-9262-552D609149DF}"/>
              </a:ext>
            </a:extLst>
          </p:cNvPr>
          <p:cNvSpPr txBox="1"/>
          <p:nvPr/>
        </p:nvSpPr>
        <p:spPr>
          <a:xfrm>
            <a:off x="4705707" y="369787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4)</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0FAB54B-5AFB-48F4-8DBF-702BC165565F}"/>
                  </a:ext>
                </a:extLst>
              </p:cNvPr>
              <p:cNvSpPr txBox="1"/>
              <p:nvPr/>
            </p:nvSpPr>
            <p:spPr>
              <a:xfrm>
                <a:off x="5368470" y="361634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98</m:t>
                          </m:r>
                        </m:e>
                      </m:rad>
                    </m:oMath>
                  </m:oMathPara>
                </a14:m>
                <a:endParaRPr lang="en-GB" sz="2200" dirty="0">
                  <a:solidFill>
                    <a:prstClr val="black"/>
                  </a:solidFill>
                  <a:latin typeface="Calibri" panose="020F0502020204030204"/>
                </a:endParaRPr>
              </a:p>
            </p:txBody>
          </p:sp>
        </mc:Choice>
        <mc:Fallback xmlns="">
          <p:sp>
            <p:nvSpPr>
              <p:cNvPr id="65" name="TextBox 64">
                <a:extLst>
                  <a:ext uri="{FF2B5EF4-FFF2-40B4-BE49-F238E27FC236}">
                    <a16:creationId xmlns:a16="http://schemas.microsoft.com/office/drawing/2014/main" id="{B0FAB54B-5AFB-48F4-8DBF-702BC165565F}"/>
                  </a:ext>
                </a:extLst>
              </p:cNvPr>
              <p:cNvSpPr txBox="1">
                <a:spLocks noRot="1" noChangeAspect="1" noMove="1" noResize="1" noEditPoints="1" noAdjustHandles="1" noChangeArrowheads="1" noChangeShapeType="1" noTextEdit="1"/>
              </p:cNvSpPr>
              <p:nvPr/>
            </p:nvSpPr>
            <p:spPr>
              <a:xfrm>
                <a:off x="5368470" y="3616349"/>
                <a:ext cx="745076" cy="470835"/>
              </a:xfrm>
              <a:prstGeom prst="rect">
                <a:avLst/>
              </a:prstGeom>
              <a:blipFill>
                <a:blip r:embed="rId15"/>
                <a:stretch>
                  <a:fillRect/>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08D5726D-4044-4887-BE52-1271A4E22EFF}"/>
              </a:ext>
            </a:extLst>
          </p:cNvPr>
          <p:cNvSpPr txBox="1"/>
          <p:nvPr/>
        </p:nvSpPr>
        <p:spPr>
          <a:xfrm>
            <a:off x="4705707" y="448897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5)</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8849996-D062-4D4A-A113-FBA604548614}"/>
                  </a:ext>
                </a:extLst>
              </p:cNvPr>
              <p:cNvSpPr txBox="1"/>
              <p:nvPr/>
            </p:nvSpPr>
            <p:spPr>
              <a:xfrm>
                <a:off x="5290724" y="4407444"/>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112</m:t>
                          </m:r>
                        </m:e>
                      </m:rad>
                    </m:oMath>
                  </m:oMathPara>
                </a14:m>
                <a:endParaRPr lang="en-GB" sz="2200" dirty="0">
                  <a:solidFill>
                    <a:prstClr val="black"/>
                  </a:solidFill>
                  <a:latin typeface="Calibri" panose="020F0502020204030204"/>
                </a:endParaRPr>
              </a:p>
            </p:txBody>
          </p:sp>
        </mc:Choice>
        <mc:Fallback xmlns="">
          <p:sp>
            <p:nvSpPr>
              <p:cNvPr id="69" name="TextBox 68">
                <a:extLst>
                  <a:ext uri="{FF2B5EF4-FFF2-40B4-BE49-F238E27FC236}">
                    <a16:creationId xmlns:a16="http://schemas.microsoft.com/office/drawing/2014/main" id="{B8849996-D062-4D4A-A113-FBA604548614}"/>
                  </a:ext>
                </a:extLst>
              </p:cNvPr>
              <p:cNvSpPr txBox="1">
                <a:spLocks noRot="1" noChangeAspect="1" noMove="1" noResize="1" noEditPoints="1" noAdjustHandles="1" noChangeArrowheads="1" noChangeShapeType="1" noTextEdit="1"/>
              </p:cNvSpPr>
              <p:nvPr/>
            </p:nvSpPr>
            <p:spPr>
              <a:xfrm>
                <a:off x="5290724" y="4407444"/>
                <a:ext cx="900568" cy="470835"/>
              </a:xfrm>
              <a:prstGeom prst="rect">
                <a:avLst/>
              </a:prstGeom>
              <a:blipFill>
                <a:blip r:embed="rId16"/>
                <a:stretch>
                  <a:fillRect/>
                </a:stretch>
              </a:blipFill>
            </p:spPr>
            <p:txBody>
              <a:bodyPr/>
              <a:lstStyle/>
              <a:p>
                <a:r>
                  <a:rPr lang="en-GB">
                    <a:noFill/>
                  </a:rPr>
                  <a:t> </a:t>
                </a:r>
              </a:p>
            </p:txBody>
          </p:sp>
        </mc:Fallback>
      </mc:AlternateContent>
      <p:sp>
        <p:nvSpPr>
          <p:cNvPr id="72" name="TextBox 71">
            <a:extLst>
              <a:ext uri="{FF2B5EF4-FFF2-40B4-BE49-F238E27FC236}">
                <a16:creationId xmlns:a16="http://schemas.microsoft.com/office/drawing/2014/main" id="{4D96E8B0-EDF7-4F3A-B1A7-43F915D64DE0}"/>
              </a:ext>
            </a:extLst>
          </p:cNvPr>
          <p:cNvSpPr txBox="1"/>
          <p:nvPr/>
        </p:nvSpPr>
        <p:spPr>
          <a:xfrm>
            <a:off x="4705707" y="528006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6)</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8E50310-1B78-4EC2-8F61-84F9114CD349}"/>
                  </a:ext>
                </a:extLst>
              </p:cNvPr>
              <p:cNvSpPr txBox="1"/>
              <p:nvPr/>
            </p:nvSpPr>
            <p:spPr>
              <a:xfrm>
                <a:off x="5290724" y="5198539"/>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147</m:t>
                          </m:r>
                        </m:e>
                      </m:rad>
                    </m:oMath>
                  </m:oMathPara>
                </a14:m>
                <a:endParaRPr lang="en-GB" sz="2200" dirty="0">
                  <a:solidFill>
                    <a:prstClr val="black"/>
                  </a:solidFill>
                  <a:latin typeface="Calibri" panose="020F0502020204030204"/>
                </a:endParaRPr>
              </a:p>
            </p:txBody>
          </p:sp>
        </mc:Choice>
        <mc:Fallback xmlns="">
          <p:sp>
            <p:nvSpPr>
              <p:cNvPr id="73" name="TextBox 72">
                <a:extLst>
                  <a:ext uri="{FF2B5EF4-FFF2-40B4-BE49-F238E27FC236}">
                    <a16:creationId xmlns:a16="http://schemas.microsoft.com/office/drawing/2014/main" id="{F8E50310-1B78-4EC2-8F61-84F9114CD349}"/>
                  </a:ext>
                </a:extLst>
              </p:cNvPr>
              <p:cNvSpPr txBox="1">
                <a:spLocks noRot="1" noChangeAspect="1" noMove="1" noResize="1" noEditPoints="1" noAdjustHandles="1" noChangeArrowheads="1" noChangeShapeType="1" noTextEdit="1"/>
              </p:cNvSpPr>
              <p:nvPr/>
            </p:nvSpPr>
            <p:spPr>
              <a:xfrm>
                <a:off x="5290724" y="5198539"/>
                <a:ext cx="900568" cy="470835"/>
              </a:xfrm>
              <a:prstGeom prst="rect">
                <a:avLst/>
              </a:prstGeom>
              <a:blipFill>
                <a:blip r:embed="rId17"/>
                <a:stretch>
                  <a:fillRect/>
                </a:stretch>
              </a:blipFill>
            </p:spPr>
            <p:txBody>
              <a:bodyPr/>
              <a:lstStyle/>
              <a:p>
                <a:r>
                  <a:rPr lang="en-GB">
                    <a:noFill/>
                  </a:rPr>
                  <a:t> </a:t>
                </a:r>
              </a:p>
            </p:txBody>
          </p:sp>
        </mc:Fallback>
      </mc:AlternateContent>
      <p:sp>
        <p:nvSpPr>
          <p:cNvPr id="76" name="TextBox 75">
            <a:extLst>
              <a:ext uri="{FF2B5EF4-FFF2-40B4-BE49-F238E27FC236}">
                <a16:creationId xmlns:a16="http://schemas.microsoft.com/office/drawing/2014/main" id="{5A365185-5597-47EC-B590-55078C3C95A0}"/>
              </a:ext>
            </a:extLst>
          </p:cNvPr>
          <p:cNvSpPr txBox="1"/>
          <p:nvPr/>
        </p:nvSpPr>
        <p:spPr>
          <a:xfrm>
            <a:off x="4705707" y="607116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7)</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A9FE4EA-AA76-47F8-AA7F-A1126944C8E9}"/>
                  </a:ext>
                </a:extLst>
              </p:cNvPr>
              <p:cNvSpPr txBox="1"/>
              <p:nvPr/>
            </p:nvSpPr>
            <p:spPr>
              <a:xfrm>
                <a:off x="5290724" y="5989632"/>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216</m:t>
                          </m:r>
                        </m:e>
                      </m:rad>
                    </m:oMath>
                  </m:oMathPara>
                </a14:m>
                <a:endParaRPr lang="en-GB" sz="2200" dirty="0">
                  <a:solidFill>
                    <a:prstClr val="black"/>
                  </a:solidFill>
                  <a:latin typeface="Calibri" panose="020F0502020204030204"/>
                </a:endParaRPr>
              </a:p>
            </p:txBody>
          </p:sp>
        </mc:Choice>
        <mc:Fallback xmlns="">
          <p:sp>
            <p:nvSpPr>
              <p:cNvPr id="77" name="TextBox 76">
                <a:extLst>
                  <a:ext uri="{FF2B5EF4-FFF2-40B4-BE49-F238E27FC236}">
                    <a16:creationId xmlns:a16="http://schemas.microsoft.com/office/drawing/2014/main" id="{4A9FE4EA-AA76-47F8-AA7F-A1126944C8E9}"/>
                  </a:ext>
                </a:extLst>
              </p:cNvPr>
              <p:cNvSpPr txBox="1">
                <a:spLocks noRot="1" noChangeAspect="1" noMove="1" noResize="1" noEditPoints="1" noAdjustHandles="1" noChangeArrowheads="1" noChangeShapeType="1" noTextEdit="1"/>
              </p:cNvSpPr>
              <p:nvPr/>
            </p:nvSpPr>
            <p:spPr>
              <a:xfrm>
                <a:off x="5290724" y="5989632"/>
                <a:ext cx="900568" cy="470835"/>
              </a:xfrm>
              <a:prstGeom prst="rect">
                <a:avLst/>
              </a:prstGeom>
              <a:blipFill>
                <a:blip r:embed="rId18"/>
                <a:stretch>
                  <a:fillRect/>
                </a:stretch>
              </a:blipFill>
            </p:spPr>
            <p:txBody>
              <a:bodyPr/>
              <a:lstStyle/>
              <a:p>
                <a:r>
                  <a:rPr lang="en-GB">
                    <a:noFill/>
                  </a:rPr>
                  <a:t> </a:t>
                </a:r>
              </a:p>
            </p:txBody>
          </p:sp>
        </mc:Fallback>
      </mc:AlternateContent>
      <p:sp>
        <p:nvSpPr>
          <p:cNvPr id="108" name="TextBox 107">
            <a:extLst>
              <a:ext uri="{FF2B5EF4-FFF2-40B4-BE49-F238E27FC236}">
                <a16:creationId xmlns:a16="http://schemas.microsoft.com/office/drawing/2014/main" id="{29CD4AED-A49F-4BE4-851F-C55CE73504E8}"/>
              </a:ext>
            </a:extLst>
          </p:cNvPr>
          <p:cNvSpPr txBox="1"/>
          <p:nvPr/>
        </p:nvSpPr>
        <p:spPr>
          <a:xfrm>
            <a:off x="5659590" y="753987"/>
            <a:ext cx="900567" cy="307777"/>
          </a:xfrm>
          <a:prstGeom prst="rect">
            <a:avLst/>
          </a:prstGeom>
          <a:noFill/>
        </p:spPr>
        <p:txBody>
          <a:bodyPr wrap="none" lIns="0" tIns="0" rIns="0" bIns="0" rtlCol="0">
            <a:spAutoFit/>
          </a:bodyPr>
          <a:lstStyle/>
          <a:p>
            <a:pPr algn="ctr" defTabSz="457200"/>
            <a:r>
              <a:rPr lang="en-GB" sz="2000" dirty="0">
                <a:solidFill>
                  <a:prstClr val="black"/>
                </a:solidFill>
                <a:latin typeface="Calibri" panose="020F0502020204030204"/>
              </a:rPr>
              <a:t>Simplify:</a:t>
            </a:r>
            <a:endParaRPr lang="en-GB" sz="1400" dirty="0">
              <a:solidFill>
                <a:prstClr val="black"/>
              </a:solidFill>
              <a:latin typeface="Calibri" panose="020F0502020204030204"/>
            </a:endParaRPr>
          </a:p>
        </p:txBody>
      </p:sp>
      <p:sp>
        <p:nvSpPr>
          <p:cNvPr id="71" name="TextBox 70">
            <a:extLst>
              <a:ext uri="{FF2B5EF4-FFF2-40B4-BE49-F238E27FC236}">
                <a16:creationId xmlns:a16="http://schemas.microsoft.com/office/drawing/2014/main" id="{DE159BFF-D59D-4767-8600-54881F5B8761}"/>
              </a:ext>
            </a:extLst>
          </p:cNvPr>
          <p:cNvSpPr txBox="1"/>
          <p:nvPr/>
        </p:nvSpPr>
        <p:spPr>
          <a:xfrm>
            <a:off x="8022487" y="132459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1)</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08600CE-13C3-4B95-8E8D-458EEF2D1AB3}"/>
                  </a:ext>
                </a:extLst>
              </p:cNvPr>
              <p:cNvSpPr txBox="1"/>
              <p:nvPr/>
            </p:nvSpPr>
            <p:spPr>
              <a:xfrm>
                <a:off x="8632442" y="1243064"/>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27</m:t>
                          </m:r>
                        </m:e>
                      </m:rad>
                    </m:oMath>
                  </m:oMathPara>
                </a14:m>
                <a:endParaRPr lang="en-GB" sz="2200" dirty="0">
                  <a:solidFill>
                    <a:prstClr val="black"/>
                  </a:solidFill>
                  <a:latin typeface="Calibri" panose="020F0502020204030204"/>
                </a:endParaRPr>
              </a:p>
            </p:txBody>
          </p:sp>
        </mc:Choice>
        <mc:Fallback xmlns="">
          <p:sp>
            <p:nvSpPr>
              <p:cNvPr id="75" name="TextBox 74">
                <a:extLst>
                  <a:ext uri="{FF2B5EF4-FFF2-40B4-BE49-F238E27FC236}">
                    <a16:creationId xmlns:a16="http://schemas.microsoft.com/office/drawing/2014/main" id="{208600CE-13C3-4B95-8E8D-458EEF2D1AB3}"/>
                  </a:ext>
                </a:extLst>
              </p:cNvPr>
              <p:cNvSpPr txBox="1">
                <a:spLocks noRot="1" noChangeAspect="1" noMove="1" noResize="1" noEditPoints="1" noAdjustHandles="1" noChangeArrowheads="1" noChangeShapeType="1" noTextEdit="1"/>
              </p:cNvSpPr>
              <p:nvPr/>
            </p:nvSpPr>
            <p:spPr>
              <a:xfrm>
                <a:off x="8632442" y="1243064"/>
                <a:ext cx="900568" cy="470835"/>
              </a:xfrm>
              <a:prstGeom prst="rect">
                <a:avLst/>
              </a:prstGeom>
              <a:blipFill>
                <a:blip r:embed="rId19"/>
                <a:stretch>
                  <a:fillRect/>
                </a:stretch>
              </a:blipFill>
            </p:spPr>
            <p:txBody>
              <a:bodyPr/>
              <a:lstStyle/>
              <a:p>
                <a:r>
                  <a:rPr lang="en-GB">
                    <a:noFill/>
                  </a:rPr>
                  <a:t> </a:t>
                </a:r>
              </a:p>
            </p:txBody>
          </p:sp>
        </mc:Fallback>
      </mc:AlternateContent>
      <p:sp>
        <p:nvSpPr>
          <p:cNvPr id="83" name="TextBox 82">
            <a:extLst>
              <a:ext uri="{FF2B5EF4-FFF2-40B4-BE49-F238E27FC236}">
                <a16:creationId xmlns:a16="http://schemas.microsoft.com/office/drawing/2014/main" id="{1D82A0BE-673B-4237-9628-2E576C9C0809}"/>
              </a:ext>
            </a:extLst>
          </p:cNvPr>
          <p:cNvSpPr txBox="1"/>
          <p:nvPr/>
        </p:nvSpPr>
        <p:spPr>
          <a:xfrm>
            <a:off x="8022487" y="215472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2)</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68A86A4-A45F-4F39-A8A9-CD929A500BD5}"/>
                  </a:ext>
                </a:extLst>
              </p:cNvPr>
              <p:cNvSpPr txBox="1"/>
              <p:nvPr/>
            </p:nvSpPr>
            <p:spPr>
              <a:xfrm>
                <a:off x="8632442" y="2073192"/>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3</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96</m:t>
                          </m:r>
                        </m:e>
                      </m:rad>
                    </m:oMath>
                  </m:oMathPara>
                </a14:m>
                <a:endParaRPr lang="en-GB" sz="2200" dirty="0">
                  <a:solidFill>
                    <a:prstClr val="black"/>
                  </a:solidFill>
                  <a:latin typeface="Calibri" panose="020F0502020204030204"/>
                </a:endParaRPr>
              </a:p>
            </p:txBody>
          </p:sp>
        </mc:Choice>
        <mc:Fallback xmlns="">
          <p:sp>
            <p:nvSpPr>
              <p:cNvPr id="84" name="TextBox 83">
                <a:extLst>
                  <a:ext uri="{FF2B5EF4-FFF2-40B4-BE49-F238E27FC236}">
                    <a16:creationId xmlns:a16="http://schemas.microsoft.com/office/drawing/2014/main" id="{E68A86A4-A45F-4F39-A8A9-CD929A500BD5}"/>
                  </a:ext>
                </a:extLst>
              </p:cNvPr>
              <p:cNvSpPr txBox="1">
                <a:spLocks noRot="1" noChangeAspect="1" noMove="1" noResize="1" noEditPoints="1" noAdjustHandles="1" noChangeArrowheads="1" noChangeShapeType="1" noTextEdit="1"/>
              </p:cNvSpPr>
              <p:nvPr/>
            </p:nvSpPr>
            <p:spPr>
              <a:xfrm>
                <a:off x="8632442" y="2073192"/>
                <a:ext cx="900568" cy="470835"/>
              </a:xfrm>
              <a:prstGeom prst="rect">
                <a:avLst/>
              </a:prstGeom>
              <a:blipFill>
                <a:blip r:embed="rId20"/>
                <a:stretch>
                  <a:fillRect/>
                </a:stretch>
              </a:blipFill>
            </p:spPr>
            <p:txBody>
              <a:bodyPr/>
              <a:lstStyle/>
              <a:p>
                <a:r>
                  <a:rPr lang="en-GB">
                    <a:noFill/>
                  </a:rPr>
                  <a:t> </a:t>
                </a:r>
              </a:p>
            </p:txBody>
          </p:sp>
        </mc:Fallback>
      </mc:AlternateContent>
      <p:sp>
        <p:nvSpPr>
          <p:cNvPr id="86" name="TextBox 85">
            <a:extLst>
              <a:ext uri="{FF2B5EF4-FFF2-40B4-BE49-F238E27FC236}">
                <a16:creationId xmlns:a16="http://schemas.microsoft.com/office/drawing/2014/main" id="{79100878-E2E8-479D-B2A2-DA1C0CF9E048}"/>
              </a:ext>
            </a:extLst>
          </p:cNvPr>
          <p:cNvSpPr txBox="1"/>
          <p:nvPr/>
        </p:nvSpPr>
        <p:spPr>
          <a:xfrm>
            <a:off x="8022487" y="2984849"/>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3)</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1A8DBC3-528C-4764-98B5-3FC917DB199E}"/>
                  </a:ext>
                </a:extLst>
              </p:cNvPr>
              <p:cNvSpPr txBox="1"/>
              <p:nvPr/>
            </p:nvSpPr>
            <p:spPr>
              <a:xfrm>
                <a:off x="8554697" y="2903320"/>
                <a:ext cx="105605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343</m:t>
                          </m:r>
                        </m:e>
                      </m:rad>
                    </m:oMath>
                  </m:oMathPara>
                </a14:m>
                <a:endParaRPr lang="en-GB" sz="2200" dirty="0">
                  <a:solidFill>
                    <a:prstClr val="black"/>
                  </a:solidFill>
                  <a:latin typeface="Calibri" panose="020F0502020204030204"/>
                </a:endParaRPr>
              </a:p>
            </p:txBody>
          </p:sp>
        </mc:Choice>
        <mc:Fallback xmlns="">
          <p:sp>
            <p:nvSpPr>
              <p:cNvPr id="87" name="TextBox 86">
                <a:extLst>
                  <a:ext uri="{FF2B5EF4-FFF2-40B4-BE49-F238E27FC236}">
                    <a16:creationId xmlns:a16="http://schemas.microsoft.com/office/drawing/2014/main" id="{71A8DBC3-528C-4764-98B5-3FC917DB199E}"/>
                  </a:ext>
                </a:extLst>
              </p:cNvPr>
              <p:cNvSpPr txBox="1">
                <a:spLocks noRot="1" noChangeAspect="1" noMove="1" noResize="1" noEditPoints="1" noAdjustHandles="1" noChangeArrowheads="1" noChangeShapeType="1" noTextEdit="1"/>
              </p:cNvSpPr>
              <p:nvPr/>
            </p:nvSpPr>
            <p:spPr>
              <a:xfrm>
                <a:off x="8554697" y="2903320"/>
                <a:ext cx="1056058" cy="470835"/>
              </a:xfrm>
              <a:prstGeom prst="rect">
                <a:avLst/>
              </a:prstGeom>
              <a:blipFill>
                <a:blip r:embed="rId21"/>
                <a:stretch>
                  <a:fillRect/>
                </a:stretch>
              </a:blipFill>
            </p:spPr>
            <p:txBody>
              <a:bodyPr/>
              <a:lstStyle/>
              <a:p>
                <a:r>
                  <a:rPr lang="en-GB">
                    <a:noFill/>
                  </a:rPr>
                  <a:t> </a:t>
                </a:r>
              </a:p>
            </p:txBody>
          </p:sp>
        </mc:Fallback>
      </mc:AlternateContent>
      <p:sp>
        <p:nvSpPr>
          <p:cNvPr id="89" name="TextBox 88">
            <a:extLst>
              <a:ext uri="{FF2B5EF4-FFF2-40B4-BE49-F238E27FC236}">
                <a16:creationId xmlns:a16="http://schemas.microsoft.com/office/drawing/2014/main" id="{4A1FF201-0537-43E9-BA01-D119D4A17747}"/>
              </a:ext>
            </a:extLst>
          </p:cNvPr>
          <p:cNvSpPr txBox="1"/>
          <p:nvPr/>
        </p:nvSpPr>
        <p:spPr>
          <a:xfrm>
            <a:off x="8022487" y="3814977"/>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4)</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1E47F59-00CF-4D19-94DF-BF0F1E1F204D}"/>
                  </a:ext>
                </a:extLst>
              </p:cNvPr>
              <p:cNvSpPr txBox="1"/>
              <p:nvPr/>
            </p:nvSpPr>
            <p:spPr>
              <a:xfrm>
                <a:off x="8632442" y="3733448"/>
                <a:ext cx="900568" cy="802399"/>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200" i="1" dirty="0">
                              <a:solidFill>
                                <a:prstClr val="black"/>
                              </a:solidFill>
                              <a:latin typeface="Cambria Math" panose="02040503050406030204" pitchFamily="18" charset="0"/>
                            </a:rPr>
                          </m:ctrlPr>
                        </m:fPr>
                        <m:num>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360</m:t>
                              </m:r>
                            </m:e>
                          </m:rad>
                        </m:num>
                        <m:den>
                          <m:r>
                            <a:rPr lang="en-GB" sz="2200" dirty="0">
                              <a:solidFill>
                                <a:prstClr val="black"/>
                              </a:solidFill>
                              <a:latin typeface="Cambria Math" panose="02040503050406030204" pitchFamily="18" charset="0"/>
                            </a:rPr>
                            <m:t>2</m:t>
                          </m:r>
                        </m:den>
                      </m:f>
                    </m:oMath>
                  </m:oMathPara>
                </a14:m>
                <a:endParaRPr lang="en-GB" sz="2200" dirty="0">
                  <a:solidFill>
                    <a:prstClr val="black"/>
                  </a:solidFill>
                  <a:latin typeface="Calibri" panose="020F0502020204030204"/>
                </a:endParaRPr>
              </a:p>
            </p:txBody>
          </p:sp>
        </mc:Choice>
        <mc:Fallback xmlns="">
          <p:sp>
            <p:nvSpPr>
              <p:cNvPr id="90" name="TextBox 89">
                <a:extLst>
                  <a:ext uri="{FF2B5EF4-FFF2-40B4-BE49-F238E27FC236}">
                    <a16:creationId xmlns:a16="http://schemas.microsoft.com/office/drawing/2014/main" id="{71E47F59-00CF-4D19-94DF-BF0F1E1F204D}"/>
                  </a:ext>
                </a:extLst>
              </p:cNvPr>
              <p:cNvSpPr txBox="1">
                <a:spLocks noRot="1" noChangeAspect="1" noMove="1" noResize="1" noEditPoints="1" noAdjustHandles="1" noChangeArrowheads="1" noChangeShapeType="1" noTextEdit="1"/>
              </p:cNvSpPr>
              <p:nvPr/>
            </p:nvSpPr>
            <p:spPr>
              <a:xfrm>
                <a:off x="8632442" y="3733448"/>
                <a:ext cx="900568" cy="802399"/>
              </a:xfrm>
              <a:prstGeom prst="rect">
                <a:avLst/>
              </a:prstGeom>
              <a:blipFill>
                <a:blip r:embed="rId22"/>
                <a:stretch>
                  <a:fillRect/>
                </a:stretch>
              </a:blipFill>
            </p:spPr>
            <p:txBody>
              <a:bodyPr/>
              <a:lstStyle/>
              <a:p>
                <a:r>
                  <a:rPr lang="en-GB">
                    <a:noFill/>
                  </a:rPr>
                  <a:t> </a:t>
                </a:r>
              </a:p>
            </p:txBody>
          </p:sp>
        </mc:Fallback>
      </mc:AlternateContent>
      <p:sp>
        <p:nvSpPr>
          <p:cNvPr id="92" name="TextBox 91">
            <a:extLst>
              <a:ext uri="{FF2B5EF4-FFF2-40B4-BE49-F238E27FC236}">
                <a16:creationId xmlns:a16="http://schemas.microsoft.com/office/drawing/2014/main" id="{314C8586-2B3F-4B72-B283-6B62CD386330}"/>
              </a:ext>
            </a:extLst>
          </p:cNvPr>
          <p:cNvSpPr txBox="1"/>
          <p:nvPr/>
        </p:nvSpPr>
        <p:spPr>
          <a:xfrm>
            <a:off x="8022487" y="4976669"/>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5)</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1D79689-9057-4805-9D48-586C8B8E6F3B}"/>
                  </a:ext>
                </a:extLst>
              </p:cNvPr>
              <p:cNvSpPr txBox="1"/>
              <p:nvPr/>
            </p:nvSpPr>
            <p:spPr>
              <a:xfrm>
                <a:off x="8531197" y="4895140"/>
                <a:ext cx="1103058" cy="72834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200" i="1" dirty="0">
                              <a:solidFill>
                                <a:prstClr val="black"/>
                              </a:solidFill>
                              <a:latin typeface="Cambria Math" panose="02040503050406030204" pitchFamily="18" charset="0"/>
                            </a:rPr>
                          </m:ctrlPr>
                        </m:fPr>
                        <m:num>
                          <m:r>
                            <a:rPr lang="en-GB" sz="2200" i="1" dirty="0">
                              <a:solidFill>
                                <a:prstClr val="black"/>
                              </a:solidFill>
                              <a:latin typeface="Cambria Math" panose="02040503050406030204" pitchFamily="18" charset="0"/>
                            </a:rPr>
                            <m:t>2</m:t>
                          </m:r>
                        </m:num>
                        <m:den>
                          <m:r>
                            <a:rPr lang="en-GB" sz="2200" i="1" dirty="0">
                              <a:solidFill>
                                <a:prstClr val="black"/>
                              </a:solidFill>
                              <a:latin typeface="Cambria Math" panose="02040503050406030204" pitchFamily="18" charset="0"/>
                            </a:rPr>
                            <m:t>3</m:t>
                          </m:r>
                        </m:den>
                      </m:f>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243</m:t>
                          </m:r>
                        </m:e>
                      </m:rad>
                    </m:oMath>
                  </m:oMathPara>
                </a14:m>
                <a:endParaRPr lang="en-GB" sz="2200" dirty="0">
                  <a:solidFill>
                    <a:prstClr val="black"/>
                  </a:solidFill>
                  <a:latin typeface="Calibri" panose="020F0502020204030204"/>
                </a:endParaRPr>
              </a:p>
            </p:txBody>
          </p:sp>
        </mc:Choice>
        <mc:Fallback xmlns="">
          <p:sp>
            <p:nvSpPr>
              <p:cNvPr id="93" name="TextBox 92">
                <a:extLst>
                  <a:ext uri="{FF2B5EF4-FFF2-40B4-BE49-F238E27FC236}">
                    <a16:creationId xmlns:a16="http://schemas.microsoft.com/office/drawing/2014/main" id="{21D79689-9057-4805-9D48-586C8B8E6F3B}"/>
                  </a:ext>
                </a:extLst>
              </p:cNvPr>
              <p:cNvSpPr txBox="1">
                <a:spLocks noRot="1" noChangeAspect="1" noMove="1" noResize="1" noEditPoints="1" noAdjustHandles="1" noChangeArrowheads="1" noChangeShapeType="1" noTextEdit="1"/>
              </p:cNvSpPr>
              <p:nvPr/>
            </p:nvSpPr>
            <p:spPr>
              <a:xfrm>
                <a:off x="8531197" y="4895140"/>
                <a:ext cx="1103058" cy="728341"/>
              </a:xfrm>
              <a:prstGeom prst="rect">
                <a:avLst/>
              </a:prstGeom>
              <a:blipFill>
                <a:blip r:embed="rId23"/>
                <a:stretch>
                  <a:fillRect/>
                </a:stretch>
              </a:blipFill>
            </p:spPr>
            <p:txBody>
              <a:bodyPr/>
              <a:lstStyle/>
              <a:p>
                <a:r>
                  <a:rPr lang="en-GB">
                    <a:noFill/>
                  </a:rPr>
                  <a:t> </a:t>
                </a:r>
              </a:p>
            </p:txBody>
          </p:sp>
        </mc:Fallback>
      </mc:AlternateContent>
      <p:sp>
        <p:nvSpPr>
          <p:cNvPr id="95" name="TextBox 94">
            <a:extLst>
              <a:ext uri="{FF2B5EF4-FFF2-40B4-BE49-F238E27FC236}">
                <a16:creationId xmlns:a16="http://schemas.microsoft.com/office/drawing/2014/main" id="{3E1F98E1-81B0-4575-9A8E-AD966825D026}"/>
              </a:ext>
            </a:extLst>
          </p:cNvPr>
          <p:cNvSpPr txBox="1"/>
          <p:nvPr/>
        </p:nvSpPr>
        <p:spPr>
          <a:xfrm>
            <a:off x="8022487" y="606430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6)</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21ED2D8D-7252-481D-9AE8-D4B2FD17FDAC}"/>
                  </a:ext>
                </a:extLst>
              </p:cNvPr>
              <p:cNvSpPr txBox="1"/>
              <p:nvPr/>
            </p:nvSpPr>
            <p:spPr>
              <a:xfrm>
                <a:off x="8262164" y="5982772"/>
                <a:ext cx="1724255"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216</m:t>
                          </m:r>
                        </m:e>
                      </m:rad>
                      <m:r>
                        <a:rPr lang="en-GB" sz="2200" i="1" dirty="0">
                          <a:solidFill>
                            <a:prstClr val="black"/>
                          </a:solidFill>
                          <a:latin typeface="Cambria Math" panose="02040503050406030204" pitchFamily="18" charset="0"/>
                          <a:ea typeface="Cambria Math" panose="02040503050406030204" pitchFamily="18" charset="0"/>
                        </a:rPr>
                        <m:t>×</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50</m:t>
                          </m:r>
                        </m:e>
                      </m:rad>
                    </m:oMath>
                  </m:oMathPara>
                </a14:m>
                <a:endParaRPr lang="en-GB" sz="2200" dirty="0">
                  <a:solidFill>
                    <a:prstClr val="black"/>
                  </a:solidFill>
                  <a:latin typeface="Calibri" panose="020F0502020204030204"/>
                </a:endParaRPr>
              </a:p>
            </p:txBody>
          </p:sp>
        </mc:Choice>
        <mc:Fallback xmlns="">
          <p:sp>
            <p:nvSpPr>
              <p:cNvPr id="96" name="TextBox 95">
                <a:extLst>
                  <a:ext uri="{FF2B5EF4-FFF2-40B4-BE49-F238E27FC236}">
                    <a16:creationId xmlns:a16="http://schemas.microsoft.com/office/drawing/2014/main" id="{21ED2D8D-7252-481D-9AE8-D4B2FD17FDAC}"/>
                  </a:ext>
                </a:extLst>
              </p:cNvPr>
              <p:cNvSpPr txBox="1">
                <a:spLocks noRot="1" noChangeAspect="1" noMove="1" noResize="1" noEditPoints="1" noAdjustHandles="1" noChangeArrowheads="1" noChangeShapeType="1" noTextEdit="1"/>
              </p:cNvSpPr>
              <p:nvPr/>
            </p:nvSpPr>
            <p:spPr>
              <a:xfrm>
                <a:off x="8262164" y="5982772"/>
                <a:ext cx="1724255" cy="477695"/>
              </a:xfrm>
              <a:prstGeom prst="rect">
                <a:avLst/>
              </a:prstGeom>
              <a:blipFill>
                <a:blip r:embed="rId24"/>
                <a:stretch>
                  <a:fillRect/>
                </a:stretch>
              </a:blipFill>
            </p:spPr>
            <p:txBody>
              <a:bodyPr/>
              <a:lstStyle/>
              <a:p>
                <a:r>
                  <a:rPr lang="en-GB">
                    <a:noFill/>
                  </a:rPr>
                  <a:t> </a:t>
                </a:r>
              </a:p>
            </p:txBody>
          </p:sp>
        </mc:Fallback>
      </mc:AlternateContent>
      <p:sp>
        <p:nvSpPr>
          <p:cNvPr id="101" name="TextBox 100">
            <a:extLst>
              <a:ext uri="{FF2B5EF4-FFF2-40B4-BE49-F238E27FC236}">
                <a16:creationId xmlns:a16="http://schemas.microsoft.com/office/drawing/2014/main" id="{91ADD5F3-1279-4802-BB71-FED35D70ABB5}"/>
              </a:ext>
            </a:extLst>
          </p:cNvPr>
          <p:cNvSpPr txBox="1"/>
          <p:nvPr/>
        </p:nvSpPr>
        <p:spPr>
          <a:xfrm>
            <a:off x="8976370" y="753987"/>
            <a:ext cx="900567" cy="307777"/>
          </a:xfrm>
          <a:prstGeom prst="rect">
            <a:avLst/>
          </a:prstGeom>
          <a:noFill/>
        </p:spPr>
        <p:txBody>
          <a:bodyPr wrap="none" lIns="0" tIns="0" rIns="0" bIns="0" rtlCol="0">
            <a:spAutoFit/>
          </a:bodyPr>
          <a:lstStyle/>
          <a:p>
            <a:pPr algn="ctr" defTabSz="457200"/>
            <a:r>
              <a:rPr lang="en-GB" sz="2000" dirty="0">
                <a:solidFill>
                  <a:prstClr val="black"/>
                </a:solidFill>
                <a:latin typeface="Calibri" panose="020F0502020204030204"/>
              </a:rPr>
              <a:t>Simplify:</a:t>
            </a:r>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3710685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B1D818-0124-4249-A022-EC89CA27E32E}"/>
              </a:ext>
            </a:extLst>
          </p:cNvPr>
          <p:cNvSpPr/>
          <p:nvPr/>
        </p:nvSpPr>
        <p:spPr>
          <a:xfrm>
            <a:off x="1282504" y="320040"/>
            <a:ext cx="3020256" cy="6416041"/>
          </a:xfrm>
          <a:prstGeom prst="roundRect">
            <a:avLst>
              <a:gd name="adj" fmla="val 6371"/>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3" name="Rectangle: Rounded Corners 32">
            <a:extLst>
              <a:ext uri="{FF2B5EF4-FFF2-40B4-BE49-F238E27FC236}">
                <a16:creationId xmlns:a16="http://schemas.microsoft.com/office/drawing/2014/main" id="{608AA5B6-BDAA-4273-BD45-4FCBFD97AECC}"/>
              </a:ext>
            </a:extLst>
          </p:cNvPr>
          <p:cNvSpPr/>
          <p:nvPr/>
        </p:nvSpPr>
        <p:spPr>
          <a:xfrm>
            <a:off x="4599744" y="320040"/>
            <a:ext cx="3020256" cy="6416041"/>
          </a:xfrm>
          <a:prstGeom prst="roundRect">
            <a:avLst>
              <a:gd name="adj" fmla="val 637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4" name="Rectangle: Rounded Corners 33">
            <a:extLst>
              <a:ext uri="{FF2B5EF4-FFF2-40B4-BE49-F238E27FC236}">
                <a16:creationId xmlns:a16="http://schemas.microsoft.com/office/drawing/2014/main" id="{54191793-1A1E-41D5-B627-ECE63AC2F12C}"/>
              </a:ext>
            </a:extLst>
          </p:cNvPr>
          <p:cNvSpPr/>
          <p:nvPr/>
        </p:nvSpPr>
        <p:spPr>
          <a:xfrm>
            <a:off x="7916984" y="320040"/>
            <a:ext cx="3020256" cy="6416041"/>
          </a:xfrm>
          <a:prstGeom prst="roundRect">
            <a:avLst>
              <a:gd name="adj" fmla="val 6371"/>
            </a:avLst>
          </a:prstGeom>
          <a:noFill/>
          <a:ln w="38100">
            <a:solidFill>
              <a:srgbClr val="2E75B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6" name="Rectangle 35">
            <a:extLst>
              <a:ext uri="{FF2B5EF4-FFF2-40B4-BE49-F238E27FC236}">
                <a16:creationId xmlns:a16="http://schemas.microsoft.com/office/drawing/2014/main" id="{A4D98E1C-37EB-42FE-85B3-A4EB60295B1D}"/>
              </a:ext>
            </a:extLst>
          </p:cNvPr>
          <p:cNvSpPr/>
          <p:nvPr/>
        </p:nvSpPr>
        <p:spPr>
          <a:xfrm>
            <a:off x="2558952" y="119380"/>
            <a:ext cx="467360" cy="45697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7" name="Rectangle 36">
            <a:extLst>
              <a:ext uri="{FF2B5EF4-FFF2-40B4-BE49-F238E27FC236}">
                <a16:creationId xmlns:a16="http://schemas.microsoft.com/office/drawing/2014/main" id="{246C6CC5-9261-4A4B-94C3-CA77BA378538}"/>
              </a:ext>
            </a:extLst>
          </p:cNvPr>
          <p:cNvSpPr/>
          <p:nvPr/>
        </p:nvSpPr>
        <p:spPr>
          <a:xfrm>
            <a:off x="5876192" y="180340"/>
            <a:ext cx="467360" cy="39601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sp>
        <p:nvSpPr>
          <p:cNvPr id="38" name="Rectangle 37">
            <a:extLst>
              <a:ext uri="{FF2B5EF4-FFF2-40B4-BE49-F238E27FC236}">
                <a16:creationId xmlns:a16="http://schemas.microsoft.com/office/drawing/2014/main" id="{E0C45660-C8BE-42D6-90F7-F1BD99073914}"/>
              </a:ext>
            </a:extLst>
          </p:cNvPr>
          <p:cNvSpPr/>
          <p:nvPr/>
        </p:nvSpPr>
        <p:spPr>
          <a:xfrm>
            <a:off x="9193432" y="263652"/>
            <a:ext cx="467360" cy="31270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defTabSz="457200"/>
            <a:endParaRPr lang="en-GB" sz="1950">
              <a:solidFill>
                <a:prstClr val="white"/>
              </a:solidFill>
              <a:latin typeface="Calibri" panose="020F0502020204030204"/>
            </a:endParaRPr>
          </a:p>
        </p:txBody>
      </p:sp>
      <p:pic>
        <p:nvPicPr>
          <p:cNvPr id="47" name="Picture 46">
            <a:extLst>
              <a:ext uri="{FF2B5EF4-FFF2-40B4-BE49-F238E27FC236}">
                <a16:creationId xmlns:a16="http://schemas.microsoft.com/office/drawing/2014/main" id="{297A676D-0881-4CEC-A9A3-65DB091875DA}"/>
              </a:ext>
            </a:extLst>
          </p:cNvPr>
          <p:cNvPicPr>
            <a:picLocks noChangeAspect="1"/>
          </p:cNvPicPr>
          <p:nvPr/>
        </p:nvPicPr>
        <p:blipFill rotWithShape="1">
          <a:blip r:embed="rId2"/>
          <a:srcRect l="30800" t="26592" r="30727" b="37701"/>
          <a:stretch/>
        </p:blipFill>
        <p:spPr>
          <a:xfrm>
            <a:off x="2561494" y="106096"/>
            <a:ext cx="452477" cy="465405"/>
          </a:xfrm>
          <a:prstGeom prst="rect">
            <a:avLst/>
          </a:prstGeom>
        </p:spPr>
      </p:pic>
      <p:pic>
        <p:nvPicPr>
          <p:cNvPr id="48" name="Picture 47">
            <a:extLst>
              <a:ext uri="{FF2B5EF4-FFF2-40B4-BE49-F238E27FC236}">
                <a16:creationId xmlns:a16="http://schemas.microsoft.com/office/drawing/2014/main" id="{4DED61E0-3AA7-4267-BA7B-A1B33AF1306B}"/>
              </a:ext>
            </a:extLst>
          </p:cNvPr>
          <p:cNvPicPr>
            <a:picLocks noChangeAspect="1"/>
          </p:cNvPicPr>
          <p:nvPr/>
        </p:nvPicPr>
        <p:blipFill rotWithShape="1">
          <a:blip r:embed="rId3"/>
          <a:srcRect l="33171" t="26989" r="32642" b="37502"/>
          <a:stretch/>
        </p:blipFill>
        <p:spPr>
          <a:xfrm>
            <a:off x="5901398" y="116059"/>
            <a:ext cx="390424" cy="462820"/>
          </a:xfrm>
          <a:prstGeom prst="rect">
            <a:avLst/>
          </a:prstGeom>
        </p:spPr>
      </p:pic>
      <p:pic>
        <p:nvPicPr>
          <p:cNvPr id="49" name="Picture 48">
            <a:extLst>
              <a:ext uri="{FF2B5EF4-FFF2-40B4-BE49-F238E27FC236}">
                <a16:creationId xmlns:a16="http://schemas.microsoft.com/office/drawing/2014/main" id="{61CB4440-015E-4A57-BDE6-CF234DFBF42D}"/>
              </a:ext>
            </a:extLst>
          </p:cNvPr>
          <p:cNvPicPr>
            <a:picLocks noChangeAspect="1"/>
          </p:cNvPicPr>
          <p:nvPr/>
        </p:nvPicPr>
        <p:blipFill rotWithShape="1">
          <a:blip r:embed="rId4"/>
          <a:srcRect l="33266" t="26790" r="32049" b="37105"/>
          <a:stretch/>
        </p:blipFill>
        <p:spPr>
          <a:xfrm>
            <a:off x="9229581" y="113910"/>
            <a:ext cx="393009" cy="470576"/>
          </a:xfrm>
          <a:prstGeom prst="rect">
            <a:avLst/>
          </a:prstGeom>
        </p:spPr>
      </p:pic>
      <p:sp>
        <p:nvSpPr>
          <p:cNvPr id="14" name="TextBox 13">
            <a:extLst>
              <a:ext uri="{FF2B5EF4-FFF2-40B4-BE49-F238E27FC236}">
                <a16:creationId xmlns:a16="http://schemas.microsoft.com/office/drawing/2014/main" id="{CAD0A964-A68D-4A00-B9C8-5AA9F99842DE}"/>
              </a:ext>
            </a:extLst>
          </p:cNvPr>
          <p:cNvSpPr txBox="1"/>
          <p:nvPr/>
        </p:nvSpPr>
        <p:spPr>
          <a:xfrm>
            <a:off x="2337448" y="753987"/>
            <a:ext cx="900567" cy="307777"/>
          </a:xfrm>
          <a:prstGeom prst="rect">
            <a:avLst/>
          </a:prstGeom>
          <a:noFill/>
        </p:spPr>
        <p:txBody>
          <a:bodyPr wrap="none" lIns="0" tIns="0" rIns="0" bIns="0" rtlCol="0">
            <a:spAutoFit/>
          </a:bodyPr>
          <a:lstStyle/>
          <a:p>
            <a:pPr algn="ctr" defTabSz="457200"/>
            <a:r>
              <a:rPr lang="en-GB" sz="2000" dirty="0">
                <a:solidFill>
                  <a:prstClr val="black"/>
                </a:solidFill>
                <a:latin typeface="Calibri" panose="020F0502020204030204"/>
              </a:rPr>
              <a:t>Simplify:</a:t>
            </a:r>
            <a:endParaRPr lang="en-GB" sz="1400"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57A93A89-3BC2-4DBF-BB8D-F66993783F1D}"/>
              </a:ext>
            </a:extLst>
          </p:cNvPr>
          <p:cNvSpPr txBox="1"/>
          <p:nvPr/>
        </p:nvSpPr>
        <p:spPr>
          <a:xfrm>
            <a:off x="1397241" y="132459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1)</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DDB77F0-CD0B-45C5-ADC1-5275B49BD0EE}"/>
                  </a:ext>
                </a:extLst>
              </p:cNvPr>
              <p:cNvSpPr txBox="1"/>
              <p:nvPr/>
            </p:nvSpPr>
            <p:spPr>
              <a:xfrm>
                <a:off x="2060004" y="124306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12</m:t>
                          </m:r>
                        </m:e>
                      </m:rad>
                    </m:oMath>
                  </m:oMathPara>
                </a14:m>
                <a:endParaRPr lang="en-GB" sz="2200" dirty="0">
                  <a:solidFill>
                    <a:prstClr val="black"/>
                  </a:solidFill>
                  <a:latin typeface="Calibri" panose="020F0502020204030204"/>
                </a:endParaRPr>
              </a:p>
            </p:txBody>
          </p:sp>
        </mc:Choice>
        <mc:Fallback xmlns="">
          <p:sp>
            <p:nvSpPr>
              <p:cNvPr id="26" name="TextBox 25">
                <a:extLst>
                  <a:ext uri="{FF2B5EF4-FFF2-40B4-BE49-F238E27FC236}">
                    <a16:creationId xmlns:a16="http://schemas.microsoft.com/office/drawing/2014/main" id="{4DDB77F0-CD0B-45C5-ADC1-5275B49BD0EE}"/>
                  </a:ext>
                </a:extLst>
              </p:cNvPr>
              <p:cNvSpPr txBox="1">
                <a:spLocks noRot="1" noChangeAspect="1" noMove="1" noResize="1" noEditPoints="1" noAdjustHandles="1" noChangeArrowheads="1" noChangeShapeType="1" noTextEdit="1"/>
              </p:cNvSpPr>
              <p:nvPr/>
            </p:nvSpPr>
            <p:spPr>
              <a:xfrm>
                <a:off x="2060004" y="1243064"/>
                <a:ext cx="745076" cy="47083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1ACA4B2-25A4-45A4-9DB5-E483B57142A8}"/>
                  </a:ext>
                </a:extLst>
              </p:cNvPr>
              <p:cNvSpPr txBox="1"/>
              <p:nvPr/>
            </p:nvSpPr>
            <p:spPr>
              <a:xfrm>
                <a:off x="3190535" y="124306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m:t>
                          </m:r>
                        </m:e>
                      </m:rad>
                    </m:oMath>
                  </m:oMathPara>
                </a14:m>
                <a:endParaRPr lang="en-GB" sz="2200" dirty="0">
                  <a:solidFill>
                    <a:prstClr val="black"/>
                  </a:solidFill>
                  <a:latin typeface="Calibri" panose="020F0502020204030204"/>
                </a:endParaRPr>
              </a:p>
            </p:txBody>
          </p:sp>
        </mc:Choice>
        <mc:Fallback xmlns="">
          <p:sp>
            <p:nvSpPr>
              <p:cNvPr id="15" name="TextBox 14">
                <a:extLst>
                  <a:ext uri="{FF2B5EF4-FFF2-40B4-BE49-F238E27FC236}">
                    <a16:creationId xmlns:a16="http://schemas.microsoft.com/office/drawing/2014/main" id="{41ACA4B2-25A4-45A4-9DB5-E483B57142A8}"/>
                  </a:ext>
                </a:extLst>
              </p:cNvPr>
              <p:cNvSpPr txBox="1">
                <a:spLocks noRot="1" noChangeAspect="1" noMove="1" noResize="1" noEditPoints="1" noAdjustHandles="1" noChangeArrowheads="1" noChangeShapeType="1" noTextEdit="1"/>
              </p:cNvSpPr>
              <p:nvPr/>
            </p:nvSpPr>
            <p:spPr>
              <a:xfrm>
                <a:off x="3190535" y="1243064"/>
                <a:ext cx="745076" cy="470835"/>
              </a:xfrm>
              <a:prstGeom prst="rect">
                <a:avLst/>
              </a:prstGeom>
              <a:blipFill>
                <a:blip r:embed="rId6"/>
                <a:stretch>
                  <a:fillRect/>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8D1EBDA1-FAF2-4A5E-8FF1-A23BD792E262}"/>
              </a:ext>
            </a:extLst>
          </p:cNvPr>
          <p:cNvSpPr txBox="1"/>
          <p:nvPr/>
        </p:nvSpPr>
        <p:spPr>
          <a:xfrm>
            <a:off x="1397241" y="211568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2)</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13B0E2-63A8-4EF2-9B77-93C7E2F68E6E}"/>
                  </a:ext>
                </a:extLst>
              </p:cNvPr>
              <p:cNvSpPr txBox="1"/>
              <p:nvPr/>
            </p:nvSpPr>
            <p:spPr>
              <a:xfrm>
                <a:off x="2060004" y="203415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40</m:t>
                          </m:r>
                        </m:e>
                      </m:rad>
                    </m:oMath>
                  </m:oMathPara>
                </a14:m>
                <a:endParaRPr lang="en-GB" sz="2200" dirty="0">
                  <a:solidFill>
                    <a:prstClr val="black"/>
                  </a:solidFill>
                  <a:latin typeface="Calibri" panose="020F0502020204030204"/>
                </a:endParaRPr>
              </a:p>
            </p:txBody>
          </p:sp>
        </mc:Choice>
        <mc:Fallback xmlns="">
          <p:sp>
            <p:nvSpPr>
              <p:cNvPr id="19" name="TextBox 18">
                <a:extLst>
                  <a:ext uri="{FF2B5EF4-FFF2-40B4-BE49-F238E27FC236}">
                    <a16:creationId xmlns:a16="http://schemas.microsoft.com/office/drawing/2014/main" id="{F813B0E2-63A8-4EF2-9B77-93C7E2F68E6E}"/>
                  </a:ext>
                </a:extLst>
              </p:cNvPr>
              <p:cNvSpPr txBox="1">
                <a:spLocks noRot="1" noChangeAspect="1" noMove="1" noResize="1" noEditPoints="1" noAdjustHandles="1" noChangeArrowheads="1" noChangeShapeType="1" noTextEdit="1"/>
              </p:cNvSpPr>
              <p:nvPr/>
            </p:nvSpPr>
            <p:spPr>
              <a:xfrm>
                <a:off x="2060004" y="2034159"/>
                <a:ext cx="745076" cy="47083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6C98E4B-24F4-4A3F-9F6D-AF39989D9149}"/>
                  </a:ext>
                </a:extLst>
              </p:cNvPr>
              <p:cNvSpPr txBox="1"/>
              <p:nvPr/>
            </p:nvSpPr>
            <p:spPr>
              <a:xfrm>
                <a:off x="3112789" y="2034159"/>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10</m:t>
                          </m:r>
                        </m:e>
                      </m:rad>
                    </m:oMath>
                  </m:oMathPara>
                </a14:m>
                <a:endParaRPr lang="en-GB" sz="22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26C98E4B-24F4-4A3F-9F6D-AF39989D9149}"/>
                  </a:ext>
                </a:extLst>
              </p:cNvPr>
              <p:cNvSpPr txBox="1">
                <a:spLocks noRot="1" noChangeAspect="1" noMove="1" noResize="1" noEditPoints="1" noAdjustHandles="1" noChangeArrowheads="1" noChangeShapeType="1" noTextEdit="1"/>
              </p:cNvSpPr>
              <p:nvPr/>
            </p:nvSpPr>
            <p:spPr>
              <a:xfrm>
                <a:off x="3112789" y="2034159"/>
                <a:ext cx="900568" cy="470835"/>
              </a:xfrm>
              <a:prstGeom prst="rect">
                <a:avLst/>
              </a:prstGeom>
              <a:blipFill>
                <a:blip r:embed="rId8"/>
                <a:stretch>
                  <a:fillRect/>
                </a:stretch>
              </a:blipFill>
            </p:spPr>
            <p:txBody>
              <a:bodyPr/>
              <a:lstStyle/>
              <a:p>
                <a:r>
                  <a:rPr lang="en-GB">
                    <a:noFill/>
                  </a:rPr>
                  <a:t> </a:t>
                </a:r>
              </a:p>
            </p:txBody>
          </p:sp>
        </mc:Fallback>
      </mc:AlternateContent>
      <p:sp>
        <p:nvSpPr>
          <p:cNvPr id="22" name="TextBox 21">
            <a:extLst>
              <a:ext uri="{FF2B5EF4-FFF2-40B4-BE49-F238E27FC236}">
                <a16:creationId xmlns:a16="http://schemas.microsoft.com/office/drawing/2014/main" id="{E92A72C9-937A-4F8E-89D4-7C83FB7E7005}"/>
              </a:ext>
            </a:extLst>
          </p:cNvPr>
          <p:cNvSpPr txBox="1"/>
          <p:nvPr/>
        </p:nvSpPr>
        <p:spPr>
          <a:xfrm>
            <a:off x="1397241" y="290678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3)</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7EE1F58-9821-4E46-8CC1-BC6439DC40A7}"/>
                  </a:ext>
                </a:extLst>
              </p:cNvPr>
              <p:cNvSpPr txBox="1"/>
              <p:nvPr/>
            </p:nvSpPr>
            <p:spPr>
              <a:xfrm>
                <a:off x="2060004" y="282525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24</m:t>
                          </m:r>
                        </m:e>
                      </m:rad>
                    </m:oMath>
                  </m:oMathPara>
                </a14:m>
                <a:endParaRPr lang="en-GB" sz="2200" dirty="0">
                  <a:solidFill>
                    <a:prstClr val="black"/>
                  </a:solidFill>
                  <a:latin typeface="Calibri" panose="020F0502020204030204"/>
                </a:endParaRPr>
              </a:p>
            </p:txBody>
          </p:sp>
        </mc:Choice>
        <mc:Fallback xmlns="">
          <p:sp>
            <p:nvSpPr>
              <p:cNvPr id="23" name="TextBox 22">
                <a:extLst>
                  <a:ext uri="{FF2B5EF4-FFF2-40B4-BE49-F238E27FC236}">
                    <a16:creationId xmlns:a16="http://schemas.microsoft.com/office/drawing/2014/main" id="{A7EE1F58-9821-4E46-8CC1-BC6439DC40A7}"/>
                  </a:ext>
                </a:extLst>
              </p:cNvPr>
              <p:cNvSpPr txBox="1">
                <a:spLocks noRot="1" noChangeAspect="1" noMove="1" noResize="1" noEditPoints="1" noAdjustHandles="1" noChangeArrowheads="1" noChangeShapeType="1" noTextEdit="1"/>
              </p:cNvSpPr>
              <p:nvPr/>
            </p:nvSpPr>
            <p:spPr>
              <a:xfrm>
                <a:off x="2060004" y="2825254"/>
                <a:ext cx="745076" cy="47083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97118DE-DEFF-4515-86D5-116F8D604B8F}"/>
                  </a:ext>
                </a:extLst>
              </p:cNvPr>
              <p:cNvSpPr txBox="1"/>
              <p:nvPr/>
            </p:nvSpPr>
            <p:spPr>
              <a:xfrm>
                <a:off x="3190535" y="282525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6</m:t>
                          </m:r>
                        </m:e>
                      </m:rad>
                    </m:oMath>
                  </m:oMathPara>
                </a14:m>
                <a:endParaRPr lang="en-GB" sz="2200" dirty="0">
                  <a:solidFill>
                    <a:prstClr val="black"/>
                  </a:solidFill>
                  <a:latin typeface="Calibri" panose="020F0502020204030204"/>
                </a:endParaRPr>
              </a:p>
            </p:txBody>
          </p:sp>
        </mc:Choice>
        <mc:Fallback xmlns="">
          <p:sp>
            <p:nvSpPr>
              <p:cNvPr id="24" name="TextBox 23">
                <a:extLst>
                  <a:ext uri="{FF2B5EF4-FFF2-40B4-BE49-F238E27FC236}">
                    <a16:creationId xmlns:a16="http://schemas.microsoft.com/office/drawing/2014/main" id="{C97118DE-DEFF-4515-86D5-116F8D604B8F}"/>
                  </a:ext>
                </a:extLst>
              </p:cNvPr>
              <p:cNvSpPr txBox="1">
                <a:spLocks noRot="1" noChangeAspect="1" noMove="1" noResize="1" noEditPoints="1" noAdjustHandles="1" noChangeArrowheads="1" noChangeShapeType="1" noTextEdit="1"/>
              </p:cNvSpPr>
              <p:nvPr/>
            </p:nvSpPr>
            <p:spPr>
              <a:xfrm>
                <a:off x="3190535" y="2825254"/>
                <a:ext cx="745076" cy="470835"/>
              </a:xfrm>
              <a:prstGeom prst="rect">
                <a:avLst/>
              </a:prstGeom>
              <a:blipFill>
                <a:blip r:embed="rId10"/>
                <a:stretch>
                  <a:fillRect/>
                </a:stretch>
              </a:blipFill>
            </p:spPr>
            <p:txBody>
              <a:bodyPr/>
              <a:lstStyle/>
              <a:p>
                <a:r>
                  <a:rPr lang="en-GB">
                    <a:noFill/>
                  </a:rPr>
                  <a:t> </a:t>
                </a:r>
              </a:p>
            </p:txBody>
          </p:sp>
        </mc:Fallback>
      </mc:AlternateContent>
      <p:sp>
        <p:nvSpPr>
          <p:cNvPr id="27" name="TextBox 26">
            <a:extLst>
              <a:ext uri="{FF2B5EF4-FFF2-40B4-BE49-F238E27FC236}">
                <a16:creationId xmlns:a16="http://schemas.microsoft.com/office/drawing/2014/main" id="{41302895-522B-42AB-AC88-C0719A0D76D0}"/>
              </a:ext>
            </a:extLst>
          </p:cNvPr>
          <p:cNvSpPr txBox="1"/>
          <p:nvPr/>
        </p:nvSpPr>
        <p:spPr>
          <a:xfrm>
            <a:off x="1397241" y="369787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4)</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C328E7C-5B9D-4D80-9EA9-85B45AA76C6F}"/>
                  </a:ext>
                </a:extLst>
              </p:cNvPr>
              <p:cNvSpPr txBox="1"/>
              <p:nvPr/>
            </p:nvSpPr>
            <p:spPr>
              <a:xfrm>
                <a:off x="2060004" y="361634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18</m:t>
                          </m:r>
                        </m:e>
                      </m:rad>
                    </m:oMath>
                  </m:oMathPara>
                </a14:m>
                <a:endParaRPr lang="en-GB" sz="2200" dirty="0">
                  <a:solidFill>
                    <a:prstClr val="black"/>
                  </a:solidFill>
                  <a:latin typeface="Calibri" panose="020F0502020204030204"/>
                </a:endParaRPr>
              </a:p>
            </p:txBody>
          </p:sp>
        </mc:Choice>
        <mc:Fallback xmlns="">
          <p:sp>
            <p:nvSpPr>
              <p:cNvPr id="28" name="TextBox 27">
                <a:extLst>
                  <a:ext uri="{FF2B5EF4-FFF2-40B4-BE49-F238E27FC236}">
                    <a16:creationId xmlns:a16="http://schemas.microsoft.com/office/drawing/2014/main" id="{AC328E7C-5B9D-4D80-9EA9-85B45AA76C6F}"/>
                  </a:ext>
                </a:extLst>
              </p:cNvPr>
              <p:cNvSpPr txBox="1">
                <a:spLocks noRot="1" noChangeAspect="1" noMove="1" noResize="1" noEditPoints="1" noAdjustHandles="1" noChangeArrowheads="1" noChangeShapeType="1" noTextEdit="1"/>
              </p:cNvSpPr>
              <p:nvPr/>
            </p:nvSpPr>
            <p:spPr>
              <a:xfrm>
                <a:off x="2060004" y="3616349"/>
                <a:ext cx="745076" cy="470835"/>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7FDE8DA-6F3A-4A16-87EA-7B619C56CA78}"/>
                  </a:ext>
                </a:extLst>
              </p:cNvPr>
              <p:cNvSpPr txBox="1"/>
              <p:nvPr/>
            </p:nvSpPr>
            <p:spPr>
              <a:xfrm>
                <a:off x="3190535" y="361634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3</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m:t>
                          </m:r>
                        </m:e>
                      </m:rad>
                    </m:oMath>
                  </m:oMathPara>
                </a14:m>
                <a:endParaRPr lang="en-GB" sz="2200" dirty="0">
                  <a:solidFill>
                    <a:prstClr val="black"/>
                  </a:solidFill>
                  <a:latin typeface="Calibri" panose="020F0502020204030204"/>
                </a:endParaRPr>
              </a:p>
            </p:txBody>
          </p:sp>
        </mc:Choice>
        <mc:Fallback xmlns="">
          <p:sp>
            <p:nvSpPr>
              <p:cNvPr id="29" name="TextBox 28">
                <a:extLst>
                  <a:ext uri="{FF2B5EF4-FFF2-40B4-BE49-F238E27FC236}">
                    <a16:creationId xmlns:a16="http://schemas.microsoft.com/office/drawing/2014/main" id="{A7FDE8DA-6F3A-4A16-87EA-7B619C56CA78}"/>
                  </a:ext>
                </a:extLst>
              </p:cNvPr>
              <p:cNvSpPr txBox="1">
                <a:spLocks noRot="1" noChangeAspect="1" noMove="1" noResize="1" noEditPoints="1" noAdjustHandles="1" noChangeArrowheads="1" noChangeShapeType="1" noTextEdit="1"/>
              </p:cNvSpPr>
              <p:nvPr/>
            </p:nvSpPr>
            <p:spPr>
              <a:xfrm>
                <a:off x="3190535" y="3616349"/>
                <a:ext cx="745076" cy="470835"/>
              </a:xfrm>
              <a:prstGeom prst="rect">
                <a:avLst/>
              </a:prstGeom>
              <a:blipFill>
                <a:blip r:embed="rId12"/>
                <a:stretch>
                  <a:fillRect/>
                </a:stretch>
              </a:blipFill>
            </p:spPr>
            <p:txBody>
              <a:bodyPr/>
              <a:lstStyle/>
              <a:p>
                <a:r>
                  <a:rPr lang="en-GB">
                    <a:noFill/>
                  </a:rPr>
                  <a:t> </a:t>
                </a:r>
              </a:p>
            </p:txBody>
          </p:sp>
        </mc:Fallback>
      </mc:AlternateContent>
      <p:sp>
        <p:nvSpPr>
          <p:cNvPr id="31" name="TextBox 30">
            <a:extLst>
              <a:ext uri="{FF2B5EF4-FFF2-40B4-BE49-F238E27FC236}">
                <a16:creationId xmlns:a16="http://schemas.microsoft.com/office/drawing/2014/main" id="{C24C5D05-4F33-4607-8324-19767B7F3779}"/>
              </a:ext>
            </a:extLst>
          </p:cNvPr>
          <p:cNvSpPr txBox="1"/>
          <p:nvPr/>
        </p:nvSpPr>
        <p:spPr>
          <a:xfrm>
            <a:off x="1397241" y="448897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5)</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37D3370-BE0B-438E-AAC6-0ECC219527F6}"/>
                  </a:ext>
                </a:extLst>
              </p:cNvPr>
              <p:cNvSpPr txBox="1"/>
              <p:nvPr/>
            </p:nvSpPr>
            <p:spPr>
              <a:xfrm>
                <a:off x="2137750" y="4407444"/>
                <a:ext cx="589584"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8</m:t>
                          </m:r>
                        </m:e>
                      </m:rad>
                    </m:oMath>
                  </m:oMathPara>
                </a14:m>
                <a:endParaRPr lang="en-GB" sz="2200" dirty="0">
                  <a:solidFill>
                    <a:prstClr val="black"/>
                  </a:solidFill>
                  <a:latin typeface="Calibri" panose="020F0502020204030204"/>
                </a:endParaRPr>
              </a:p>
            </p:txBody>
          </p:sp>
        </mc:Choice>
        <mc:Fallback xmlns="">
          <p:sp>
            <p:nvSpPr>
              <p:cNvPr id="32" name="TextBox 31">
                <a:extLst>
                  <a:ext uri="{FF2B5EF4-FFF2-40B4-BE49-F238E27FC236}">
                    <a16:creationId xmlns:a16="http://schemas.microsoft.com/office/drawing/2014/main" id="{C37D3370-BE0B-438E-AAC6-0ECC219527F6}"/>
                  </a:ext>
                </a:extLst>
              </p:cNvPr>
              <p:cNvSpPr txBox="1">
                <a:spLocks noRot="1" noChangeAspect="1" noMove="1" noResize="1" noEditPoints="1" noAdjustHandles="1" noChangeArrowheads="1" noChangeShapeType="1" noTextEdit="1"/>
              </p:cNvSpPr>
              <p:nvPr/>
            </p:nvSpPr>
            <p:spPr>
              <a:xfrm>
                <a:off x="2137750" y="4407444"/>
                <a:ext cx="589584" cy="47083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95978AC9-F57F-472C-99EB-5814CB49A843}"/>
                  </a:ext>
                </a:extLst>
              </p:cNvPr>
              <p:cNvSpPr txBox="1"/>
              <p:nvPr/>
            </p:nvSpPr>
            <p:spPr>
              <a:xfrm>
                <a:off x="3190535" y="440744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m:t>
                          </m:r>
                        </m:e>
                      </m:rad>
                    </m:oMath>
                  </m:oMathPara>
                </a14:m>
                <a:endParaRPr lang="en-GB" sz="2200" dirty="0">
                  <a:solidFill>
                    <a:prstClr val="black"/>
                  </a:solidFill>
                  <a:latin typeface="Calibri" panose="020F0502020204030204"/>
                </a:endParaRPr>
              </a:p>
            </p:txBody>
          </p:sp>
        </mc:Choice>
        <mc:Fallback xmlns="">
          <p:sp>
            <p:nvSpPr>
              <p:cNvPr id="35" name="TextBox 34">
                <a:extLst>
                  <a:ext uri="{FF2B5EF4-FFF2-40B4-BE49-F238E27FC236}">
                    <a16:creationId xmlns:a16="http://schemas.microsoft.com/office/drawing/2014/main" id="{95978AC9-F57F-472C-99EB-5814CB49A843}"/>
                  </a:ext>
                </a:extLst>
              </p:cNvPr>
              <p:cNvSpPr txBox="1">
                <a:spLocks noRot="1" noChangeAspect="1" noMove="1" noResize="1" noEditPoints="1" noAdjustHandles="1" noChangeArrowheads="1" noChangeShapeType="1" noTextEdit="1"/>
              </p:cNvSpPr>
              <p:nvPr/>
            </p:nvSpPr>
            <p:spPr>
              <a:xfrm>
                <a:off x="3190535" y="4407444"/>
                <a:ext cx="745076" cy="470835"/>
              </a:xfrm>
              <a:prstGeom prst="rect">
                <a:avLst/>
              </a:prstGeom>
              <a:blipFill>
                <a:blip r:embed="rId14"/>
                <a:stretch>
                  <a:fillRect/>
                </a:stretch>
              </a:blipFill>
            </p:spPr>
            <p:txBody>
              <a:bodyPr/>
              <a:lstStyle/>
              <a:p>
                <a:r>
                  <a:rPr lang="en-GB">
                    <a:noFill/>
                  </a:rPr>
                  <a:t> </a:t>
                </a:r>
              </a:p>
            </p:txBody>
          </p:sp>
        </mc:Fallback>
      </mc:AlternateContent>
      <p:sp>
        <p:nvSpPr>
          <p:cNvPr id="40" name="TextBox 39">
            <a:extLst>
              <a:ext uri="{FF2B5EF4-FFF2-40B4-BE49-F238E27FC236}">
                <a16:creationId xmlns:a16="http://schemas.microsoft.com/office/drawing/2014/main" id="{6843891B-C9D6-4F59-834A-586A27649F15}"/>
              </a:ext>
            </a:extLst>
          </p:cNvPr>
          <p:cNvSpPr txBox="1"/>
          <p:nvPr/>
        </p:nvSpPr>
        <p:spPr>
          <a:xfrm>
            <a:off x="1397241" y="528006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6)</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DD804112-B75C-4D83-9AC9-8650F1B596F8}"/>
                  </a:ext>
                </a:extLst>
              </p:cNvPr>
              <p:cNvSpPr txBox="1"/>
              <p:nvPr/>
            </p:nvSpPr>
            <p:spPr>
              <a:xfrm>
                <a:off x="2060004" y="519853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28</m:t>
                          </m:r>
                        </m:e>
                      </m:rad>
                    </m:oMath>
                  </m:oMathPara>
                </a14:m>
                <a:endParaRPr lang="en-GB" sz="2200" dirty="0">
                  <a:solidFill>
                    <a:prstClr val="black"/>
                  </a:solidFill>
                  <a:latin typeface="Calibri" panose="020F0502020204030204"/>
                </a:endParaRPr>
              </a:p>
            </p:txBody>
          </p:sp>
        </mc:Choice>
        <mc:Fallback xmlns="">
          <p:sp>
            <p:nvSpPr>
              <p:cNvPr id="41" name="TextBox 40">
                <a:extLst>
                  <a:ext uri="{FF2B5EF4-FFF2-40B4-BE49-F238E27FC236}">
                    <a16:creationId xmlns:a16="http://schemas.microsoft.com/office/drawing/2014/main" id="{DD804112-B75C-4D83-9AC9-8650F1B596F8}"/>
                  </a:ext>
                </a:extLst>
              </p:cNvPr>
              <p:cNvSpPr txBox="1">
                <a:spLocks noRot="1" noChangeAspect="1" noMove="1" noResize="1" noEditPoints="1" noAdjustHandles="1" noChangeArrowheads="1" noChangeShapeType="1" noTextEdit="1"/>
              </p:cNvSpPr>
              <p:nvPr/>
            </p:nvSpPr>
            <p:spPr>
              <a:xfrm>
                <a:off x="2060004" y="5198539"/>
                <a:ext cx="745076" cy="470835"/>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AEFCDE0-34E5-40C0-9F54-DB3366C98614}"/>
                  </a:ext>
                </a:extLst>
              </p:cNvPr>
              <p:cNvSpPr txBox="1"/>
              <p:nvPr/>
            </p:nvSpPr>
            <p:spPr>
              <a:xfrm>
                <a:off x="3190535" y="5198538"/>
                <a:ext cx="745076" cy="46865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7</m:t>
                          </m:r>
                        </m:e>
                      </m:rad>
                    </m:oMath>
                  </m:oMathPara>
                </a14:m>
                <a:endParaRPr lang="en-GB" sz="2200" dirty="0">
                  <a:solidFill>
                    <a:prstClr val="black"/>
                  </a:solidFill>
                  <a:latin typeface="Calibri" panose="020F0502020204030204"/>
                </a:endParaRPr>
              </a:p>
            </p:txBody>
          </p:sp>
        </mc:Choice>
        <mc:Fallback xmlns="">
          <p:sp>
            <p:nvSpPr>
              <p:cNvPr id="42" name="TextBox 41">
                <a:extLst>
                  <a:ext uri="{FF2B5EF4-FFF2-40B4-BE49-F238E27FC236}">
                    <a16:creationId xmlns:a16="http://schemas.microsoft.com/office/drawing/2014/main" id="{FAEFCDE0-34E5-40C0-9F54-DB3366C98614}"/>
                  </a:ext>
                </a:extLst>
              </p:cNvPr>
              <p:cNvSpPr txBox="1">
                <a:spLocks noRot="1" noChangeAspect="1" noMove="1" noResize="1" noEditPoints="1" noAdjustHandles="1" noChangeArrowheads="1" noChangeShapeType="1" noTextEdit="1"/>
              </p:cNvSpPr>
              <p:nvPr/>
            </p:nvSpPr>
            <p:spPr>
              <a:xfrm>
                <a:off x="3190535" y="5198538"/>
                <a:ext cx="745076" cy="468654"/>
              </a:xfrm>
              <a:prstGeom prst="rect">
                <a:avLst/>
              </a:prstGeom>
              <a:blipFill>
                <a:blip r:embed="rId16"/>
                <a:stretch>
                  <a:fillRect/>
                </a:stretch>
              </a:blipFill>
            </p:spPr>
            <p:txBody>
              <a:bodyPr/>
              <a:lstStyle/>
              <a:p>
                <a:r>
                  <a:rPr lang="en-GB">
                    <a:noFill/>
                  </a:rPr>
                  <a:t> </a:t>
                </a:r>
              </a:p>
            </p:txBody>
          </p:sp>
        </mc:Fallback>
      </mc:AlternateContent>
      <p:sp>
        <p:nvSpPr>
          <p:cNvPr id="44" name="TextBox 43">
            <a:extLst>
              <a:ext uri="{FF2B5EF4-FFF2-40B4-BE49-F238E27FC236}">
                <a16:creationId xmlns:a16="http://schemas.microsoft.com/office/drawing/2014/main" id="{C409004C-0577-4165-948C-7AB926831ED9}"/>
              </a:ext>
            </a:extLst>
          </p:cNvPr>
          <p:cNvSpPr txBox="1"/>
          <p:nvPr/>
        </p:nvSpPr>
        <p:spPr>
          <a:xfrm>
            <a:off x="1397241" y="607116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7)</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CFCD94F-246B-4A6A-997B-3DB43EF03E79}"/>
                  </a:ext>
                </a:extLst>
              </p:cNvPr>
              <p:cNvSpPr txBox="1"/>
              <p:nvPr/>
            </p:nvSpPr>
            <p:spPr>
              <a:xfrm>
                <a:off x="2060004" y="5989632"/>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80</m:t>
                          </m:r>
                        </m:e>
                      </m:rad>
                    </m:oMath>
                  </m:oMathPara>
                </a14:m>
                <a:endParaRPr lang="en-GB" sz="2200" dirty="0">
                  <a:solidFill>
                    <a:prstClr val="black"/>
                  </a:solidFill>
                  <a:latin typeface="Calibri" panose="020F0502020204030204"/>
                </a:endParaRPr>
              </a:p>
            </p:txBody>
          </p:sp>
        </mc:Choice>
        <mc:Fallback xmlns="">
          <p:sp>
            <p:nvSpPr>
              <p:cNvPr id="45" name="TextBox 44">
                <a:extLst>
                  <a:ext uri="{FF2B5EF4-FFF2-40B4-BE49-F238E27FC236}">
                    <a16:creationId xmlns:a16="http://schemas.microsoft.com/office/drawing/2014/main" id="{CCFCD94F-246B-4A6A-997B-3DB43EF03E79}"/>
                  </a:ext>
                </a:extLst>
              </p:cNvPr>
              <p:cNvSpPr txBox="1">
                <a:spLocks noRot="1" noChangeAspect="1" noMove="1" noResize="1" noEditPoints="1" noAdjustHandles="1" noChangeArrowheads="1" noChangeShapeType="1" noTextEdit="1"/>
              </p:cNvSpPr>
              <p:nvPr/>
            </p:nvSpPr>
            <p:spPr>
              <a:xfrm>
                <a:off x="2060004" y="5989632"/>
                <a:ext cx="745076" cy="470835"/>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9B8A0220-4BCD-4E13-AC88-368D1E9FC90C}"/>
                  </a:ext>
                </a:extLst>
              </p:cNvPr>
              <p:cNvSpPr txBox="1"/>
              <p:nvPr/>
            </p:nvSpPr>
            <p:spPr>
              <a:xfrm>
                <a:off x="3190535" y="5989632"/>
                <a:ext cx="745076"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4</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5</m:t>
                          </m:r>
                        </m:e>
                      </m:rad>
                    </m:oMath>
                  </m:oMathPara>
                </a14:m>
                <a:endParaRPr lang="en-GB" sz="2200" dirty="0">
                  <a:solidFill>
                    <a:prstClr val="black"/>
                  </a:solidFill>
                  <a:latin typeface="Calibri" panose="020F0502020204030204"/>
                </a:endParaRPr>
              </a:p>
            </p:txBody>
          </p:sp>
        </mc:Choice>
        <mc:Fallback xmlns="">
          <p:sp>
            <p:nvSpPr>
              <p:cNvPr id="46" name="TextBox 45">
                <a:extLst>
                  <a:ext uri="{FF2B5EF4-FFF2-40B4-BE49-F238E27FC236}">
                    <a16:creationId xmlns:a16="http://schemas.microsoft.com/office/drawing/2014/main" id="{9B8A0220-4BCD-4E13-AC88-368D1E9FC90C}"/>
                  </a:ext>
                </a:extLst>
              </p:cNvPr>
              <p:cNvSpPr txBox="1">
                <a:spLocks noRot="1" noChangeAspect="1" noMove="1" noResize="1" noEditPoints="1" noAdjustHandles="1" noChangeArrowheads="1" noChangeShapeType="1" noTextEdit="1"/>
              </p:cNvSpPr>
              <p:nvPr/>
            </p:nvSpPr>
            <p:spPr>
              <a:xfrm>
                <a:off x="3190535" y="5989632"/>
                <a:ext cx="745076" cy="477695"/>
              </a:xfrm>
              <a:prstGeom prst="rect">
                <a:avLst/>
              </a:prstGeom>
              <a:blipFill>
                <a:blip r:embed="rId18"/>
                <a:stretch>
                  <a:fillRect/>
                </a:stretch>
              </a:blipFill>
            </p:spPr>
            <p:txBody>
              <a:bodyPr/>
              <a:lstStyle/>
              <a:p>
                <a:r>
                  <a:rPr lang="en-GB">
                    <a:noFill/>
                  </a:rPr>
                  <a:t> </a:t>
                </a:r>
              </a:p>
            </p:txBody>
          </p:sp>
        </mc:Fallback>
      </mc:AlternateContent>
      <p:sp>
        <p:nvSpPr>
          <p:cNvPr id="51" name="TextBox 50">
            <a:extLst>
              <a:ext uri="{FF2B5EF4-FFF2-40B4-BE49-F238E27FC236}">
                <a16:creationId xmlns:a16="http://schemas.microsoft.com/office/drawing/2014/main" id="{50C42D07-D5D9-409C-B6A6-B8B63BA9C3A4}"/>
              </a:ext>
            </a:extLst>
          </p:cNvPr>
          <p:cNvSpPr txBox="1"/>
          <p:nvPr/>
        </p:nvSpPr>
        <p:spPr>
          <a:xfrm>
            <a:off x="4705707" y="132459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1)</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2BDB5EB3-B937-4AB2-95FD-928E342E664E}"/>
                  </a:ext>
                </a:extLst>
              </p:cNvPr>
              <p:cNvSpPr txBox="1"/>
              <p:nvPr/>
            </p:nvSpPr>
            <p:spPr>
              <a:xfrm>
                <a:off x="5368470" y="1243064"/>
                <a:ext cx="745076"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50</m:t>
                          </m:r>
                        </m:e>
                      </m:rad>
                    </m:oMath>
                  </m:oMathPara>
                </a14:m>
                <a:endParaRPr lang="en-GB" sz="2200" dirty="0">
                  <a:solidFill>
                    <a:prstClr val="black"/>
                  </a:solidFill>
                  <a:latin typeface="Calibri" panose="020F0502020204030204"/>
                </a:endParaRPr>
              </a:p>
            </p:txBody>
          </p:sp>
        </mc:Choice>
        <mc:Fallback xmlns="">
          <p:sp>
            <p:nvSpPr>
              <p:cNvPr id="52" name="TextBox 51">
                <a:extLst>
                  <a:ext uri="{FF2B5EF4-FFF2-40B4-BE49-F238E27FC236}">
                    <a16:creationId xmlns:a16="http://schemas.microsoft.com/office/drawing/2014/main" id="{2BDB5EB3-B937-4AB2-95FD-928E342E664E}"/>
                  </a:ext>
                </a:extLst>
              </p:cNvPr>
              <p:cNvSpPr txBox="1">
                <a:spLocks noRot="1" noChangeAspect="1" noMove="1" noResize="1" noEditPoints="1" noAdjustHandles="1" noChangeArrowheads="1" noChangeShapeType="1" noTextEdit="1"/>
              </p:cNvSpPr>
              <p:nvPr/>
            </p:nvSpPr>
            <p:spPr>
              <a:xfrm>
                <a:off x="5368470" y="1243064"/>
                <a:ext cx="745076" cy="477695"/>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1B2E90B4-ADA4-4FD5-8D72-4F1C1D655C0B}"/>
                  </a:ext>
                </a:extLst>
              </p:cNvPr>
              <p:cNvSpPr txBox="1"/>
              <p:nvPr/>
            </p:nvSpPr>
            <p:spPr>
              <a:xfrm>
                <a:off x="6499001" y="124306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5</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m:t>
                          </m:r>
                        </m:e>
                      </m:rad>
                    </m:oMath>
                  </m:oMathPara>
                </a14:m>
                <a:endParaRPr lang="en-GB" sz="2200" dirty="0">
                  <a:solidFill>
                    <a:prstClr val="black"/>
                  </a:solidFill>
                  <a:latin typeface="Calibri" panose="020F0502020204030204"/>
                </a:endParaRPr>
              </a:p>
            </p:txBody>
          </p:sp>
        </mc:Choice>
        <mc:Fallback xmlns="">
          <p:sp>
            <p:nvSpPr>
              <p:cNvPr id="53" name="TextBox 52">
                <a:extLst>
                  <a:ext uri="{FF2B5EF4-FFF2-40B4-BE49-F238E27FC236}">
                    <a16:creationId xmlns:a16="http://schemas.microsoft.com/office/drawing/2014/main" id="{1B2E90B4-ADA4-4FD5-8D72-4F1C1D655C0B}"/>
                  </a:ext>
                </a:extLst>
              </p:cNvPr>
              <p:cNvSpPr txBox="1">
                <a:spLocks noRot="1" noChangeAspect="1" noMove="1" noResize="1" noEditPoints="1" noAdjustHandles="1" noChangeArrowheads="1" noChangeShapeType="1" noTextEdit="1"/>
              </p:cNvSpPr>
              <p:nvPr/>
            </p:nvSpPr>
            <p:spPr>
              <a:xfrm>
                <a:off x="6499001" y="1243064"/>
                <a:ext cx="745076" cy="470835"/>
              </a:xfrm>
              <a:prstGeom prst="rect">
                <a:avLst/>
              </a:prstGeom>
              <a:blipFill>
                <a:blip r:embed="rId20"/>
                <a:stretch>
                  <a:fillRect/>
                </a:stretch>
              </a:blipFill>
            </p:spPr>
            <p:txBody>
              <a:bodyPr/>
              <a:lstStyle/>
              <a:p>
                <a:r>
                  <a:rPr lang="en-GB">
                    <a:noFill/>
                  </a:rPr>
                  <a:t> </a:t>
                </a:r>
              </a:p>
            </p:txBody>
          </p:sp>
        </mc:Fallback>
      </mc:AlternateContent>
      <p:sp>
        <p:nvSpPr>
          <p:cNvPr id="55" name="TextBox 54">
            <a:extLst>
              <a:ext uri="{FF2B5EF4-FFF2-40B4-BE49-F238E27FC236}">
                <a16:creationId xmlns:a16="http://schemas.microsoft.com/office/drawing/2014/main" id="{4887B507-D4B1-4E2F-A340-E78C0BE30199}"/>
              </a:ext>
            </a:extLst>
          </p:cNvPr>
          <p:cNvSpPr txBox="1"/>
          <p:nvPr/>
        </p:nvSpPr>
        <p:spPr>
          <a:xfrm>
            <a:off x="4705707" y="211568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2)</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FD467C16-2236-4E3F-9D12-60D22ADE186C}"/>
                  </a:ext>
                </a:extLst>
              </p:cNvPr>
              <p:cNvSpPr txBox="1"/>
              <p:nvPr/>
            </p:nvSpPr>
            <p:spPr>
              <a:xfrm>
                <a:off x="5368470" y="203415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63</m:t>
                          </m:r>
                        </m:e>
                      </m:rad>
                    </m:oMath>
                  </m:oMathPara>
                </a14:m>
                <a:endParaRPr lang="en-GB" sz="2200" dirty="0">
                  <a:solidFill>
                    <a:prstClr val="black"/>
                  </a:solidFill>
                  <a:latin typeface="Calibri" panose="020F0502020204030204"/>
                </a:endParaRPr>
              </a:p>
            </p:txBody>
          </p:sp>
        </mc:Choice>
        <mc:Fallback xmlns="">
          <p:sp>
            <p:nvSpPr>
              <p:cNvPr id="56" name="TextBox 55">
                <a:extLst>
                  <a:ext uri="{FF2B5EF4-FFF2-40B4-BE49-F238E27FC236}">
                    <a16:creationId xmlns:a16="http://schemas.microsoft.com/office/drawing/2014/main" id="{FD467C16-2236-4E3F-9D12-60D22ADE186C}"/>
                  </a:ext>
                </a:extLst>
              </p:cNvPr>
              <p:cNvSpPr txBox="1">
                <a:spLocks noRot="1" noChangeAspect="1" noMove="1" noResize="1" noEditPoints="1" noAdjustHandles="1" noChangeArrowheads="1" noChangeShapeType="1" noTextEdit="1"/>
              </p:cNvSpPr>
              <p:nvPr/>
            </p:nvSpPr>
            <p:spPr>
              <a:xfrm>
                <a:off x="5368470" y="2034159"/>
                <a:ext cx="745076" cy="470835"/>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926B4B6F-A351-419C-A9A0-BB595EE820CA}"/>
                  </a:ext>
                </a:extLst>
              </p:cNvPr>
              <p:cNvSpPr txBox="1"/>
              <p:nvPr/>
            </p:nvSpPr>
            <p:spPr>
              <a:xfrm>
                <a:off x="6499001" y="2034158"/>
                <a:ext cx="745076" cy="46865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3</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7</m:t>
                          </m:r>
                        </m:e>
                      </m:rad>
                    </m:oMath>
                  </m:oMathPara>
                </a14:m>
                <a:endParaRPr lang="en-GB" sz="2200" dirty="0">
                  <a:solidFill>
                    <a:prstClr val="black"/>
                  </a:solidFill>
                  <a:latin typeface="Calibri" panose="020F0502020204030204"/>
                </a:endParaRPr>
              </a:p>
            </p:txBody>
          </p:sp>
        </mc:Choice>
        <mc:Fallback xmlns="">
          <p:sp>
            <p:nvSpPr>
              <p:cNvPr id="57" name="TextBox 56">
                <a:extLst>
                  <a:ext uri="{FF2B5EF4-FFF2-40B4-BE49-F238E27FC236}">
                    <a16:creationId xmlns:a16="http://schemas.microsoft.com/office/drawing/2014/main" id="{926B4B6F-A351-419C-A9A0-BB595EE820CA}"/>
                  </a:ext>
                </a:extLst>
              </p:cNvPr>
              <p:cNvSpPr txBox="1">
                <a:spLocks noRot="1" noChangeAspect="1" noMove="1" noResize="1" noEditPoints="1" noAdjustHandles="1" noChangeArrowheads="1" noChangeShapeType="1" noTextEdit="1"/>
              </p:cNvSpPr>
              <p:nvPr/>
            </p:nvSpPr>
            <p:spPr>
              <a:xfrm>
                <a:off x="6499001" y="2034158"/>
                <a:ext cx="745076" cy="468654"/>
              </a:xfrm>
              <a:prstGeom prst="rect">
                <a:avLst/>
              </a:prstGeom>
              <a:blipFill>
                <a:blip r:embed="rId22"/>
                <a:stretch>
                  <a:fillRect/>
                </a:stretch>
              </a:blipFill>
            </p:spPr>
            <p:txBody>
              <a:bodyPr/>
              <a:lstStyle/>
              <a:p>
                <a:r>
                  <a:rPr lang="en-GB">
                    <a:noFill/>
                  </a:rPr>
                  <a:t> </a:t>
                </a:r>
              </a:p>
            </p:txBody>
          </p:sp>
        </mc:Fallback>
      </mc:AlternateContent>
      <p:sp>
        <p:nvSpPr>
          <p:cNvPr id="59" name="TextBox 58">
            <a:extLst>
              <a:ext uri="{FF2B5EF4-FFF2-40B4-BE49-F238E27FC236}">
                <a16:creationId xmlns:a16="http://schemas.microsoft.com/office/drawing/2014/main" id="{FDC91A0F-EF0B-4E76-9F9D-C6728430CAAA}"/>
              </a:ext>
            </a:extLst>
          </p:cNvPr>
          <p:cNvSpPr txBox="1"/>
          <p:nvPr/>
        </p:nvSpPr>
        <p:spPr>
          <a:xfrm>
            <a:off x="4705707" y="290678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3)</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E44FC348-F923-47C1-81C7-CDD592D4F33F}"/>
                  </a:ext>
                </a:extLst>
              </p:cNvPr>
              <p:cNvSpPr txBox="1"/>
              <p:nvPr/>
            </p:nvSpPr>
            <p:spPr>
              <a:xfrm>
                <a:off x="5368470" y="2825254"/>
                <a:ext cx="745076"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75</m:t>
                          </m:r>
                        </m:e>
                      </m:rad>
                    </m:oMath>
                  </m:oMathPara>
                </a14:m>
                <a:endParaRPr lang="en-GB" sz="2200" dirty="0">
                  <a:solidFill>
                    <a:prstClr val="black"/>
                  </a:solidFill>
                  <a:latin typeface="Calibri" panose="020F0502020204030204"/>
                </a:endParaRPr>
              </a:p>
            </p:txBody>
          </p:sp>
        </mc:Choice>
        <mc:Fallback xmlns="">
          <p:sp>
            <p:nvSpPr>
              <p:cNvPr id="60" name="TextBox 59">
                <a:extLst>
                  <a:ext uri="{FF2B5EF4-FFF2-40B4-BE49-F238E27FC236}">
                    <a16:creationId xmlns:a16="http://schemas.microsoft.com/office/drawing/2014/main" id="{E44FC348-F923-47C1-81C7-CDD592D4F33F}"/>
                  </a:ext>
                </a:extLst>
              </p:cNvPr>
              <p:cNvSpPr txBox="1">
                <a:spLocks noRot="1" noChangeAspect="1" noMove="1" noResize="1" noEditPoints="1" noAdjustHandles="1" noChangeArrowheads="1" noChangeShapeType="1" noTextEdit="1"/>
              </p:cNvSpPr>
              <p:nvPr/>
            </p:nvSpPr>
            <p:spPr>
              <a:xfrm>
                <a:off x="5368470" y="2825254"/>
                <a:ext cx="745076" cy="477695"/>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8265450C-C546-4104-A2CA-7FBB1049DDE5}"/>
                  </a:ext>
                </a:extLst>
              </p:cNvPr>
              <p:cNvSpPr txBox="1"/>
              <p:nvPr/>
            </p:nvSpPr>
            <p:spPr>
              <a:xfrm>
                <a:off x="6499001" y="282525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5</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m:t>
                          </m:r>
                        </m:e>
                      </m:rad>
                    </m:oMath>
                  </m:oMathPara>
                </a14:m>
                <a:endParaRPr lang="en-GB" sz="2200" dirty="0">
                  <a:solidFill>
                    <a:prstClr val="black"/>
                  </a:solidFill>
                  <a:latin typeface="Calibri" panose="020F0502020204030204"/>
                </a:endParaRPr>
              </a:p>
            </p:txBody>
          </p:sp>
        </mc:Choice>
        <mc:Fallback xmlns="">
          <p:sp>
            <p:nvSpPr>
              <p:cNvPr id="61" name="TextBox 60">
                <a:extLst>
                  <a:ext uri="{FF2B5EF4-FFF2-40B4-BE49-F238E27FC236}">
                    <a16:creationId xmlns:a16="http://schemas.microsoft.com/office/drawing/2014/main" id="{8265450C-C546-4104-A2CA-7FBB1049DDE5}"/>
                  </a:ext>
                </a:extLst>
              </p:cNvPr>
              <p:cNvSpPr txBox="1">
                <a:spLocks noRot="1" noChangeAspect="1" noMove="1" noResize="1" noEditPoints="1" noAdjustHandles="1" noChangeArrowheads="1" noChangeShapeType="1" noTextEdit="1"/>
              </p:cNvSpPr>
              <p:nvPr/>
            </p:nvSpPr>
            <p:spPr>
              <a:xfrm>
                <a:off x="6499001" y="2825254"/>
                <a:ext cx="745076" cy="470835"/>
              </a:xfrm>
              <a:prstGeom prst="rect">
                <a:avLst/>
              </a:prstGeom>
              <a:blipFill>
                <a:blip r:embed="rId24"/>
                <a:stretch>
                  <a:fillRect/>
                </a:stretch>
              </a:blipFill>
            </p:spPr>
            <p:txBody>
              <a:bodyPr/>
              <a:lstStyle/>
              <a:p>
                <a:r>
                  <a:rPr lang="en-GB">
                    <a:noFill/>
                  </a:rPr>
                  <a:t> </a:t>
                </a:r>
              </a:p>
            </p:txBody>
          </p:sp>
        </mc:Fallback>
      </mc:AlternateContent>
      <p:sp>
        <p:nvSpPr>
          <p:cNvPr id="64" name="TextBox 63">
            <a:extLst>
              <a:ext uri="{FF2B5EF4-FFF2-40B4-BE49-F238E27FC236}">
                <a16:creationId xmlns:a16="http://schemas.microsoft.com/office/drawing/2014/main" id="{51420B68-E4BF-4287-9262-552D609149DF}"/>
              </a:ext>
            </a:extLst>
          </p:cNvPr>
          <p:cNvSpPr txBox="1"/>
          <p:nvPr/>
        </p:nvSpPr>
        <p:spPr>
          <a:xfrm>
            <a:off x="4705707" y="369787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4)</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B0FAB54B-5AFB-48F4-8DBF-702BC165565F}"/>
                  </a:ext>
                </a:extLst>
              </p:cNvPr>
              <p:cNvSpPr txBox="1"/>
              <p:nvPr/>
            </p:nvSpPr>
            <p:spPr>
              <a:xfrm>
                <a:off x="5368470" y="361634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98</m:t>
                          </m:r>
                        </m:e>
                      </m:rad>
                    </m:oMath>
                  </m:oMathPara>
                </a14:m>
                <a:endParaRPr lang="en-GB" sz="2200" dirty="0">
                  <a:solidFill>
                    <a:prstClr val="black"/>
                  </a:solidFill>
                  <a:latin typeface="Calibri" panose="020F0502020204030204"/>
                </a:endParaRPr>
              </a:p>
            </p:txBody>
          </p:sp>
        </mc:Choice>
        <mc:Fallback xmlns="">
          <p:sp>
            <p:nvSpPr>
              <p:cNvPr id="65" name="TextBox 64">
                <a:extLst>
                  <a:ext uri="{FF2B5EF4-FFF2-40B4-BE49-F238E27FC236}">
                    <a16:creationId xmlns:a16="http://schemas.microsoft.com/office/drawing/2014/main" id="{B0FAB54B-5AFB-48F4-8DBF-702BC165565F}"/>
                  </a:ext>
                </a:extLst>
              </p:cNvPr>
              <p:cNvSpPr txBox="1">
                <a:spLocks noRot="1" noChangeAspect="1" noMove="1" noResize="1" noEditPoints="1" noAdjustHandles="1" noChangeArrowheads="1" noChangeShapeType="1" noTextEdit="1"/>
              </p:cNvSpPr>
              <p:nvPr/>
            </p:nvSpPr>
            <p:spPr>
              <a:xfrm>
                <a:off x="5368470" y="3616349"/>
                <a:ext cx="745076" cy="470835"/>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84F6BD43-A30C-433C-8276-72E8D732CBD7}"/>
                  </a:ext>
                </a:extLst>
              </p:cNvPr>
              <p:cNvSpPr txBox="1"/>
              <p:nvPr/>
            </p:nvSpPr>
            <p:spPr>
              <a:xfrm>
                <a:off x="6499001" y="361634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7</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m:t>
                          </m:r>
                        </m:e>
                      </m:rad>
                    </m:oMath>
                  </m:oMathPara>
                </a14:m>
                <a:endParaRPr lang="en-GB" sz="2200" dirty="0">
                  <a:solidFill>
                    <a:prstClr val="black"/>
                  </a:solidFill>
                  <a:latin typeface="Calibri" panose="020F0502020204030204"/>
                </a:endParaRPr>
              </a:p>
            </p:txBody>
          </p:sp>
        </mc:Choice>
        <mc:Fallback xmlns="">
          <p:sp>
            <p:nvSpPr>
              <p:cNvPr id="66" name="TextBox 65">
                <a:extLst>
                  <a:ext uri="{FF2B5EF4-FFF2-40B4-BE49-F238E27FC236}">
                    <a16:creationId xmlns:a16="http://schemas.microsoft.com/office/drawing/2014/main" id="{84F6BD43-A30C-433C-8276-72E8D732CBD7}"/>
                  </a:ext>
                </a:extLst>
              </p:cNvPr>
              <p:cNvSpPr txBox="1">
                <a:spLocks noRot="1" noChangeAspect="1" noMove="1" noResize="1" noEditPoints="1" noAdjustHandles="1" noChangeArrowheads="1" noChangeShapeType="1" noTextEdit="1"/>
              </p:cNvSpPr>
              <p:nvPr/>
            </p:nvSpPr>
            <p:spPr>
              <a:xfrm>
                <a:off x="6499001" y="3616349"/>
                <a:ext cx="745076" cy="470835"/>
              </a:xfrm>
              <a:prstGeom prst="rect">
                <a:avLst/>
              </a:prstGeom>
              <a:blipFill>
                <a:blip r:embed="rId26"/>
                <a:stretch>
                  <a:fillRect/>
                </a:stretch>
              </a:blipFill>
            </p:spPr>
            <p:txBody>
              <a:bodyPr/>
              <a:lstStyle/>
              <a:p>
                <a:r>
                  <a:rPr lang="en-GB">
                    <a:noFill/>
                  </a:rPr>
                  <a:t> </a:t>
                </a:r>
              </a:p>
            </p:txBody>
          </p:sp>
        </mc:Fallback>
      </mc:AlternateContent>
      <p:sp>
        <p:nvSpPr>
          <p:cNvPr id="68" name="TextBox 67">
            <a:extLst>
              <a:ext uri="{FF2B5EF4-FFF2-40B4-BE49-F238E27FC236}">
                <a16:creationId xmlns:a16="http://schemas.microsoft.com/office/drawing/2014/main" id="{08D5726D-4044-4887-BE52-1271A4E22EFF}"/>
              </a:ext>
            </a:extLst>
          </p:cNvPr>
          <p:cNvSpPr txBox="1"/>
          <p:nvPr/>
        </p:nvSpPr>
        <p:spPr>
          <a:xfrm>
            <a:off x="4705707" y="448897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5)</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8849996-D062-4D4A-A113-FBA604548614}"/>
                  </a:ext>
                </a:extLst>
              </p:cNvPr>
              <p:cNvSpPr txBox="1"/>
              <p:nvPr/>
            </p:nvSpPr>
            <p:spPr>
              <a:xfrm>
                <a:off x="5290724" y="4407444"/>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112</m:t>
                          </m:r>
                        </m:e>
                      </m:rad>
                    </m:oMath>
                  </m:oMathPara>
                </a14:m>
                <a:endParaRPr lang="en-GB" sz="2200" dirty="0">
                  <a:solidFill>
                    <a:prstClr val="black"/>
                  </a:solidFill>
                  <a:latin typeface="Calibri" panose="020F0502020204030204"/>
                </a:endParaRPr>
              </a:p>
            </p:txBody>
          </p:sp>
        </mc:Choice>
        <mc:Fallback xmlns="">
          <p:sp>
            <p:nvSpPr>
              <p:cNvPr id="69" name="TextBox 68">
                <a:extLst>
                  <a:ext uri="{FF2B5EF4-FFF2-40B4-BE49-F238E27FC236}">
                    <a16:creationId xmlns:a16="http://schemas.microsoft.com/office/drawing/2014/main" id="{B8849996-D062-4D4A-A113-FBA604548614}"/>
                  </a:ext>
                </a:extLst>
              </p:cNvPr>
              <p:cNvSpPr txBox="1">
                <a:spLocks noRot="1" noChangeAspect="1" noMove="1" noResize="1" noEditPoints="1" noAdjustHandles="1" noChangeArrowheads="1" noChangeShapeType="1" noTextEdit="1"/>
              </p:cNvSpPr>
              <p:nvPr/>
            </p:nvSpPr>
            <p:spPr>
              <a:xfrm>
                <a:off x="5290724" y="4407444"/>
                <a:ext cx="900568" cy="470835"/>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9733EE4-9601-40DB-AAC1-ABD6363E934A}"/>
                  </a:ext>
                </a:extLst>
              </p:cNvPr>
              <p:cNvSpPr txBox="1"/>
              <p:nvPr/>
            </p:nvSpPr>
            <p:spPr>
              <a:xfrm>
                <a:off x="6499001" y="4407443"/>
                <a:ext cx="745076" cy="46865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4</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7</m:t>
                          </m:r>
                        </m:e>
                      </m:rad>
                    </m:oMath>
                  </m:oMathPara>
                </a14:m>
                <a:endParaRPr lang="en-GB" sz="2200" dirty="0">
                  <a:solidFill>
                    <a:prstClr val="black"/>
                  </a:solidFill>
                  <a:latin typeface="Calibri" panose="020F0502020204030204"/>
                </a:endParaRPr>
              </a:p>
            </p:txBody>
          </p:sp>
        </mc:Choice>
        <mc:Fallback xmlns="">
          <p:sp>
            <p:nvSpPr>
              <p:cNvPr id="70" name="TextBox 69">
                <a:extLst>
                  <a:ext uri="{FF2B5EF4-FFF2-40B4-BE49-F238E27FC236}">
                    <a16:creationId xmlns:a16="http://schemas.microsoft.com/office/drawing/2014/main" id="{09733EE4-9601-40DB-AAC1-ABD6363E934A}"/>
                  </a:ext>
                </a:extLst>
              </p:cNvPr>
              <p:cNvSpPr txBox="1">
                <a:spLocks noRot="1" noChangeAspect="1" noMove="1" noResize="1" noEditPoints="1" noAdjustHandles="1" noChangeArrowheads="1" noChangeShapeType="1" noTextEdit="1"/>
              </p:cNvSpPr>
              <p:nvPr/>
            </p:nvSpPr>
            <p:spPr>
              <a:xfrm>
                <a:off x="6499001" y="4407443"/>
                <a:ext cx="745076" cy="468654"/>
              </a:xfrm>
              <a:prstGeom prst="rect">
                <a:avLst/>
              </a:prstGeom>
              <a:blipFill>
                <a:blip r:embed="rId28"/>
                <a:stretch>
                  <a:fillRect/>
                </a:stretch>
              </a:blipFill>
            </p:spPr>
            <p:txBody>
              <a:bodyPr/>
              <a:lstStyle/>
              <a:p>
                <a:r>
                  <a:rPr lang="en-GB">
                    <a:noFill/>
                  </a:rPr>
                  <a:t> </a:t>
                </a:r>
              </a:p>
            </p:txBody>
          </p:sp>
        </mc:Fallback>
      </mc:AlternateContent>
      <p:sp>
        <p:nvSpPr>
          <p:cNvPr id="72" name="TextBox 71">
            <a:extLst>
              <a:ext uri="{FF2B5EF4-FFF2-40B4-BE49-F238E27FC236}">
                <a16:creationId xmlns:a16="http://schemas.microsoft.com/office/drawing/2014/main" id="{4D96E8B0-EDF7-4F3A-B1A7-43F915D64DE0}"/>
              </a:ext>
            </a:extLst>
          </p:cNvPr>
          <p:cNvSpPr txBox="1"/>
          <p:nvPr/>
        </p:nvSpPr>
        <p:spPr>
          <a:xfrm>
            <a:off x="4705707" y="5280068"/>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6)</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8E50310-1B78-4EC2-8F61-84F9114CD349}"/>
                  </a:ext>
                </a:extLst>
              </p:cNvPr>
              <p:cNvSpPr txBox="1"/>
              <p:nvPr/>
            </p:nvSpPr>
            <p:spPr>
              <a:xfrm>
                <a:off x="5290724" y="5198539"/>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147</m:t>
                          </m:r>
                        </m:e>
                      </m:rad>
                    </m:oMath>
                  </m:oMathPara>
                </a14:m>
                <a:endParaRPr lang="en-GB" sz="2200" dirty="0">
                  <a:solidFill>
                    <a:prstClr val="black"/>
                  </a:solidFill>
                  <a:latin typeface="Calibri" panose="020F0502020204030204"/>
                </a:endParaRPr>
              </a:p>
            </p:txBody>
          </p:sp>
        </mc:Choice>
        <mc:Fallback xmlns="">
          <p:sp>
            <p:nvSpPr>
              <p:cNvPr id="73" name="TextBox 72">
                <a:extLst>
                  <a:ext uri="{FF2B5EF4-FFF2-40B4-BE49-F238E27FC236}">
                    <a16:creationId xmlns:a16="http://schemas.microsoft.com/office/drawing/2014/main" id="{F8E50310-1B78-4EC2-8F61-84F9114CD349}"/>
                  </a:ext>
                </a:extLst>
              </p:cNvPr>
              <p:cNvSpPr txBox="1">
                <a:spLocks noRot="1" noChangeAspect="1" noMove="1" noResize="1" noEditPoints="1" noAdjustHandles="1" noChangeArrowheads="1" noChangeShapeType="1" noTextEdit="1"/>
              </p:cNvSpPr>
              <p:nvPr/>
            </p:nvSpPr>
            <p:spPr>
              <a:xfrm>
                <a:off x="5290724" y="5198539"/>
                <a:ext cx="900568" cy="470835"/>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643CEF5E-F8BB-4DC2-A64F-0367CF489D7F}"/>
                  </a:ext>
                </a:extLst>
              </p:cNvPr>
              <p:cNvSpPr txBox="1"/>
              <p:nvPr/>
            </p:nvSpPr>
            <p:spPr>
              <a:xfrm>
                <a:off x="6499001" y="5198539"/>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7</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m:t>
                          </m:r>
                        </m:e>
                      </m:rad>
                    </m:oMath>
                  </m:oMathPara>
                </a14:m>
                <a:endParaRPr lang="en-GB" sz="2200" dirty="0">
                  <a:solidFill>
                    <a:prstClr val="black"/>
                  </a:solidFill>
                  <a:latin typeface="Calibri" panose="020F0502020204030204"/>
                </a:endParaRPr>
              </a:p>
            </p:txBody>
          </p:sp>
        </mc:Choice>
        <mc:Fallback xmlns="">
          <p:sp>
            <p:nvSpPr>
              <p:cNvPr id="74" name="TextBox 73">
                <a:extLst>
                  <a:ext uri="{FF2B5EF4-FFF2-40B4-BE49-F238E27FC236}">
                    <a16:creationId xmlns:a16="http://schemas.microsoft.com/office/drawing/2014/main" id="{643CEF5E-F8BB-4DC2-A64F-0367CF489D7F}"/>
                  </a:ext>
                </a:extLst>
              </p:cNvPr>
              <p:cNvSpPr txBox="1">
                <a:spLocks noRot="1" noChangeAspect="1" noMove="1" noResize="1" noEditPoints="1" noAdjustHandles="1" noChangeArrowheads="1" noChangeShapeType="1" noTextEdit="1"/>
              </p:cNvSpPr>
              <p:nvPr/>
            </p:nvSpPr>
            <p:spPr>
              <a:xfrm>
                <a:off x="6499001" y="5198539"/>
                <a:ext cx="745076" cy="470835"/>
              </a:xfrm>
              <a:prstGeom prst="rect">
                <a:avLst/>
              </a:prstGeom>
              <a:blipFill>
                <a:blip r:embed="rId30"/>
                <a:stretch>
                  <a:fillRect/>
                </a:stretch>
              </a:blipFill>
            </p:spPr>
            <p:txBody>
              <a:bodyPr/>
              <a:lstStyle/>
              <a:p>
                <a:r>
                  <a:rPr lang="en-GB">
                    <a:noFill/>
                  </a:rPr>
                  <a:t> </a:t>
                </a:r>
              </a:p>
            </p:txBody>
          </p:sp>
        </mc:Fallback>
      </mc:AlternateContent>
      <p:sp>
        <p:nvSpPr>
          <p:cNvPr id="76" name="TextBox 75">
            <a:extLst>
              <a:ext uri="{FF2B5EF4-FFF2-40B4-BE49-F238E27FC236}">
                <a16:creationId xmlns:a16="http://schemas.microsoft.com/office/drawing/2014/main" id="{5A365185-5597-47EC-B590-55078C3C95A0}"/>
              </a:ext>
            </a:extLst>
          </p:cNvPr>
          <p:cNvSpPr txBox="1"/>
          <p:nvPr/>
        </p:nvSpPr>
        <p:spPr>
          <a:xfrm>
            <a:off x="4705707" y="607116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7)</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4A9FE4EA-AA76-47F8-AA7F-A1126944C8E9}"/>
                  </a:ext>
                </a:extLst>
              </p:cNvPr>
              <p:cNvSpPr txBox="1"/>
              <p:nvPr/>
            </p:nvSpPr>
            <p:spPr>
              <a:xfrm>
                <a:off x="5290724" y="5989632"/>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216</m:t>
                          </m:r>
                        </m:e>
                      </m:rad>
                    </m:oMath>
                  </m:oMathPara>
                </a14:m>
                <a:endParaRPr lang="en-GB" sz="2200" dirty="0">
                  <a:solidFill>
                    <a:prstClr val="black"/>
                  </a:solidFill>
                  <a:latin typeface="Calibri" panose="020F0502020204030204"/>
                </a:endParaRPr>
              </a:p>
            </p:txBody>
          </p:sp>
        </mc:Choice>
        <mc:Fallback xmlns="">
          <p:sp>
            <p:nvSpPr>
              <p:cNvPr id="77" name="TextBox 76">
                <a:extLst>
                  <a:ext uri="{FF2B5EF4-FFF2-40B4-BE49-F238E27FC236}">
                    <a16:creationId xmlns:a16="http://schemas.microsoft.com/office/drawing/2014/main" id="{4A9FE4EA-AA76-47F8-AA7F-A1126944C8E9}"/>
                  </a:ext>
                </a:extLst>
              </p:cNvPr>
              <p:cNvSpPr txBox="1">
                <a:spLocks noRot="1" noChangeAspect="1" noMove="1" noResize="1" noEditPoints="1" noAdjustHandles="1" noChangeArrowheads="1" noChangeShapeType="1" noTextEdit="1"/>
              </p:cNvSpPr>
              <p:nvPr/>
            </p:nvSpPr>
            <p:spPr>
              <a:xfrm>
                <a:off x="5290724" y="5989632"/>
                <a:ext cx="900568" cy="470835"/>
              </a:xfrm>
              <a:prstGeom prst="rect">
                <a:avLst/>
              </a:prstGeom>
              <a:blipFill>
                <a:blip r:embed="rId3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7949889D-65AA-4A14-8B4C-BAE4B74B15A8}"/>
                  </a:ext>
                </a:extLst>
              </p:cNvPr>
              <p:cNvSpPr txBox="1"/>
              <p:nvPr/>
            </p:nvSpPr>
            <p:spPr>
              <a:xfrm>
                <a:off x="6499001" y="5989632"/>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6</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6</m:t>
                          </m:r>
                        </m:e>
                      </m:rad>
                    </m:oMath>
                  </m:oMathPara>
                </a14:m>
                <a:endParaRPr lang="en-GB" sz="2200" dirty="0">
                  <a:solidFill>
                    <a:prstClr val="black"/>
                  </a:solidFill>
                  <a:latin typeface="Calibri" panose="020F0502020204030204"/>
                </a:endParaRPr>
              </a:p>
            </p:txBody>
          </p:sp>
        </mc:Choice>
        <mc:Fallback xmlns="">
          <p:sp>
            <p:nvSpPr>
              <p:cNvPr id="78" name="TextBox 77">
                <a:extLst>
                  <a:ext uri="{FF2B5EF4-FFF2-40B4-BE49-F238E27FC236}">
                    <a16:creationId xmlns:a16="http://schemas.microsoft.com/office/drawing/2014/main" id="{7949889D-65AA-4A14-8B4C-BAE4B74B15A8}"/>
                  </a:ext>
                </a:extLst>
              </p:cNvPr>
              <p:cNvSpPr txBox="1">
                <a:spLocks noRot="1" noChangeAspect="1" noMove="1" noResize="1" noEditPoints="1" noAdjustHandles="1" noChangeArrowheads="1" noChangeShapeType="1" noTextEdit="1"/>
              </p:cNvSpPr>
              <p:nvPr/>
            </p:nvSpPr>
            <p:spPr>
              <a:xfrm>
                <a:off x="6499001" y="5989632"/>
                <a:ext cx="745076" cy="470835"/>
              </a:xfrm>
              <a:prstGeom prst="rect">
                <a:avLst/>
              </a:prstGeom>
              <a:blipFill>
                <a:blip r:embed="rId32"/>
                <a:stretch>
                  <a:fillRect/>
                </a:stretch>
              </a:blipFill>
            </p:spPr>
            <p:txBody>
              <a:bodyPr/>
              <a:lstStyle/>
              <a:p>
                <a:r>
                  <a:rPr lang="en-GB">
                    <a:noFill/>
                  </a:rPr>
                  <a:t> </a:t>
                </a:r>
              </a:p>
            </p:txBody>
          </p:sp>
        </mc:Fallback>
      </mc:AlternateContent>
      <p:sp>
        <p:nvSpPr>
          <p:cNvPr id="108" name="TextBox 107">
            <a:extLst>
              <a:ext uri="{FF2B5EF4-FFF2-40B4-BE49-F238E27FC236}">
                <a16:creationId xmlns:a16="http://schemas.microsoft.com/office/drawing/2014/main" id="{29CD4AED-A49F-4BE4-851F-C55CE73504E8}"/>
              </a:ext>
            </a:extLst>
          </p:cNvPr>
          <p:cNvSpPr txBox="1"/>
          <p:nvPr/>
        </p:nvSpPr>
        <p:spPr>
          <a:xfrm>
            <a:off x="5659590" y="753987"/>
            <a:ext cx="900567" cy="307777"/>
          </a:xfrm>
          <a:prstGeom prst="rect">
            <a:avLst/>
          </a:prstGeom>
          <a:noFill/>
        </p:spPr>
        <p:txBody>
          <a:bodyPr wrap="none" lIns="0" tIns="0" rIns="0" bIns="0" rtlCol="0">
            <a:spAutoFit/>
          </a:bodyPr>
          <a:lstStyle/>
          <a:p>
            <a:pPr algn="ctr" defTabSz="457200"/>
            <a:r>
              <a:rPr lang="en-GB" sz="2000" dirty="0">
                <a:solidFill>
                  <a:prstClr val="black"/>
                </a:solidFill>
                <a:latin typeface="Calibri" panose="020F0502020204030204"/>
              </a:rPr>
              <a:t>Simplify:</a:t>
            </a:r>
            <a:endParaRPr lang="en-GB" sz="1400" dirty="0">
              <a:solidFill>
                <a:prstClr val="black"/>
              </a:solidFill>
              <a:latin typeface="Calibri" panose="020F0502020204030204"/>
            </a:endParaRPr>
          </a:p>
        </p:txBody>
      </p:sp>
      <p:sp>
        <p:nvSpPr>
          <p:cNvPr id="71" name="TextBox 70">
            <a:extLst>
              <a:ext uri="{FF2B5EF4-FFF2-40B4-BE49-F238E27FC236}">
                <a16:creationId xmlns:a16="http://schemas.microsoft.com/office/drawing/2014/main" id="{DE159BFF-D59D-4767-8600-54881F5B8761}"/>
              </a:ext>
            </a:extLst>
          </p:cNvPr>
          <p:cNvSpPr txBox="1"/>
          <p:nvPr/>
        </p:nvSpPr>
        <p:spPr>
          <a:xfrm>
            <a:off x="8022487" y="1324593"/>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1)</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08600CE-13C3-4B95-8E8D-458EEF2D1AB3}"/>
                  </a:ext>
                </a:extLst>
              </p:cNvPr>
              <p:cNvSpPr txBox="1"/>
              <p:nvPr/>
            </p:nvSpPr>
            <p:spPr>
              <a:xfrm>
                <a:off x="8632442" y="1243064"/>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27</m:t>
                          </m:r>
                        </m:e>
                      </m:rad>
                    </m:oMath>
                  </m:oMathPara>
                </a14:m>
                <a:endParaRPr lang="en-GB" sz="2200" dirty="0">
                  <a:solidFill>
                    <a:prstClr val="black"/>
                  </a:solidFill>
                  <a:latin typeface="Calibri" panose="020F0502020204030204"/>
                </a:endParaRPr>
              </a:p>
            </p:txBody>
          </p:sp>
        </mc:Choice>
        <mc:Fallback xmlns="">
          <p:sp>
            <p:nvSpPr>
              <p:cNvPr id="75" name="TextBox 74">
                <a:extLst>
                  <a:ext uri="{FF2B5EF4-FFF2-40B4-BE49-F238E27FC236}">
                    <a16:creationId xmlns:a16="http://schemas.microsoft.com/office/drawing/2014/main" id="{208600CE-13C3-4B95-8E8D-458EEF2D1AB3}"/>
                  </a:ext>
                </a:extLst>
              </p:cNvPr>
              <p:cNvSpPr txBox="1">
                <a:spLocks noRot="1" noChangeAspect="1" noMove="1" noResize="1" noEditPoints="1" noAdjustHandles="1" noChangeArrowheads="1" noChangeShapeType="1" noTextEdit="1"/>
              </p:cNvSpPr>
              <p:nvPr/>
            </p:nvSpPr>
            <p:spPr>
              <a:xfrm>
                <a:off x="8632442" y="1243064"/>
                <a:ext cx="900568" cy="470835"/>
              </a:xfrm>
              <a:prstGeom prst="rect">
                <a:avLst/>
              </a:prstGeom>
              <a:blipFill>
                <a:blip r:embed="rId3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EE2B51D-988C-4E1B-9720-5BF505B7BD9F}"/>
                  </a:ext>
                </a:extLst>
              </p:cNvPr>
              <p:cNvSpPr txBox="1"/>
              <p:nvPr/>
            </p:nvSpPr>
            <p:spPr>
              <a:xfrm>
                <a:off x="9865658" y="1243064"/>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6</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m:t>
                          </m:r>
                        </m:e>
                      </m:rad>
                    </m:oMath>
                  </m:oMathPara>
                </a14:m>
                <a:endParaRPr lang="en-GB" sz="2200" dirty="0">
                  <a:solidFill>
                    <a:prstClr val="black"/>
                  </a:solidFill>
                  <a:latin typeface="Calibri" panose="020F0502020204030204"/>
                </a:endParaRPr>
              </a:p>
            </p:txBody>
          </p:sp>
        </mc:Choice>
        <mc:Fallback xmlns="">
          <p:sp>
            <p:nvSpPr>
              <p:cNvPr id="79" name="TextBox 78">
                <a:extLst>
                  <a:ext uri="{FF2B5EF4-FFF2-40B4-BE49-F238E27FC236}">
                    <a16:creationId xmlns:a16="http://schemas.microsoft.com/office/drawing/2014/main" id="{4EE2B51D-988C-4E1B-9720-5BF505B7BD9F}"/>
                  </a:ext>
                </a:extLst>
              </p:cNvPr>
              <p:cNvSpPr txBox="1">
                <a:spLocks noRot="1" noChangeAspect="1" noMove="1" noResize="1" noEditPoints="1" noAdjustHandles="1" noChangeArrowheads="1" noChangeShapeType="1" noTextEdit="1"/>
              </p:cNvSpPr>
              <p:nvPr/>
            </p:nvSpPr>
            <p:spPr>
              <a:xfrm>
                <a:off x="9865658" y="1243064"/>
                <a:ext cx="745076" cy="470835"/>
              </a:xfrm>
              <a:prstGeom prst="rect">
                <a:avLst/>
              </a:prstGeom>
              <a:blipFill>
                <a:blip r:embed="rId34"/>
                <a:stretch>
                  <a:fillRect/>
                </a:stretch>
              </a:blipFill>
            </p:spPr>
            <p:txBody>
              <a:bodyPr/>
              <a:lstStyle/>
              <a:p>
                <a:r>
                  <a:rPr lang="en-GB">
                    <a:noFill/>
                  </a:rPr>
                  <a:t> </a:t>
                </a:r>
              </a:p>
            </p:txBody>
          </p:sp>
        </mc:Fallback>
      </mc:AlternateContent>
      <p:sp>
        <p:nvSpPr>
          <p:cNvPr id="83" name="TextBox 82">
            <a:extLst>
              <a:ext uri="{FF2B5EF4-FFF2-40B4-BE49-F238E27FC236}">
                <a16:creationId xmlns:a16="http://schemas.microsoft.com/office/drawing/2014/main" id="{1D82A0BE-673B-4237-9628-2E576C9C0809}"/>
              </a:ext>
            </a:extLst>
          </p:cNvPr>
          <p:cNvSpPr txBox="1"/>
          <p:nvPr/>
        </p:nvSpPr>
        <p:spPr>
          <a:xfrm>
            <a:off x="8022487" y="215472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2)</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E68A86A4-A45F-4F39-A8A9-CD929A500BD5}"/>
                  </a:ext>
                </a:extLst>
              </p:cNvPr>
              <p:cNvSpPr txBox="1"/>
              <p:nvPr/>
            </p:nvSpPr>
            <p:spPr>
              <a:xfrm>
                <a:off x="8632442" y="2073192"/>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3</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96</m:t>
                          </m:r>
                        </m:e>
                      </m:rad>
                    </m:oMath>
                  </m:oMathPara>
                </a14:m>
                <a:endParaRPr lang="en-GB" sz="2200" dirty="0">
                  <a:solidFill>
                    <a:prstClr val="black"/>
                  </a:solidFill>
                  <a:latin typeface="Calibri" panose="020F0502020204030204"/>
                </a:endParaRPr>
              </a:p>
            </p:txBody>
          </p:sp>
        </mc:Choice>
        <mc:Fallback xmlns="">
          <p:sp>
            <p:nvSpPr>
              <p:cNvPr id="84" name="TextBox 83">
                <a:extLst>
                  <a:ext uri="{FF2B5EF4-FFF2-40B4-BE49-F238E27FC236}">
                    <a16:creationId xmlns:a16="http://schemas.microsoft.com/office/drawing/2014/main" id="{E68A86A4-A45F-4F39-A8A9-CD929A500BD5}"/>
                  </a:ext>
                </a:extLst>
              </p:cNvPr>
              <p:cNvSpPr txBox="1">
                <a:spLocks noRot="1" noChangeAspect="1" noMove="1" noResize="1" noEditPoints="1" noAdjustHandles="1" noChangeArrowheads="1" noChangeShapeType="1" noTextEdit="1"/>
              </p:cNvSpPr>
              <p:nvPr/>
            </p:nvSpPr>
            <p:spPr>
              <a:xfrm>
                <a:off x="8632442" y="2073192"/>
                <a:ext cx="900568" cy="470835"/>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83677240-4D1B-487B-A089-4242FEE00240}"/>
                  </a:ext>
                </a:extLst>
              </p:cNvPr>
              <p:cNvSpPr txBox="1"/>
              <p:nvPr/>
            </p:nvSpPr>
            <p:spPr>
              <a:xfrm>
                <a:off x="9787912" y="2073192"/>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12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6</m:t>
                          </m:r>
                        </m:e>
                      </m:rad>
                    </m:oMath>
                  </m:oMathPara>
                </a14:m>
                <a:endParaRPr lang="en-GB" sz="2200" dirty="0">
                  <a:solidFill>
                    <a:prstClr val="black"/>
                  </a:solidFill>
                  <a:latin typeface="Calibri" panose="020F0502020204030204"/>
                </a:endParaRPr>
              </a:p>
            </p:txBody>
          </p:sp>
        </mc:Choice>
        <mc:Fallback xmlns="">
          <p:sp>
            <p:nvSpPr>
              <p:cNvPr id="85" name="TextBox 84">
                <a:extLst>
                  <a:ext uri="{FF2B5EF4-FFF2-40B4-BE49-F238E27FC236}">
                    <a16:creationId xmlns:a16="http://schemas.microsoft.com/office/drawing/2014/main" id="{83677240-4D1B-487B-A089-4242FEE00240}"/>
                  </a:ext>
                </a:extLst>
              </p:cNvPr>
              <p:cNvSpPr txBox="1">
                <a:spLocks noRot="1" noChangeAspect="1" noMove="1" noResize="1" noEditPoints="1" noAdjustHandles="1" noChangeArrowheads="1" noChangeShapeType="1" noTextEdit="1"/>
              </p:cNvSpPr>
              <p:nvPr/>
            </p:nvSpPr>
            <p:spPr>
              <a:xfrm>
                <a:off x="9787912" y="2073192"/>
                <a:ext cx="900568" cy="470835"/>
              </a:xfrm>
              <a:prstGeom prst="rect">
                <a:avLst/>
              </a:prstGeom>
              <a:blipFill>
                <a:blip r:embed="rId36"/>
                <a:stretch>
                  <a:fillRect/>
                </a:stretch>
              </a:blipFill>
            </p:spPr>
            <p:txBody>
              <a:bodyPr/>
              <a:lstStyle/>
              <a:p>
                <a:r>
                  <a:rPr lang="en-GB">
                    <a:noFill/>
                  </a:rPr>
                  <a:t> </a:t>
                </a:r>
              </a:p>
            </p:txBody>
          </p:sp>
        </mc:Fallback>
      </mc:AlternateContent>
      <p:sp>
        <p:nvSpPr>
          <p:cNvPr id="86" name="TextBox 85">
            <a:extLst>
              <a:ext uri="{FF2B5EF4-FFF2-40B4-BE49-F238E27FC236}">
                <a16:creationId xmlns:a16="http://schemas.microsoft.com/office/drawing/2014/main" id="{79100878-E2E8-479D-B2A2-DA1C0CF9E048}"/>
              </a:ext>
            </a:extLst>
          </p:cNvPr>
          <p:cNvSpPr txBox="1"/>
          <p:nvPr/>
        </p:nvSpPr>
        <p:spPr>
          <a:xfrm>
            <a:off x="8022487" y="2984849"/>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3)</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1A8DBC3-528C-4764-98B5-3FC917DB199E}"/>
                  </a:ext>
                </a:extLst>
              </p:cNvPr>
              <p:cNvSpPr txBox="1"/>
              <p:nvPr/>
            </p:nvSpPr>
            <p:spPr>
              <a:xfrm>
                <a:off x="8554697" y="2903320"/>
                <a:ext cx="105605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2</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343</m:t>
                          </m:r>
                        </m:e>
                      </m:rad>
                    </m:oMath>
                  </m:oMathPara>
                </a14:m>
                <a:endParaRPr lang="en-GB" sz="2200" dirty="0">
                  <a:solidFill>
                    <a:prstClr val="black"/>
                  </a:solidFill>
                  <a:latin typeface="Calibri" panose="020F0502020204030204"/>
                </a:endParaRPr>
              </a:p>
            </p:txBody>
          </p:sp>
        </mc:Choice>
        <mc:Fallback xmlns="">
          <p:sp>
            <p:nvSpPr>
              <p:cNvPr id="87" name="TextBox 86">
                <a:extLst>
                  <a:ext uri="{FF2B5EF4-FFF2-40B4-BE49-F238E27FC236}">
                    <a16:creationId xmlns:a16="http://schemas.microsoft.com/office/drawing/2014/main" id="{71A8DBC3-528C-4764-98B5-3FC917DB199E}"/>
                  </a:ext>
                </a:extLst>
              </p:cNvPr>
              <p:cNvSpPr txBox="1">
                <a:spLocks noRot="1" noChangeAspect="1" noMove="1" noResize="1" noEditPoints="1" noAdjustHandles="1" noChangeArrowheads="1" noChangeShapeType="1" noTextEdit="1"/>
              </p:cNvSpPr>
              <p:nvPr/>
            </p:nvSpPr>
            <p:spPr>
              <a:xfrm>
                <a:off x="8554697" y="2903320"/>
                <a:ext cx="1056058" cy="470835"/>
              </a:xfrm>
              <a:prstGeom prst="rect">
                <a:avLst/>
              </a:prstGeom>
              <a:blipFill>
                <a:blip r:embed="rId3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0598B418-00CA-4135-8414-D0FD6E8FF511}"/>
                  </a:ext>
                </a:extLst>
              </p:cNvPr>
              <p:cNvSpPr txBox="1"/>
              <p:nvPr/>
            </p:nvSpPr>
            <p:spPr>
              <a:xfrm>
                <a:off x="9787912" y="2903319"/>
                <a:ext cx="900568" cy="46865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14</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7</m:t>
                          </m:r>
                        </m:e>
                      </m:rad>
                    </m:oMath>
                  </m:oMathPara>
                </a14:m>
                <a:endParaRPr lang="en-GB" sz="2200" dirty="0">
                  <a:solidFill>
                    <a:prstClr val="black"/>
                  </a:solidFill>
                  <a:latin typeface="Calibri" panose="020F0502020204030204"/>
                </a:endParaRPr>
              </a:p>
            </p:txBody>
          </p:sp>
        </mc:Choice>
        <mc:Fallback xmlns="">
          <p:sp>
            <p:nvSpPr>
              <p:cNvPr id="88" name="TextBox 87">
                <a:extLst>
                  <a:ext uri="{FF2B5EF4-FFF2-40B4-BE49-F238E27FC236}">
                    <a16:creationId xmlns:a16="http://schemas.microsoft.com/office/drawing/2014/main" id="{0598B418-00CA-4135-8414-D0FD6E8FF511}"/>
                  </a:ext>
                </a:extLst>
              </p:cNvPr>
              <p:cNvSpPr txBox="1">
                <a:spLocks noRot="1" noChangeAspect="1" noMove="1" noResize="1" noEditPoints="1" noAdjustHandles="1" noChangeArrowheads="1" noChangeShapeType="1" noTextEdit="1"/>
              </p:cNvSpPr>
              <p:nvPr/>
            </p:nvSpPr>
            <p:spPr>
              <a:xfrm>
                <a:off x="9787912" y="2903319"/>
                <a:ext cx="900568" cy="468654"/>
              </a:xfrm>
              <a:prstGeom prst="rect">
                <a:avLst/>
              </a:prstGeom>
              <a:blipFill>
                <a:blip r:embed="rId38"/>
                <a:stretch>
                  <a:fillRect/>
                </a:stretch>
              </a:blipFill>
            </p:spPr>
            <p:txBody>
              <a:bodyPr/>
              <a:lstStyle/>
              <a:p>
                <a:r>
                  <a:rPr lang="en-GB">
                    <a:noFill/>
                  </a:rPr>
                  <a:t> </a:t>
                </a:r>
              </a:p>
            </p:txBody>
          </p:sp>
        </mc:Fallback>
      </mc:AlternateContent>
      <p:sp>
        <p:nvSpPr>
          <p:cNvPr id="89" name="TextBox 88">
            <a:extLst>
              <a:ext uri="{FF2B5EF4-FFF2-40B4-BE49-F238E27FC236}">
                <a16:creationId xmlns:a16="http://schemas.microsoft.com/office/drawing/2014/main" id="{4A1FF201-0537-43E9-BA01-D119D4A17747}"/>
              </a:ext>
            </a:extLst>
          </p:cNvPr>
          <p:cNvSpPr txBox="1"/>
          <p:nvPr/>
        </p:nvSpPr>
        <p:spPr>
          <a:xfrm>
            <a:off x="8022487" y="3814977"/>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4)</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1E47F59-00CF-4D19-94DF-BF0F1E1F204D}"/>
                  </a:ext>
                </a:extLst>
              </p:cNvPr>
              <p:cNvSpPr txBox="1"/>
              <p:nvPr/>
            </p:nvSpPr>
            <p:spPr>
              <a:xfrm>
                <a:off x="8632442" y="3733448"/>
                <a:ext cx="900568" cy="802399"/>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200" i="1" dirty="0">
                              <a:solidFill>
                                <a:prstClr val="black"/>
                              </a:solidFill>
                              <a:latin typeface="Cambria Math" panose="02040503050406030204" pitchFamily="18" charset="0"/>
                            </a:rPr>
                          </m:ctrlPr>
                        </m:fPr>
                        <m:num>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360</m:t>
                              </m:r>
                            </m:e>
                          </m:rad>
                        </m:num>
                        <m:den>
                          <m:r>
                            <a:rPr lang="en-GB" sz="2200" dirty="0">
                              <a:solidFill>
                                <a:prstClr val="black"/>
                              </a:solidFill>
                              <a:latin typeface="Cambria Math" panose="02040503050406030204" pitchFamily="18" charset="0"/>
                            </a:rPr>
                            <m:t>2</m:t>
                          </m:r>
                        </m:den>
                      </m:f>
                    </m:oMath>
                  </m:oMathPara>
                </a14:m>
                <a:endParaRPr lang="en-GB" sz="2200" dirty="0">
                  <a:solidFill>
                    <a:prstClr val="black"/>
                  </a:solidFill>
                  <a:latin typeface="Calibri" panose="020F0502020204030204"/>
                </a:endParaRPr>
              </a:p>
            </p:txBody>
          </p:sp>
        </mc:Choice>
        <mc:Fallback xmlns="">
          <p:sp>
            <p:nvSpPr>
              <p:cNvPr id="90" name="TextBox 89">
                <a:extLst>
                  <a:ext uri="{FF2B5EF4-FFF2-40B4-BE49-F238E27FC236}">
                    <a16:creationId xmlns:a16="http://schemas.microsoft.com/office/drawing/2014/main" id="{71E47F59-00CF-4D19-94DF-BF0F1E1F204D}"/>
                  </a:ext>
                </a:extLst>
              </p:cNvPr>
              <p:cNvSpPr txBox="1">
                <a:spLocks noRot="1" noChangeAspect="1" noMove="1" noResize="1" noEditPoints="1" noAdjustHandles="1" noChangeArrowheads="1" noChangeShapeType="1" noTextEdit="1"/>
              </p:cNvSpPr>
              <p:nvPr/>
            </p:nvSpPr>
            <p:spPr>
              <a:xfrm>
                <a:off x="8632442" y="3733448"/>
                <a:ext cx="900568" cy="802399"/>
              </a:xfrm>
              <a:prstGeom prst="rect">
                <a:avLst/>
              </a:prstGeom>
              <a:blipFill>
                <a:blip r:embed="rId3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69C1480C-899F-49B4-80BF-5D8F174B2812}"/>
                  </a:ext>
                </a:extLst>
              </p:cNvPr>
              <p:cNvSpPr txBox="1"/>
              <p:nvPr/>
            </p:nvSpPr>
            <p:spPr>
              <a:xfrm>
                <a:off x="9787912" y="3733448"/>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3</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10</m:t>
                          </m:r>
                        </m:e>
                      </m:rad>
                    </m:oMath>
                  </m:oMathPara>
                </a14:m>
                <a:endParaRPr lang="en-GB" sz="2200" dirty="0">
                  <a:solidFill>
                    <a:prstClr val="black"/>
                  </a:solidFill>
                  <a:latin typeface="Calibri" panose="020F0502020204030204"/>
                </a:endParaRPr>
              </a:p>
            </p:txBody>
          </p:sp>
        </mc:Choice>
        <mc:Fallback xmlns="">
          <p:sp>
            <p:nvSpPr>
              <p:cNvPr id="91" name="TextBox 90">
                <a:extLst>
                  <a:ext uri="{FF2B5EF4-FFF2-40B4-BE49-F238E27FC236}">
                    <a16:creationId xmlns:a16="http://schemas.microsoft.com/office/drawing/2014/main" id="{69C1480C-899F-49B4-80BF-5D8F174B2812}"/>
                  </a:ext>
                </a:extLst>
              </p:cNvPr>
              <p:cNvSpPr txBox="1">
                <a:spLocks noRot="1" noChangeAspect="1" noMove="1" noResize="1" noEditPoints="1" noAdjustHandles="1" noChangeArrowheads="1" noChangeShapeType="1" noTextEdit="1"/>
              </p:cNvSpPr>
              <p:nvPr/>
            </p:nvSpPr>
            <p:spPr>
              <a:xfrm>
                <a:off x="9787912" y="3733448"/>
                <a:ext cx="900568" cy="470835"/>
              </a:xfrm>
              <a:prstGeom prst="rect">
                <a:avLst/>
              </a:prstGeom>
              <a:blipFill>
                <a:blip r:embed="rId40"/>
                <a:stretch>
                  <a:fillRect/>
                </a:stretch>
              </a:blipFill>
            </p:spPr>
            <p:txBody>
              <a:bodyPr/>
              <a:lstStyle/>
              <a:p>
                <a:r>
                  <a:rPr lang="en-GB">
                    <a:noFill/>
                  </a:rPr>
                  <a:t> </a:t>
                </a:r>
              </a:p>
            </p:txBody>
          </p:sp>
        </mc:Fallback>
      </mc:AlternateContent>
      <p:sp>
        <p:nvSpPr>
          <p:cNvPr id="92" name="TextBox 91">
            <a:extLst>
              <a:ext uri="{FF2B5EF4-FFF2-40B4-BE49-F238E27FC236}">
                <a16:creationId xmlns:a16="http://schemas.microsoft.com/office/drawing/2014/main" id="{314C8586-2B3F-4B72-B283-6B62CD386330}"/>
              </a:ext>
            </a:extLst>
          </p:cNvPr>
          <p:cNvSpPr txBox="1"/>
          <p:nvPr/>
        </p:nvSpPr>
        <p:spPr>
          <a:xfrm>
            <a:off x="8022487" y="4976669"/>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5)</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21D79689-9057-4805-9D48-586C8B8E6F3B}"/>
                  </a:ext>
                </a:extLst>
              </p:cNvPr>
              <p:cNvSpPr txBox="1"/>
              <p:nvPr/>
            </p:nvSpPr>
            <p:spPr>
              <a:xfrm>
                <a:off x="8531197" y="4895140"/>
                <a:ext cx="1103058" cy="72834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f>
                        <m:fPr>
                          <m:ctrlPr>
                            <a:rPr lang="en-GB" sz="2200" i="1" dirty="0">
                              <a:solidFill>
                                <a:prstClr val="black"/>
                              </a:solidFill>
                              <a:latin typeface="Cambria Math" panose="02040503050406030204" pitchFamily="18" charset="0"/>
                            </a:rPr>
                          </m:ctrlPr>
                        </m:fPr>
                        <m:num>
                          <m:r>
                            <a:rPr lang="en-GB" sz="2200" i="1" dirty="0">
                              <a:solidFill>
                                <a:prstClr val="black"/>
                              </a:solidFill>
                              <a:latin typeface="Cambria Math" panose="02040503050406030204" pitchFamily="18" charset="0"/>
                            </a:rPr>
                            <m:t>2</m:t>
                          </m:r>
                        </m:num>
                        <m:den>
                          <m:r>
                            <a:rPr lang="en-GB" sz="2200" i="1" dirty="0">
                              <a:solidFill>
                                <a:prstClr val="black"/>
                              </a:solidFill>
                              <a:latin typeface="Cambria Math" panose="02040503050406030204" pitchFamily="18" charset="0"/>
                            </a:rPr>
                            <m:t>3</m:t>
                          </m:r>
                        </m:den>
                      </m:f>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243</m:t>
                          </m:r>
                        </m:e>
                      </m:rad>
                    </m:oMath>
                  </m:oMathPara>
                </a14:m>
                <a:endParaRPr lang="en-GB" sz="2200" dirty="0">
                  <a:solidFill>
                    <a:prstClr val="black"/>
                  </a:solidFill>
                  <a:latin typeface="Calibri" panose="020F0502020204030204"/>
                </a:endParaRPr>
              </a:p>
            </p:txBody>
          </p:sp>
        </mc:Choice>
        <mc:Fallback xmlns="">
          <p:sp>
            <p:nvSpPr>
              <p:cNvPr id="93" name="TextBox 92">
                <a:extLst>
                  <a:ext uri="{FF2B5EF4-FFF2-40B4-BE49-F238E27FC236}">
                    <a16:creationId xmlns:a16="http://schemas.microsoft.com/office/drawing/2014/main" id="{21D79689-9057-4805-9D48-586C8B8E6F3B}"/>
                  </a:ext>
                </a:extLst>
              </p:cNvPr>
              <p:cNvSpPr txBox="1">
                <a:spLocks noRot="1" noChangeAspect="1" noMove="1" noResize="1" noEditPoints="1" noAdjustHandles="1" noChangeArrowheads="1" noChangeShapeType="1" noTextEdit="1"/>
              </p:cNvSpPr>
              <p:nvPr/>
            </p:nvSpPr>
            <p:spPr>
              <a:xfrm>
                <a:off x="8531197" y="4895140"/>
                <a:ext cx="1103058" cy="728341"/>
              </a:xfrm>
              <a:prstGeom prst="rect">
                <a:avLst/>
              </a:prstGeom>
              <a:blipFill>
                <a:blip r:embed="rId4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7D5BC8A-89C7-46E1-9723-A30616670028}"/>
                  </a:ext>
                </a:extLst>
              </p:cNvPr>
              <p:cNvSpPr txBox="1"/>
              <p:nvPr/>
            </p:nvSpPr>
            <p:spPr>
              <a:xfrm>
                <a:off x="9865658" y="4895140"/>
                <a:ext cx="745076"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6</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m:t>
                          </m:r>
                        </m:e>
                      </m:rad>
                    </m:oMath>
                  </m:oMathPara>
                </a14:m>
                <a:endParaRPr lang="en-GB" sz="2200" dirty="0">
                  <a:solidFill>
                    <a:prstClr val="black"/>
                  </a:solidFill>
                  <a:latin typeface="Calibri" panose="020F0502020204030204"/>
                </a:endParaRPr>
              </a:p>
            </p:txBody>
          </p:sp>
        </mc:Choice>
        <mc:Fallback xmlns="">
          <p:sp>
            <p:nvSpPr>
              <p:cNvPr id="94" name="TextBox 93">
                <a:extLst>
                  <a:ext uri="{FF2B5EF4-FFF2-40B4-BE49-F238E27FC236}">
                    <a16:creationId xmlns:a16="http://schemas.microsoft.com/office/drawing/2014/main" id="{07D5BC8A-89C7-46E1-9723-A30616670028}"/>
                  </a:ext>
                </a:extLst>
              </p:cNvPr>
              <p:cNvSpPr txBox="1">
                <a:spLocks noRot="1" noChangeAspect="1" noMove="1" noResize="1" noEditPoints="1" noAdjustHandles="1" noChangeArrowheads="1" noChangeShapeType="1" noTextEdit="1"/>
              </p:cNvSpPr>
              <p:nvPr/>
            </p:nvSpPr>
            <p:spPr>
              <a:xfrm>
                <a:off x="9865658" y="4895140"/>
                <a:ext cx="745076" cy="470835"/>
              </a:xfrm>
              <a:prstGeom prst="rect">
                <a:avLst/>
              </a:prstGeom>
              <a:blipFill>
                <a:blip r:embed="rId42"/>
                <a:stretch>
                  <a:fillRect/>
                </a:stretch>
              </a:blipFill>
            </p:spPr>
            <p:txBody>
              <a:bodyPr/>
              <a:lstStyle/>
              <a:p>
                <a:r>
                  <a:rPr lang="en-GB">
                    <a:noFill/>
                  </a:rPr>
                  <a:t> </a:t>
                </a:r>
              </a:p>
            </p:txBody>
          </p:sp>
        </mc:Fallback>
      </mc:AlternateContent>
      <p:sp>
        <p:nvSpPr>
          <p:cNvPr id="95" name="TextBox 94">
            <a:extLst>
              <a:ext uri="{FF2B5EF4-FFF2-40B4-BE49-F238E27FC236}">
                <a16:creationId xmlns:a16="http://schemas.microsoft.com/office/drawing/2014/main" id="{3E1F98E1-81B0-4575-9A8E-AD966825D026}"/>
              </a:ext>
            </a:extLst>
          </p:cNvPr>
          <p:cNvSpPr txBox="1"/>
          <p:nvPr/>
        </p:nvSpPr>
        <p:spPr>
          <a:xfrm>
            <a:off x="8022487" y="6064301"/>
            <a:ext cx="208390" cy="307777"/>
          </a:xfrm>
          <a:prstGeom prst="rect">
            <a:avLst/>
          </a:prstGeom>
          <a:noFill/>
        </p:spPr>
        <p:txBody>
          <a:bodyPr wrap="none" lIns="0" tIns="0" rIns="0" bIns="0" rtlCol="0">
            <a:spAutoFit/>
          </a:bodyPr>
          <a:lstStyle/>
          <a:p>
            <a:pPr defTabSz="457200"/>
            <a:r>
              <a:rPr lang="en-GB" sz="2000" dirty="0">
                <a:solidFill>
                  <a:prstClr val="white">
                    <a:lumMod val="50000"/>
                  </a:prstClr>
                </a:solidFill>
                <a:latin typeface="Calibri" panose="020F0502020204030204"/>
              </a:rPr>
              <a:t>6)</a:t>
            </a:r>
            <a:endParaRPr lang="en-GB" sz="1400" dirty="0">
              <a:solidFill>
                <a:prstClr val="white">
                  <a:lumMod val="50000"/>
                </a:prstClr>
              </a:solidFill>
              <a:latin typeface="Calibri" panose="020F0502020204030204"/>
            </a:endParaRPr>
          </a:p>
        </p:txBody>
      </p:sp>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21ED2D8D-7252-481D-9AE8-D4B2FD17FDAC}"/>
                  </a:ext>
                </a:extLst>
              </p:cNvPr>
              <p:cNvSpPr txBox="1"/>
              <p:nvPr/>
            </p:nvSpPr>
            <p:spPr>
              <a:xfrm>
                <a:off x="8262164" y="5982772"/>
                <a:ext cx="1724255" cy="47769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216</m:t>
                          </m:r>
                        </m:e>
                      </m:rad>
                      <m:r>
                        <a:rPr lang="en-GB" sz="2200" i="1" dirty="0">
                          <a:solidFill>
                            <a:prstClr val="black"/>
                          </a:solidFill>
                          <a:latin typeface="Cambria Math" panose="02040503050406030204" pitchFamily="18" charset="0"/>
                          <a:ea typeface="Cambria Math" panose="02040503050406030204" pitchFamily="18" charset="0"/>
                        </a:rPr>
                        <m:t>×</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50</m:t>
                          </m:r>
                        </m:e>
                      </m:rad>
                    </m:oMath>
                  </m:oMathPara>
                </a14:m>
                <a:endParaRPr lang="en-GB" sz="2200" dirty="0">
                  <a:solidFill>
                    <a:prstClr val="black"/>
                  </a:solidFill>
                  <a:latin typeface="Calibri" panose="020F0502020204030204"/>
                </a:endParaRPr>
              </a:p>
            </p:txBody>
          </p:sp>
        </mc:Choice>
        <mc:Fallback xmlns="">
          <p:sp>
            <p:nvSpPr>
              <p:cNvPr id="96" name="TextBox 95">
                <a:extLst>
                  <a:ext uri="{FF2B5EF4-FFF2-40B4-BE49-F238E27FC236}">
                    <a16:creationId xmlns:a16="http://schemas.microsoft.com/office/drawing/2014/main" id="{21ED2D8D-7252-481D-9AE8-D4B2FD17FDAC}"/>
                  </a:ext>
                </a:extLst>
              </p:cNvPr>
              <p:cNvSpPr txBox="1">
                <a:spLocks noRot="1" noChangeAspect="1" noMove="1" noResize="1" noEditPoints="1" noAdjustHandles="1" noChangeArrowheads="1" noChangeShapeType="1" noTextEdit="1"/>
              </p:cNvSpPr>
              <p:nvPr/>
            </p:nvSpPr>
            <p:spPr>
              <a:xfrm>
                <a:off x="8262164" y="5982772"/>
                <a:ext cx="1724255" cy="477695"/>
              </a:xfrm>
              <a:prstGeom prst="rect">
                <a:avLst/>
              </a:prstGeom>
              <a:blipFill>
                <a:blip r:embed="rId4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DD4AF50A-F9A6-4AA1-B1E5-458E63BBC61B}"/>
                  </a:ext>
                </a:extLst>
              </p:cNvPr>
              <p:cNvSpPr txBox="1"/>
              <p:nvPr/>
            </p:nvSpPr>
            <p:spPr>
              <a:xfrm>
                <a:off x="10020667" y="5982772"/>
                <a:ext cx="900568" cy="47083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200" i="1" dirty="0">
                          <a:solidFill>
                            <a:prstClr val="black"/>
                          </a:solidFill>
                          <a:latin typeface="Cambria Math" panose="02040503050406030204" pitchFamily="18" charset="0"/>
                        </a:rPr>
                        <m:t>60</m:t>
                      </m:r>
                      <m:rad>
                        <m:radPr>
                          <m:degHide m:val="on"/>
                          <m:ctrlPr>
                            <a:rPr lang="en-GB" sz="2200" i="1" dirty="0">
                              <a:solidFill>
                                <a:prstClr val="black"/>
                              </a:solidFill>
                              <a:latin typeface="Cambria Math" panose="02040503050406030204" pitchFamily="18" charset="0"/>
                            </a:rPr>
                          </m:ctrlPr>
                        </m:radPr>
                        <m:deg/>
                        <m:e>
                          <m:r>
                            <a:rPr lang="en-GB" sz="2200" i="1" dirty="0">
                              <a:solidFill>
                                <a:prstClr val="black"/>
                              </a:solidFill>
                              <a:latin typeface="Cambria Math" panose="02040503050406030204" pitchFamily="18" charset="0"/>
                            </a:rPr>
                            <m:t>3</m:t>
                          </m:r>
                        </m:e>
                      </m:rad>
                    </m:oMath>
                  </m:oMathPara>
                </a14:m>
                <a:endParaRPr lang="en-GB" sz="2200" dirty="0">
                  <a:solidFill>
                    <a:prstClr val="black"/>
                  </a:solidFill>
                  <a:latin typeface="Calibri" panose="020F0502020204030204"/>
                </a:endParaRPr>
              </a:p>
            </p:txBody>
          </p:sp>
        </mc:Choice>
        <mc:Fallback xmlns="">
          <p:sp>
            <p:nvSpPr>
              <p:cNvPr id="97" name="TextBox 96">
                <a:extLst>
                  <a:ext uri="{FF2B5EF4-FFF2-40B4-BE49-F238E27FC236}">
                    <a16:creationId xmlns:a16="http://schemas.microsoft.com/office/drawing/2014/main" id="{DD4AF50A-F9A6-4AA1-B1E5-458E63BBC61B}"/>
                  </a:ext>
                </a:extLst>
              </p:cNvPr>
              <p:cNvSpPr txBox="1">
                <a:spLocks noRot="1" noChangeAspect="1" noMove="1" noResize="1" noEditPoints="1" noAdjustHandles="1" noChangeArrowheads="1" noChangeShapeType="1" noTextEdit="1"/>
              </p:cNvSpPr>
              <p:nvPr/>
            </p:nvSpPr>
            <p:spPr>
              <a:xfrm>
                <a:off x="10020667" y="5982772"/>
                <a:ext cx="900568" cy="470835"/>
              </a:xfrm>
              <a:prstGeom prst="rect">
                <a:avLst/>
              </a:prstGeom>
              <a:blipFill>
                <a:blip r:embed="rId44"/>
                <a:stretch>
                  <a:fillRect/>
                </a:stretch>
              </a:blipFill>
            </p:spPr>
            <p:txBody>
              <a:bodyPr/>
              <a:lstStyle/>
              <a:p>
                <a:r>
                  <a:rPr lang="en-GB">
                    <a:noFill/>
                  </a:rPr>
                  <a:t> </a:t>
                </a:r>
              </a:p>
            </p:txBody>
          </p:sp>
        </mc:Fallback>
      </mc:AlternateContent>
      <p:sp>
        <p:nvSpPr>
          <p:cNvPr id="101" name="TextBox 100">
            <a:extLst>
              <a:ext uri="{FF2B5EF4-FFF2-40B4-BE49-F238E27FC236}">
                <a16:creationId xmlns:a16="http://schemas.microsoft.com/office/drawing/2014/main" id="{91ADD5F3-1279-4802-BB71-FED35D70ABB5}"/>
              </a:ext>
            </a:extLst>
          </p:cNvPr>
          <p:cNvSpPr txBox="1"/>
          <p:nvPr/>
        </p:nvSpPr>
        <p:spPr>
          <a:xfrm>
            <a:off x="8976370" y="753987"/>
            <a:ext cx="900567" cy="307777"/>
          </a:xfrm>
          <a:prstGeom prst="rect">
            <a:avLst/>
          </a:prstGeom>
          <a:noFill/>
        </p:spPr>
        <p:txBody>
          <a:bodyPr wrap="none" lIns="0" tIns="0" rIns="0" bIns="0" rtlCol="0">
            <a:spAutoFit/>
          </a:bodyPr>
          <a:lstStyle/>
          <a:p>
            <a:pPr algn="ctr" defTabSz="457200"/>
            <a:r>
              <a:rPr lang="en-GB" sz="2000" dirty="0">
                <a:solidFill>
                  <a:prstClr val="black"/>
                </a:solidFill>
                <a:latin typeface="Calibri" panose="020F0502020204030204"/>
              </a:rPr>
              <a:t>Simplify:</a:t>
            </a:r>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927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fade">
                                      <p:cBhvr>
                                        <p:cTn id="72" dur="500"/>
                                        <p:tgtEl>
                                          <p:spTgt spid="7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500"/>
                                        <p:tgtEl>
                                          <p:spTgt spid="7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500"/>
                                        <p:tgtEl>
                                          <p:spTgt spid="8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91"/>
                                        </p:tgtEl>
                                        <p:attrNameLst>
                                          <p:attrName>style.visibility</p:attrName>
                                        </p:attrNameLst>
                                      </p:cBhvr>
                                      <p:to>
                                        <p:strVal val="visible"/>
                                      </p:to>
                                    </p:set>
                                    <p:animEffect transition="in" filter="fade">
                                      <p:cBhvr>
                                        <p:cTn id="92" dur="500"/>
                                        <p:tgtEl>
                                          <p:spTgt spid="9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fade">
                                      <p:cBhvr>
                                        <p:cTn id="97" dur="500"/>
                                        <p:tgtEl>
                                          <p:spTgt spid="94"/>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4" grpId="0"/>
      <p:bldP spid="29" grpId="0"/>
      <p:bldP spid="35" grpId="0"/>
      <p:bldP spid="42" grpId="0"/>
      <p:bldP spid="46" grpId="0"/>
      <p:bldP spid="53" grpId="0"/>
      <p:bldP spid="57" grpId="0"/>
      <p:bldP spid="61" grpId="0"/>
      <p:bldP spid="66" grpId="0"/>
      <p:bldP spid="70" grpId="0"/>
      <p:bldP spid="74" grpId="0"/>
      <p:bldP spid="78" grpId="0"/>
      <p:bldP spid="79" grpId="0"/>
      <p:bldP spid="85" grpId="0"/>
      <p:bldP spid="88" grpId="0"/>
      <p:bldP spid="91" grpId="0"/>
      <p:bldP spid="94" grpId="0"/>
      <p:bldP spid="9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14ADE64-9215-43B9-BF69-33F4DF12760E}"/>
              </a:ext>
            </a:extLst>
          </p:cNvPr>
          <p:cNvSpPr txBox="1"/>
          <p:nvPr/>
        </p:nvSpPr>
        <p:spPr>
          <a:xfrm>
            <a:off x="7506034" y="-104267"/>
            <a:ext cx="993735"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Simplify:</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EE4C1DDF-A24E-480C-88CE-535D15701B0E}"/>
                  </a:ext>
                </a:extLst>
              </p:cNvPr>
              <p:cNvSpPr txBox="1"/>
              <p:nvPr/>
            </p:nvSpPr>
            <p:spPr>
              <a:xfrm>
                <a:off x="6666301" y="2524417"/>
                <a:ext cx="1230017"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250</m:t>
                          </m:r>
                        </m:e>
                      </m:rad>
                    </m:oMath>
                  </m:oMathPara>
                </a14:m>
                <a:endParaRPr lang="en-GB" sz="3200" dirty="0">
                  <a:solidFill>
                    <a:prstClr val="black"/>
                  </a:solidFill>
                  <a:latin typeface="Calibri" panose="020F0502020204030204"/>
                </a:endParaRPr>
              </a:p>
            </p:txBody>
          </p:sp>
        </mc:Choice>
        <mc:Fallback xmlns="">
          <p:sp>
            <p:nvSpPr>
              <p:cNvPr id="35" name="TextBox 34">
                <a:extLst>
                  <a:ext uri="{FF2B5EF4-FFF2-40B4-BE49-F238E27FC236}">
                    <a16:creationId xmlns:a16="http://schemas.microsoft.com/office/drawing/2014/main" id="{EE4C1DDF-A24E-480C-88CE-535D15701B0E}"/>
                  </a:ext>
                </a:extLst>
              </p:cNvPr>
              <p:cNvSpPr txBox="1">
                <a:spLocks noRot="1" noChangeAspect="1" noMove="1" noResize="1" noEditPoints="1" noAdjustHandles="1" noChangeArrowheads="1" noChangeShapeType="1" noTextEdit="1"/>
              </p:cNvSpPr>
              <p:nvPr/>
            </p:nvSpPr>
            <p:spPr>
              <a:xfrm>
                <a:off x="6666301" y="2524417"/>
                <a:ext cx="1230017" cy="65287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C5417F7C-E67A-4AEC-B07F-0EE7704E9D3C}"/>
                  </a:ext>
                </a:extLst>
              </p:cNvPr>
              <p:cNvSpPr txBox="1"/>
              <p:nvPr/>
            </p:nvSpPr>
            <p:spPr>
              <a:xfrm>
                <a:off x="8456462" y="2524416"/>
                <a:ext cx="1650195" cy="642868"/>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10</m:t>
                          </m:r>
                        </m:e>
                      </m:rad>
                    </m:oMath>
                  </m:oMathPara>
                </a14:m>
                <a:endParaRPr lang="en-GB" sz="3200" dirty="0">
                  <a:solidFill>
                    <a:prstClr val="black"/>
                  </a:solidFill>
                  <a:latin typeface="Calibri" panose="020F0502020204030204"/>
                </a:endParaRPr>
              </a:p>
            </p:txBody>
          </p:sp>
        </mc:Choice>
        <mc:Fallback xmlns="">
          <p:sp>
            <p:nvSpPr>
              <p:cNvPr id="36" name="TextBox 35">
                <a:extLst>
                  <a:ext uri="{FF2B5EF4-FFF2-40B4-BE49-F238E27FC236}">
                    <a16:creationId xmlns:a16="http://schemas.microsoft.com/office/drawing/2014/main" id="{C5417F7C-E67A-4AEC-B07F-0EE7704E9D3C}"/>
                  </a:ext>
                </a:extLst>
              </p:cNvPr>
              <p:cNvSpPr txBox="1">
                <a:spLocks noRot="1" noChangeAspect="1" noMove="1" noResize="1" noEditPoints="1" noAdjustHandles="1" noChangeArrowheads="1" noChangeShapeType="1" noTextEdit="1"/>
              </p:cNvSpPr>
              <p:nvPr/>
            </p:nvSpPr>
            <p:spPr>
              <a:xfrm>
                <a:off x="8456462" y="2524416"/>
                <a:ext cx="1650195" cy="642868"/>
              </a:xfrm>
              <a:prstGeom prst="rect">
                <a:avLst/>
              </a:prstGeom>
              <a:blipFill>
                <a:blip r:embed="rId4"/>
                <a:stretch>
                  <a:fillRect/>
                </a:stretch>
              </a:blipFill>
              <a:ln w="28575">
                <a:solidFill>
                  <a:srgbClr val="00B0F0"/>
                </a:solidFill>
              </a:ln>
            </p:spPr>
            <p:txBody>
              <a:bodyPr/>
              <a:lstStyle/>
              <a:p>
                <a:r>
                  <a:rPr lang="en-GB">
                    <a:noFill/>
                  </a:rPr>
                  <a:t> </a:t>
                </a:r>
              </a:p>
            </p:txBody>
          </p:sp>
        </mc:Fallback>
      </mc:AlternateContent>
      <p:sp>
        <p:nvSpPr>
          <p:cNvPr id="37" name="TextBox 36">
            <a:extLst>
              <a:ext uri="{FF2B5EF4-FFF2-40B4-BE49-F238E27FC236}">
                <a16:creationId xmlns:a16="http://schemas.microsoft.com/office/drawing/2014/main" id="{34E47A0C-41D5-4853-BF3E-EAE658F1F9A3}"/>
              </a:ext>
            </a:extLst>
          </p:cNvPr>
          <p:cNvSpPr txBox="1"/>
          <p:nvPr/>
        </p:nvSpPr>
        <p:spPr>
          <a:xfrm>
            <a:off x="5747086" y="2615019"/>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d)</a:t>
            </a:r>
          </a:p>
        </p:txBody>
      </p:sp>
      <p:cxnSp>
        <p:nvCxnSpPr>
          <p:cNvPr id="59" name="Straight Connector 58">
            <a:extLst>
              <a:ext uri="{FF2B5EF4-FFF2-40B4-BE49-F238E27FC236}">
                <a16:creationId xmlns:a16="http://schemas.microsoft.com/office/drawing/2014/main" id="{5C70BE58-A0FA-4AC3-B7E3-9A6D995BAAF4}"/>
              </a:ext>
            </a:extLst>
          </p:cNvPr>
          <p:cNvCxnSpPr>
            <a:cxnSpLocks/>
          </p:cNvCxnSpPr>
          <p:nvPr/>
        </p:nvCxnSpPr>
        <p:spPr>
          <a:xfrm flipH="1">
            <a:off x="5314451" y="-67711"/>
            <a:ext cx="0" cy="64578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471B4CC-2909-42C1-BCFB-F7D93019DCA0}"/>
              </a:ext>
            </a:extLst>
          </p:cNvPr>
          <p:cNvSpPr txBox="1"/>
          <p:nvPr/>
        </p:nvSpPr>
        <p:spPr>
          <a:xfrm>
            <a:off x="848057" y="56658"/>
            <a:ext cx="993735"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Simplify:</a:t>
            </a: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A1A4022-4E0A-42A4-A9C5-D320FFF5D001}"/>
                  </a:ext>
                </a:extLst>
              </p:cNvPr>
              <p:cNvSpPr txBox="1"/>
              <p:nvPr/>
            </p:nvSpPr>
            <p:spPr>
              <a:xfrm>
                <a:off x="46967" y="1847349"/>
                <a:ext cx="2181431"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smtClean="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3×5</m:t>
                          </m:r>
                          <m:r>
                            <a:rPr lang="en-GB" sz="3200" i="1" dirty="0" smtClean="0">
                              <a:solidFill>
                                <a:prstClr val="black"/>
                              </a:solidFill>
                              <a:latin typeface="Cambria Math" panose="02040503050406030204" pitchFamily="18" charset="0"/>
                              <a:ea typeface="Cambria Math" panose="02040503050406030204" pitchFamily="18" charset="0"/>
                            </a:rPr>
                            <m:t>×</m:t>
                          </m:r>
                          <m:r>
                            <a:rPr lang="en-GB" sz="3200" b="0" i="1" dirty="0" smtClean="0">
                              <a:solidFill>
                                <a:prstClr val="black"/>
                              </a:solidFill>
                              <a:latin typeface="Cambria Math" panose="02040503050406030204" pitchFamily="18" charset="0"/>
                              <a:ea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61" name="TextBox 60">
                <a:extLst>
                  <a:ext uri="{FF2B5EF4-FFF2-40B4-BE49-F238E27FC236}">
                    <a16:creationId xmlns:a16="http://schemas.microsoft.com/office/drawing/2014/main" id="{BA1A4022-4E0A-42A4-A9C5-D320FFF5D001}"/>
                  </a:ext>
                </a:extLst>
              </p:cNvPr>
              <p:cNvSpPr txBox="1">
                <a:spLocks noRot="1" noChangeAspect="1" noMove="1" noResize="1" noEditPoints="1" noAdjustHandles="1" noChangeArrowheads="1" noChangeShapeType="1" noTextEdit="1"/>
              </p:cNvSpPr>
              <p:nvPr/>
            </p:nvSpPr>
            <p:spPr>
              <a:xfrm>
                <a:off x="46967" y="1847349"/>
                <a:ext cx="2181431" cy="652871"/>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6D001E6-BC28-4818-B388-8B2C1018B99A}"/>
                  </a:ext>
                </a:extLst>
              </p:cNvPr>
              <p:cNvSpPr txBox="1"/>
              <p:nvPr/>
            </p:nvSpPr>
            <p:spPr>
              <a:xfrm>
                <a:off x="712686" y="622319"/>
                <a:ext cx="1002390"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75</m:t>
                          </m:r>
                        </m:e>
                      </m:rad>
                    </m:oMath>
                  </m:oMathPara>
                </a14:m>
                <a:endParaRPr lang="en-GB" sz="3200" dirty="0">
                  <a:solidFill>
                    <a:prstClr val="black"/>
                  </a:solidFill>
                  <a:latin typeface="Calibri" panose="020F0502020204030204"/>
                </a:endParaRPr>
              </a:p>
            </p:txBody>
          </p:sp>
        </mc:Choice>
        <mc:Fallback xmlns="">
          <p:sp>
            <p:nvSpPr>
              <p:cNvPr id="63" name="TextBox 62">
                <a:extLst>
                  <a:ext uri="{FF2B5EF4-FFF2-40B4-BE49-F238E27FC236}">
                    <a16:creationId xmlns:a16="http://schemas.microsoft.com/office/drawing/2014/main" id="{46D001E6-BC28-4818-B388-8B2C1018B99A}"/>
                  </a:ext>
                </a:extLst>
              </p:cNvPr>
              <p:cNvSpPr txBox="1">
                <a:spLocks noRot="1" noChangeAspect="1" noMove="1" noResize="1" noEditPoints="1" noAdjustHandles="1" noChangeArrowheads="1" noChangeShapeType="1" noTextEdit="1"/>
              </p:cNvSpPr>
              <p:nvPr/>
            </p:nvSpPr>
            <p:spPr>
              <a:xfrm>
                <a:off x="712686" y="622319"/>
                <a:ext cx="1002390" cy="652871"/>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3245127-64D5-45B9-A2DB-5EE264282C1A}"/>
                  </a:ext>
                </a:extLst>
              </p:cNvPr>
              <p:cNvSpPr txBox="1"/>
              <p:nvPr/>
            </p:nvSpPr>
            <p:spPr>
              <a:xfrm>
                <a:off x="95444" y="3072378"/>
                <a:ext cx="2720425"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r>
                        <a:rPr lang="en-GB" sz="3200" dirty="0" smtClean="0">
                          <a:solidFill>
                            <a:prstClr val="black"/>
                          </a:solidFill>
                          <a:latin typeface="Cambria Math" panose="02040503050406030204" pitchFamily="18" charset="0"/>
                          <a:ea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64" name="TextBox 63">
                <a:extLst>
                  <a:ext uri="{FF2B5EF4-FFF2-40B4-BE49-F238E27FC236}">
                    <a16:creationId xmlns:a16="http://schemas.microsoft.com/office/drawing/2014/main" id="{93245127-64D5-45B9-A2DB-5EE264282C1A}"/>
                  </a:ext>
                </a:extLst>
              </p:cNvPr>
              <p:cNvSpPr txBox="1">
                <a:spLocks noRot="1" noChangeAspect="1" noMove="1" noResize="1" noEditPoints="1" noAdjustHandles="1" noChangeArrowheads="1" noChangeShapeType="1" noTextEdit="1"/>
              </p:cNvSpPr>
              <p:nvPr/>
            </p:nvSpPr>
            <p:spPr>
              <a:xfrm>
                <a:off x="95444" y="3072378"/>
                <a:ext cx="2720425" cy="652871"/>
              </a:xfrm>
              <a:prstGeom prst="rect">
                <a:avLst/>
              </a:prstGeom>
              <a:blipFill>
                <a:blip r:embed="rId7"/>
                <a:stretch>
                  <a:fillRect/>
                </a:stretch>
              </a:blipFill>
            </p:spPr>
            <p:txBody>
              <a:bodyPr/>
              <a:lstStyle/>
              <a:p>
                <a:r>
                  <a:rPr lang="en-GB">
                    <a:noFill/>
                  </a:rPr>
                  <a:t> </a:t>
                </a:r>
              </a:p>
            </p:txBody>
          </p:sp>
        </mc:Fallback>
      </mc:AlternateContent>
      <p:cxnSp>
        <p:nvCxnSpPr>
          <p:cNvPr id="65" name="Straight Arrow Connector 64">
            <a:extLst>
              <a:ext uri="{FF2B5EF4-FFF2-40B4-BE49-F238E27FC236}">
                <a16:creationId xmlns:a16="http://schemas.microsoft.com/office/drawing/2014/main" id="{3AD97193-8F62-4758-9965-55E7F510F86E}"/>
              </a:ext>
            </a:extLst>
          </p:cNvPr>
          <p:cNvCxnSpPr>
            <a:cxnSpLocks/>
          </p:cNvCxnSpPr>
          <p:nvPr/>
        </p:nvCxnSpPr>
        <p:spPr>
          <a:xfrm flipH="1">
            <a:off x="1282440" y="1327667"/>
            <a:ext cx="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C61ED449-E574-4496-BA4A-B623C8F9521F}"/>
              </a:ext>
            </a:extLst>
          </p:cNvPr>
          <p:cNvCxnSpPr>
            <a:cxnSpLocks/>
          </p:cNvCxnSpPr>
          <p:nvPr/>
        </p:nvCxnSpPr>
        <p:spPr>
          <a:xfrm flipH="1">
            <a:off x="1282440" y="2552697"/>
            <a:ext cx="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0D60034-22CD-4B38-95E3-6F8423B92D5E}"/>
                  </a:ext>
                </a:extLst>
              </p:cNvPr>
              <p:cNvSpPr txBox="1"/>
              <p:nvPr/>
            </p:nvSpPr>
            <p:spPr>
              <a:xfrm>
                <a:off x="551033" y="4297408"/>
                <a:ext cx="1478097"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r>
                        <a:rPr lang="en-GB" sz="3200" i="1" dirty="0">
                          <a:solidFill>
                            <a:prstClr val="black"/>
                          </a:solidFill>
                          <a:latin typeface="Cambria Math" panose="02040503050406030204" pitchFamily="18" charset="0"/>
                        </a:rPr>
                        <m:t>×5</m:t>
                      </m:r>
                    </m:oMath>
                  </m:oMathPara>
                </a14:m>
                <a:endParaRPr lang="en-GB" sz="3200" dirty="0">
                  <a:solidFill>
                    <a:prstClr val="black"/>
                  </a:solidFill>
                  <a:latin typeface="Calibri" panose="020F0502020204030204"/>
                </a:endParaRPr>
              </a:p>
            </p:txBody>
          </p:sp>
        </mc:Choice>
        <mc:Fallback xmlns="">
          <p:sp>
            <p:nvSpPr>
              <p:cNvPr id="67" name="TextBox 66">
                <a:extLst>
                  <a:ext uri="{FF2B5EF4-FFF2-40B4-BE49-F238E27FC236}">
                    <a16:creationId xmlns:a16="http://schemas.microsoft.com/office/drawing/2014/main" id="{30D60034-22CD-4B38-95E3-6F8423B92D5E}"/>
                  </a:ext>
                </a:extLst>
              </p:cNvPr>
              <p:cNvSpPr txBox="1">
                <a:spLocks noRot="1" noChangeAspect="1" noMove="1" noResize="1" noEditPoints="1" noAdjustHandles="1" noChangeArrowheads="1" noChangeShapeType="1" noTextEdit="1"/>
              </p:cNvSpPr>
              <p:nvPr/>
            </p:nvSpPr>
            <p:spPr>
              <a:xfrm>
                <a:off x="551033" y="4297408"/>
                <a:ext cx="1478097" cy="642868"/>
              </a:xfrm>
              <a:prstGeom prst="rect">
                <a:avLst/>
              </a:prstGeom>
              <a:blipFill>
                <a:blip r:embed="rId8"/>
                <a:stretch>
                  <a:fillRect/>
                </a:stretch>
              </a:blipFill>
            </p:spPr>
            <p:txBody>
              <a:bodyPr/>
              <a:lstStyle/>
              <a:p>
                <a:r>
                  <a:rPr lang="en-GB">
                    <a:noFill/>
                  </a:rPr>
                  <a:t> </a:t>
                </a:r>
              </a:p>
            </p:txBody>
          </p:sp>
        </mc:Fallback>
      </mc:AlternateContent>
      <p:cxnSp>
        <p:nvCxnSpPr>
          <p:cNvPr id="68" name="Straight Arrow Connector 67">
            <a:extLst>
              <a:ext uri="{FF2B5EF4-FFF2-40B4-BE49-F238E27FC236}">
                <a16:creationId xmlns:a16="http://schemas.microsoft.com/office/drawing/2014/main" id="{74E69C85-4652-429F-AED0-00439702775A}"/>
              </a:ext>
            </a:extLst>
          </p:cNvPr>
          <p:cNvCxnSpPr>
            <a:cxnSpLocks/>
          </p:cNvCxnSpPr>
          <p:nvPr/>
        </p:nvCxnSpPr>
        <p:spPr>
          <a:xfrm flipH="1">
            <a:off x="1282440" y="3777727"/>
            <a:ext cx="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18D5BF39-E7EC-4F3B-83E4-BF258E7FC7DA}"/>
                  </a:ext>
                </a:extLst>
              </p:cNvPr>
              <p:cNvSpPr txBox="1"/>
              <p:nvPr/>
            </p:nvSpPr>
            <p:spPr>
              <a:xfrm>
                <a:off x="788885" y="5522442"/>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5</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xmlns="">
          <p:sp>
            <p:nvSpPr>
              <p:cNvPr id="69" name="TextBox 68">
                <a:extLst>
                  <a:ext uri="{FF2B5EF4-FFF2-40B4-BE49-F238E27FC236}">
                    <a16:creationId xmlns:a16="http://schemas.microsoft.com/office/drawing/2014/main" id="{18D5BF39-E7EC-4F3B-83E4-BF258E7FC7DA}"/>
                  </a:ext>
                </a:extLst>
              </p:cNvPr>
              <p:cNvSpPr txBox="1">
                <a:spLocks noRot="1" noChangeAspect="1" noMove="1" noResize="1" noEditPoints="1" noAdjustHandles="1" noChangeArrowheads="1" noChangeShapeType="1" noTextEdit="1"/>
              </p:cNvSpPr>
              <p:nvPr/>
            </p:nvSpPr>
            <p:spPr>
              <a:xfrm>
                <a:off x="788885" y="5522442"/>
                <a:ext cx="1002390" cy="642868"/>
              </a:xfrm>
              <a:prstGeom prst="rect">
                <a:avLst/>
              </a:prstGeom>
              <a:blipFill>
                <a:blip r:embed="rId9"/>
                <a:stretch>
                  <a:fillRect/>
                </a:stretch>
              </a:blipFill>
            </p:spPr>
            <p:txBody>
              <a:bodyPr/>
              <a:lstStyle/>
              <a:p>
                <a:r>
                  <a:rPr lang="en-GB">
                    <a:noFill/>
                  </a:rPr>
                  <a:t> </a:t>
                </a:r>
              </a:p>
            </p:txBody>
          </p:sp>
        </mc:Fallback>
      </mc:AlternateContent>
      <p:cxnSp>
        <p:nvCxnSpPr>
          <p:cNvPr id="70" name="Straight Arrow Connector 69">
            <a:extLst>
              <a:ext uri="{FF2B5EF4-FFF2-40B4-BE49-F238E27FC236}">
                <a16:creationId xmlns:a16="http://schemas.microsoft.com/office/drawing/2014/main" id="{307BBC86-2245-4A33-BB02-4C3534FFDF7B}"/>
              </a:ext>
            </a:extLst>
          </p:cNvPr>
          <p:cNvCxnSpPr>
            <a:cxnSpLocks/>
          </p:cNvCxnSpPr>
          <p:nvPr/>
        </p:nvCxnSpPr>
        <p:spPr>
          <a:xfrm flipH="1">
            <a:off x="1282440" y="5002758"/>
            <a:ext cx="0" cy="457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456AE09E-4112-40DA-BC0E-7CB18FDADB13}"/>
                  </a:ext>
                </a:extLst>
              </p:cNvPr>
              <p:cNvSpPr txBox="1"/>
              <p:nvPr/>
            </p:nvSpPr>
            <p:spPr>
              <a:xfrm>
                <a:off x="6780113" y="266390"/>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80</m:t>
                          </m:r>
                        </m:e>
                      </m:rad>
                    </m:oMath>
                  </m:oMathPara>
                </a14:m>
                <a:endParaRPr lang="en-GB" sz="3200" dirty="0">
                  <a:solidFill>
                    <a:prstClr val="black"/>
                  </a:solidFill>
                  <a:latin typeface="Calibri" panose="020F0502020204030204"/>
                </a:endParaRPr>
              </a:p>
            </p:txBody>
          </p:sp>
        </mc:Choice>
        <mc:Fallback xmlns="">
          <p:sp>
            <p:nvSpPr>
              <p:cNvPr id="72" name="TextBox 71">
                <a:extLst>
                  <a:ext uri="{FF2B5EF4-FFF2-40B4-BE49-F238E27FC236}">
                    <a16:creationId xmlns:a16="http://schemas.microsoft.com/office/drawing/2014/main" id="{456AE09E-4112-40DA-BC0E-7CB18FDADB13}"/>
                  </a:ext>
                </a:extLst>
              </p:cNvPr>
              <p:cNvSpPr txBox="1">
                <a:spLocks noRot="1" noChangeAspect="1" noMove="1" noResize="1" noEditPoints="1" noAdjustHandles="1" noChangeArrowheads="1" noChangeShapeType="1" noTextEdit="1"/>
              </p:cNvSpPr>
              <p:nvPr/>
            </p:nvSpPr>
            <p:spPr>
              <a:xfrm>
                <a:off x="6780113" y="266390"/>
                <a:ext cx="1002390" cy="642868"/>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5F8914F-10C1-4DDD-B122-C9EADC9903DE}"/>
                  </a:ext>
                </a:extLst>
              </p:cNvPr>
              <p:cNvSpPr txBox="1"/>
              <p:nvPr/>
            </p:nvSpPr>
            <p:spPr>
              <a:xfrm>
                <a:off x="8570275" y="266391"/>
                <a:ext cx="1422569" cy="652871"/>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=4</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73" name="TextBox 72">
                <a:extLst>
                  <a:ext uri="{FF2B5EF4-FFF2-40B4-BE49-F238E27FC236}">
                    <a16:creationId xmlns:a16="http://schemas.microsoft.com/office/drawing/2014/main" id="{85F8914F-10C1-4DDD-B122-C9EADC9903DE}"/>
                  </a:ext>
                </a:extLst>
              </p:cNvPr>
              <p:cNvSpPr txBox="1">
                <a:spLocks noRot="1" noChangeAspect="1" noMove="1" noResize="1" noEditPoints="1" noAdjustHandles="1" noChangeArrowheads="1" noChangeShapeType="1" noTextEdit="1"/>
              </p:cNvSpPr>
              <p:nvPr/>
            </p:nvSpPr>
            <p:spPr>
              <a:xfrm>
                <a:off x="8570275" y="266391"/>
                <a:ext cx="1422569" cy="652871"/>
              </a:xfrm>
              <a:prstGeom prst="rect">
                <a:avLst/>
              </a:prstGeom>
              <a:blipFill>
                <a:blip r:embed="rId11"/>
                <a:stretch>
                  <a:fillRect/>
                </a:stretch>
              </a:blipFill>
              <a:ln w="28575">
                <a:solidFill>
                  <a:srgbClr val="00B0F0"/>
                </a:solidFill>
              </a:ln>
            </p:spPr>
            <p:txBody>
              <a:bodyPr/>
              <a:lstStyle/>
              <a:p>
                <a:r>
                  <a:rPr lang="en-GB">
                    <a:noFill/>
                  </a:rPr>
                  <a:t> </a:t>
                </a:r>
              </a:p>
            </p:txBody>
          </p:sp>
        </mc:Fallback>
      </mc:AlternateContent>
      <p:sp>
        <p:nvSpPr>
          <p:cNvPr id="74" name="TextBox 73">
            <a:extLst>
              <a:ext uri="{FF2B5EF4-FFF2-40B4-BE49-F238E27FC236}">
                <a16:creationId xmlns:a16="http://schemas.microsoft.com/office/drawing/2014/main" id="{D1E61691-577B-48A1-A1CE-900842A82BB9}"/>
              </a:ext>
            </a:extLst>
          </p:cNvPr>
          <p:cNvSpPr txBox="1"/>
          <p:nvPr/>
        </p:nvSpPr>
        <p:spPr>
          <a:xfrm>
            <a:off x="5754300" y="356993"/>
            <a:ext cx="42511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a)</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D1F7D850-86F2-45BB-AA5F-A8AC6FA6153C}"/>
                  </a:ext>
                </a:extLst>
              </p:cNvPr>
              <p:cNvSpPr txBox="1"/>
              <p:nvPr/>
            </p:nvSpPr>
            <p:spPr>
              <a:xfrm>
                <a:off x="6780113" y="1025734"/>
                <a:ext cx="100239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99</m:t>
                          </m:r>
                        </m:e>
                      </m:rad>
                    </m:oMath>
                  </m:oMathPara>
                </a14:m>
                <a:endParaRPr lang="en-GB" sz="3200" dirty="0">
                  <a:solidFill>
                    <a:prstClr val="black"/>
                  </a:solidFill>
                  <a:latin typeface="Calibri" panose="020F0502020204030204"/>
                </a:endParaRPr>
              </a:p>
            </p:txBody>
          </p:sp>
        </mc:Choice>
        <mc:Fallback xmlns="">
          <p:sp>
            <p:nvSpPr>
              <p:cNvPr id="76" name="TextBox 75">
                <a:extLst>
                  <a:ext uri="{FF2B5EF4-FFF2-40B4-BE49-F238E27FC236}">
                    <a16:creationId xmlns:a16="http://schemas.microsoft.com/office/drawing/2014/main" id="{D1F7D850-86F2-45BB-AA5F-A8AC6FA6153C}"/>
                  </a:ext>
                </a:extLst>
              </p:cNvPr>
              <p:cNvSpPr txBox="1">
                <a:spLocks noRot="1" noChangeAspect="1" noMove="1" noResize="1" noEditPoints="1" noAdjustHandles="1" noChangeArrowheads="1" noChangeShapeType="1" noTextEdit="1"/>
              </p:cNvSpPr>
              <p:nvPr/>
            </p:nvSpPr>
            <p:spPr>
              <a:xfrm>
                <a:off x="6780113" y="1025734"/>
                <a:ext cx="1002390" cy="642868"/>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5F6C6359-F5FF-4BB4-9E0C-338161AF2757}"/>
                  </a:ext>
                </a:extLst>
              </p:cNvPr>
              <p:cNvSpPr txBox="1"/>
              <p:nvPr/>
            </p:nvSpPr>
            <p:spPr>
              <a:xfrm>
                <a:off x="8456462" y="1025734"/>
                <a:ext cx="1650195" cy="642868"/>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=3</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11</m:t>
                          </m:r>
                        </m:e>
                      </m:rad>
                    </m:oMath>
                  </m:oMathPara>
                </a14:m>
                <a:endParaRPr lang="en-GB" sz="3200" dirty="0">
                  <a:solidFill>
                    <a:prstClr val="black"/>
                  </a:solidFill>
                  <a:latin typeface="Calibri" panose="020F0502020204030204"/>
                </a:endParaRPr>
              </a:p>
            </p:txBody>
          </p:sp>
        </mc:Choice>
        <mc:Fallback xmlns="">
          <p:sp>
            <p:nvSpPr>
              <p:cNvPr id="77" name="TextBox 76">
                <a:extLst>
                  <a:ext uri="{FF2B5EF4-FFF2-40B4-BE49-F238E27FC236}">
                    <a16:creationId xmlns:a16="http://schemas.microsoft.com/office/drawing/2014/main" id="{5F6C6359-F5FF-4BB4-9E0C-338161AF2757}"/>
                  </a:ext>
                </a:extLst>
              </p:cNvPr>
              <p:cNvSpPr txBox="1">
                <a:spLocks noRot="1" noChangeAspect="1" noMove="1" noResize="1" noEditPoints="1" noAdjustHandles="1" noChangeArrowheads="1" noChangeShapeType="1" noTextEdit="1"/>
              </p:cNvSpPr>
              <p:nvPr/>
            </p:nvSpPr>
            <p:spPr>
              <a:xfrm>
                <a:off x="8456462" y="1025734"/>
                <a:ext cx="1650195" cy="642868"/>
              </a:xfrm>
              <a:prstGeom prst="rect">
                <a:avLst/>
              </a:prstGeom>
              <a:blipFill>
                <a:blip r:embed="rId13"/>
                <a:stretch>
                  <a:fillRect/>
                </a:stretch>
              </a:blipFill>
              <a:ln w="28575">
                <a:solidFill>
                  <a:srgbClr val="00B0F0"/>
                </a:solidFill>
              </a:ln>
            </p:spPr>
            <p:txBody>
              <a:bodyPr/>
              <a:lstStyle/>
              <a:p>
                <a:r>
                  <a:rPr lang="en-GB">
                    <a:noFill/>
                  </a:rPr>
                  <a:t> </a:t>
                </a:r>
              </a:p>
            </p:txBody>
          </p:sp>
        </mc:Fallback>
      </mc:AlternateContent>
      <p:sp>
        <p:nvSpPr>
          <p:cNvPr id="78" name="TextBox 77">
            <a:extLst>
              <a:ext uri="{FF2B5EF4-FFF2-40B4-BE49-F238E27FC236}">
                <a16:creationId xmlns:a16="http://schemas.microsoft.com/office/drawing/2014/main" id="{DC81802B-8186-49B2-998E-FF158C2BD9E4}"/>
              </a:ext>
            </a:extLst>
          </p:cNvPr>
          <p:cNvSpPr txBox="1"/>
          <p:nvPr/>
        </p:nvSpPr>
        <p:spPr>
          <a:xfrm>
            <a:off x="5747086" y="1116337"/>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b)</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B3A6ED01-602E-4906-88FB-9E95F0E9DC62}"/>
                  </a:ext>
                </a:extLst>
              </p:cNvPr>
              <p:cNvSpPr txBox="1"/>
              <p:nvPr/>
            </p:nvSpPr>
            <p:spPr>
              <a:xfrm>
                <a:off x="6666300" y="1775075"/>
                <a:ext cx="1230016"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128</m:t>
                          </m:r>
                        </m:e>
                      </m:rad>
                    </m:oMath>
                  </m:oMathPara>
                </a14:m>
                <a:endParaRPr lang="en-GB" sz="3200" dirty="0">
                  <a:solidFill>
                    <a:prstClr val="black"/>
                  </a:solidFill>
                  <a:latin typeface="Calibri" panose="020F0502020204030204"/>
                </a:endParaRPr>
              </a:p>
            </p:txBody>
          </p:sp>
        </mc:Choice>
        <mc:Fallback xmlns="">
          <p:sp>
            <p:nvSpPr>
              <p:cNvPr id="80" name="TextBox 79">
                <a:extLst>
                  <a:ext uri="{FF2B5EF4-FFF2-40B4-BE49-F238E27FC236}">
                    <a16:creationId xmlns:a16="http://schemas.microsoft.com/office/drawing/2014/main" id="{B3A6ED01-602E-4906-88FB-9E95F0E9DC62}"/>
                  </a:ext>
                </a:extLst>
              </p:cNvPr>
              <p:cNvSpPr txBox="1">
                <a:spLocks noRot="1" noChangeAspect="1" noMove="1" noResize="1" noEditPoints="1" noAdjustHandles="1" noChangeArrowheads="1" noChangeShapeType="1" noTextEdit="1"/>
              </p:cNvSpPr>
              <p:nvPr/>
            </p:nvSpPr>
            <p:spPr>
              <a:xfrm>
                <a:off x="6666300" y="1775075"/>
                <a:ext cx="1230016" cy="642868"/>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3222F0F7-9A3F-4CC5-8E8C-8EA6A27BB46A}"/>
                  </a:ext>
                </a:extLst>
              </p:cNvPr>
              <p:cNvSpPr txBox="1"/>
              <p:nvPr/>
            </p:nvSpPr>
            <p:spPr>
              <a:xfrm>
                <a:off x="8570275" y="1775075"/>
                <a:ext cx="1422569" cy="642868"/>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=8</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81" name="TextBox 80">
                <a:extLst>
                  <a:ext uri="{FF2B5EF4-FFF2-40B4-BE49-F238E27FC236}">
                    <a16:creationId xmlns:a16="http://schemas.microsoft.com/office/drawing/2014/main" id="{3222F0F7-9A3F-4CC5-8E8C-8EA6A27BB46A}"/>
                  </a:ext>
                </a:extLst>
              </p:cNvPr>
              <p:cNvSpPr txBox="1">
                <a:spLocks noRot="1" noChangeAspect="1" noMove="1" noResize="1" noEditPoints="1" noAdjustHandles="1" noChangeArrowheads="1" noChangeShapeType="1" noTextEdit="1"/>
              </p:cNvSpPr>
              <p:nvPr/>
            </p:nvSpPr>
            <p:spPr>
              <a:xfrm>
                <a:off x="8570275" y="1775075"/>
                <a:ext cx="1422569" cy="642868"/>
              </a:xfrm>
              <a:prstGeom prst="rect">
                <a:avLst/>
              </a:prstGeom>
              <a:blipFill>
                <a:blip r:embed="rId15"/>
                <a:stretch>
                  <a:fillRect/>
                </a:stretch>
              </a:blipFill>
              <a:ln w="28575">
                <a:solidFill>
                  <a:srgbClr val="00B0F0"/>
                </a:solidFill>
              </a:ln>
            </p:spPr>
            <p:txBody>
              <a:bodyPr/>
              <a:lstStyle/>
              <a:p>
                <a:r>
                  <a:rPr lang="en-GB">
                    <a:noFill/>
                  </a:rPr>
                  <a:t> </a:t>
                </a:r>
              </a:p>
            </p:txBody>
          </p:sp>
        </mc:Fallback>
      </mc:AlternateContent>
      <p:sp>
        <p:nvSpPr>
          <p:cNvPr id="82" name="TextBox 81">
            <a:extLst>
              <a:ext uri="{FF2B5EF4-FFF2-40B4-BE49-F238E27FC236}">
                <a16:creationId xmlns:a16="http://schemas.microsoft.com/office/drawing/2014/main" id="{96E4D22F-2FBA-44B2-8116-0F3697924151}"/>
              </a:ext>
            </a:extLst>
          </p:cNvPr>
          <p:cNvSpPr txBox="1"/>
          <p:nvPr/>
        </p:nvSpPr>
        <p:spPr>
          <a:xfrm>
            <a:off x="5763116" y="1865678"/>
            <a:ext cx="40748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c)</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853B127-86B5-41DB-A667-CF7095B07C28}"/>
                  </a:ext>
                </a:extLst>
              </p:cNvPr>
              <p:cNvSpPr txBox="1"/>
              <p:nvPr/>
            </p:nvSpPr>
            <p:spPr>
              <a:xfrm>
                <a:off x="6666300" y="4782443"/>
                <a:ext cx="1230016"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252</m:t>
                          </m:r>
                        </m:e>
                      </m:rad>
                    </m:oMath>
                  </m:oMathPara>
                </a14:m>
                <a:endParaRPr lang="en-GB" sz="3200" dirty="0">
                  <a:solidFill>
                    <a:prstClr val="black"/>
                  </a:solidFill>
                  <a:latin typeface="Calibri" panose="020F0502020204030204"/>
                </a:endParaRPr>
              </a:p>
            </p:txBody>
          </p:sp>
        </mc:Choice>
        <mc:Fallback xmlns="">
          <p:sp>
            <p:nvSpPr>
              <p:cNvPr id="43" name="TextBox 42">
                <a:extLst>
                  <a:ext uri="{FF2B5EF4-FFF2-40B4-BE49-F238E27FC236}">
                    <a16:creationId xmlns:a16="http://schemas.microsoft.com/office/drawing/2014/main" id="{B853B127-86B5-41DB-A667-CF7095B07C28}"/>
                  </a:ext>
                </a:extLst>
              </p:cNvPr>
              <p:cNvSpPr txBox="1">
                <a:spLocks noRot="1" noChangeAspect="1" noMove="1" noResize="1" noEditPoints="1" noAdjustHandles="1" noChangeArrowheads="1" noChangeShapeType="1" noTextEdit="1"/>
              </p:cNvSpPr>
              <p:nvPr/>
            </p:nvSpPr>
            <p:spPr>
              <a:xfrm>
                <a:off x="6666300" y="4782443"/>
                <a:ext cx="1230016" cy="652871"/>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C9671315-91FC-4999-B82F-ED2BC51C561D}"/>
                  </a:ext>
                </a:extLst>
              </p:cNvPr>
              <p:cNvSpPr txBox="1"/>
              <p:nvPr/>
            </p:nvSpPr>
            <p:spPr>
              <a:xfrm>
                <a:off x="8570275" y="4782442"/>
                <a:ext cx="1422569" cy="639662"/>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=6</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7</m:t>
                          </m:r>
                        </m:e>
                      </m:rad>
                    </m:oMath>
                  </m:oMathPara>
                </a14:m>
                <a:endParaRPr lang="en-GB" sz="3200" dirty="0">
                  <a:solidFill>
                    <a:prstClr val="black"/>
                  </a:solidFill>
                  <a:latin typeface="Calibri" panose="020F0502020204030204"/>
                </a:endParaRPr>
              </a:p>
            </p:txBody>
          </p:sp>
        </mc:Choice>
        <mc:Fallback xmlns="">
          <p:sp>
            <p:nvSpPr>
              <p:cNvPr id="44" name="TextBox 43">
                <a:extLst>
                  <a:ext uri="{FF2B5EF4-FFF2-40B4-BE49-F238E27FC236}">
                    <a16:creationId xmlns:a16="http://schemas.microsoft.com/office/drawing/2014/main" id="{C9671315-91FC-4999-B82F-ED2BC51C561D}"/>
                  </a:ext>
                </a:extLst>
              </p:cNvPr>
              <p:cNvSpPr txBox="1">
                <a:spLocks noRot="1" noChangeAspect="1" noMove="1" noResize="1" noEditPoints="1" noAdjustHandles="1" noChangeArrowheads="1" noChangeShapeType="1" noTextEdit="1"/>
              </p:cNvSpPr>
              <p:nvPr/>
            </p:nvSpPr>
            <p:spPr>
              <a:xfrm>
                <a:off x="8570275" y="4782442"/>
                <a:ext cx="1422569" cy="639662"/>
              </a:xfrm>
              <a:prstGeom prst="rect">
                <a:avLst/>
              </a:prstGeom>
              <a:blipFill>
                <a:blip r:embed="rId17"/>
                <a:stretch>
                  <a:fillRect/>
                </a:stretch>
              </a:blipFill>
              <a:ln w="28575">
                <a:solidFill>
                  <a:srgbClr val="00B0F0"/>
                </a:solidFill>
              </a:ln>
            </p:spPr>
            <p:txBody>
              <a:bodyPr/>
              <a:lstStyle/>
              <a:p>
                <a:r>
                  <a:rPr lang="en-GB">
                    <a:noFill/>
                  </a:rPr>
                  <a:t> </a:t>
                </a:r>
              </a:p>
            </p:txBody>
          </p:sp>
        </mc:Fallback>
      </mc:AlternateContent>
      <p:sp>
        <p:nvSpPr>
          <p:cNvPr id="45" name="TextBox 44">
            <a:extLst>
              <a:ext uri="{FF2B5EF4-FFF2-40B4-BE49-F238E27FC236}">
                <a16:creationId xmlns:a16="http://schemas.microsoft.com/office/drawing/2014/main" id="{1C3F4ADA-48B1-49D2-895A-7B1B635FD039}"/>
              </a:ext>
            </a:extLst>
          </p:cNvPr>
          <p:cNvSpPr txBox="1"/>
          <p:nvPr/>
        </p:nvSpPr>
        <p:spPr>
          <a:xfrm>
            <a:off x="5755903" y="4873045"/>
            <a:ext cx="421910"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g)</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99CC348-B585-4983-9F22-D7EAC848A3FD}"/>
                  </a:ext>
                </a:extLst>
              </p:cNvPr>
              <p:cNvSpPr txBox="1"/>
              <p:nvPr/>
            </p:nvSpPr>
            <p:spPr>
              <a:xfrm>
                <a:off x="6666300" y="3283760"/>
                <a:ext cx="1230016"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108</m:t>
                          </m:r>
                        </m:e>
                      </m:rad>
                    </m:oMath>
                  </m:oMathPara>
                </a14:m>
                <a:endParaRPr lang="en-GB" sz="3200" dirty="0">
                  <a:solidFill>
                    <a:prstClr val="black"/>
                  </a:solidFill>
                  <a:latin typeface="Calibri" panose="020F0502020204030204"/>
                </a:endParaRPr>
              </a:p>
            </p:txBody>
          </p:sp>
        </mc:Choice>
        <mc:Fallback xmlns="">
          <p:sp>
            <p:nvSpPr>
              <p:cNvPr id="47" name="TextBox 46">
                <a:extLst>
                  <a:ext uri="{FF2B5EF4-FFF2-40B4-BE49-F238E27FC236}">
                    <a16:creationId xmlns:a16="http://schemas.microsoft.com/office/drawing/2014/main" id="{D99CC348-B585-4983-9F22-D7EAC848A3FD}"/>
                  </a:ext>
                </a:extLst>
              </p:cNvPr>
              <p:cNvSpPr txBox="1">
                <a:spLocks noRot="1" noChangeAspect="1" noMove="1" noResize="1" noEditPoints="1" noAdjustHandles="1" noChangeArrowheads="1" noChangeShapeType="1" noTextEdit="1"/>
              </p:cNvSpPr>
              <p:nvPr/>
            </p:nvSpPr>
            <p:spPr>
              <a:xfrm>
                <a:off x="6666300" y="3283760"/>
                <a:ext cx="1230016" cy="642868"/>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20C422C-1DE8-44D2-80C0-A2BAC18BD9A5}"/>
                  </a:ext>
                </a:extLst>
              </p:cNvPr>
              <p:cNvSpPr txBox="1"/>
              <p:nvPr/>
            </p:nvSpPr>
            <p:spPr>
              <a:xfrm>
                <a:off x="8570275" y="3283760"/>
                <a:ext cx="1422569" cy="642868"/>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=6</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xmlns="">
          <p:sp>
            <p:nvSpPr>
              <p:cNvPr id="48" name="TextBox 47">
                <a:extLst>
                  <a:ext uri="{FF2B5EF4-FFF2-40B4-BE49-F238E27FC236}">
                    <a16:creationId xmlns:a16="http://schemas.microsoft.com/office/drawing/2014/main" id="{220C422C-1DE8-44D2-80C0-A2BAC18BD9A5}"/>
                  </a:ext>
                </a:extLst>
              </p:cNvPr>
              <p:cNvSpPr txBox="1">
                <a:spLocks noRot="1" noChangeAspect="1" noMove="1" noResize="1" noEditPoints="1" noAdjustHandles="1" noChangeArrowheads="1" noChangeShapeType="1" noTextEdit="1"/>
              </p:cNvSpPr>
              <p:nvPr/>
            </p:nvSpPr>
            <p:spPr>
              <a:xfrm>
                <a:off x="8570275" y="3283760"/>
                <a:ext cx="1422569" cy="642868"/>
              </a:xfrm>
              <a:prstGeom prst="rect">
                <a:avLst/>
              </a:prstGeom>
              <a:blipFill>
                <a:blip r:embed="rId19"/>
                <a:stretch>
                  <a:fillRect/>
                </a:stretch>
              </a:blipFill>
              <a:ln w="28575">
                <a:solidFill>
                  <a:srgbClr val="00B0F0"/>
                </a:solidFill>
              </a:ln>
            </p:spPr>
            <p:txBody>
              <a:bodyPr/>
              <a:lstStyle/>
              <a:p>
                <a:r>
                  <a:rPr lang="en-GB">
                    <a:noFill/>
                  </a:rPr>
                  <a:t> </a:t>
                </a:r>
              </a:p>
            </p:txBody>
          </p:sp>
        </mc:Fallback>
      </mc:AlternateContent>
      <p:sp>
        <p:nvSpPr>
          <p:cNvPr id="49" name="TextBox 48">
            <a:extLst>
              <a:ext uri="{FF2B5EF4-FFF2-40B4-BE49-F238E27FC236}">
                <a16:creationId xmlns:a16="http://schemas.microsoft.com/office/drawing/2014/main" id="{5B06CC07-1547-4446-9604-47B57BFD07D1}"/>
              </a:ext>
            </a:extLst>
          </p:cNvPr>
          <p:cNvSpPr txBox="1"/>
          <p:nvPr/>
        </p:nvSpPr>
        <p:spPr>
          <a:xfrm>
            <a:off x="5747086" y="3374363"/>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e)</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0F5872AA-8A9C-45C5-8F14-91772B00F75C}"/>
                  </a:ext>
                </a:extLst>
              </p:cNvPr>
              <p:cNvSpPr txBox="1"/>
              <p:nvPr/>
            </p:nvSpPr>
            <p:spPr>
              <a:xfrm>
                <a:off x="6666300" y="4033101"/>
                <a:ext cx="1230016"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162</m:t>
                          </m:r>
                        </m:e>
                      </m:rad>
                    </m:oMath>
                  </m:oMathPara>
                </a14:m>
                <a:endParaRPr lang="en-GB" sz="3200" dirty="0">
                  <a:solidFill>
                    <a:prstClr val="black"/>
                  </a:solidFill>
                  <a:latin typeface="Calibri" panose="020F0502020204030204"/>
                </a:endParaRPr>
              </a:p>
            </p:txBody>
          </p:sp>
        </mc:Choice>
        <mc:Fallback xmlns="">
          <p:sp>
            <p:nvSpPr>
              <p:cNvPr id="51" name="TextBox 50">
                <a:extLst>
                  <a:ext uri="{FF2B5EF4-FFF2-40B4-BE49-F238E27FC236}">
                    <a16:creationId xmlns:a16="http://schemas.microsoft.com/office/drawing/2014/main" id="{0F5872AA-8A9C-45C5-8F14-91772B00F75C}"/>
                  </a:ext>
                </a:extLst>
              </p:cNvPr>
              <p:cNvSpPr txBox="1">
                <a:spLocks noRot="1" noChangeAspect="1" noMove="1" noResize="1" noEditPoints="1" noAdjustHandles="1" noChangeArrowheads="1" noChangeShapeType="1" noTextEdit="1"/>
              </p:cNvSpPr>
              <p:nvPr/>
            </p:nvSpPr>
            <p:spPr>
              <a:xfrm>
                <a:off x="6666300" y="4033101"/>
                <a:ext cx="1230016" cy="642868"/>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BD17798-DD92-4C3D-A117-41DAD64E9FF0}"/>
                  </a:ext>
                </a:extLst>
              </p:cNvPr>
              <p:cNvSpPr txBox="1"/>
              <p:nvPr/>
            </p:nvSpPr>
            <p:spPr>
              <a:xfrm>
                <a:off x="8570275" y="4033101"/>
                <a:ext cx="1422569" cy="642868"/>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=9</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oMath>
                  </m:oMathPara>
                </a14:m>
                <a:endParaRPr lang="en-GB" sz="3200" dirty="0">
                  <a:solidFill>
                    <a:prstClr val="black"/>
                  </a:solidFill>
                  <a:latin typeface="Calibri" panose="020F0502020204030204"/>
                </a:endParaRPr>
              </a:p>
            </p:txBody>
          </p:sp>
        </mc:Choice>
        <mc:Fallback xmlns="">
          <p:sp>
            <p:nvSpPr>
              <p:cNvPr id="52" name="TextBox 51">
                <a:extLst>
                  <a:ext uri="{FF2B5EF4-FFF2-40B4-BE49-F238E27FC236}">
                    <a16:creationId xmlns:a16="http://schemas.microsoft.com/office/drawing/2014/main" id="{EBD17798-DD92-4C3D-A117-41DAD64E9FF0}"/>
                  </a:ext>
                </a:extLst>
              </p:cNvPr>
              <p:cNvSpPr txBox="1">
                <a:spLocks noRot="1" noChangeAspect="1" noMove="1" noResize="1" noEditPoints="1" noAdjustHandles="1" noChangeArrowheads="1" noChangeShapeType="1" noTextEdit="1"/>
              </p:cNvSpPr>
              <p:nvPr/>
            </p:nvSpPr>
            <p:spPr>
              <a:xfrm>
                <a:off x="8570275" y="4033101"/>
                <a:ext cx="1422569" cy="642868"/>
              </a:xfrm>
              <a:prstGeom prst="rect">
                <a:avLst/>
              </a:prstGeom>
              <a:blipFill>
                <a:blip r:embed="rId21"/>
                <a:stretch>
                  <a:fillRect/>
                </a:stretch>
              </a:blipFill>
              <a:ln w="28575">
                <a:solidFill>
                  <a:srgbClr val="00B0F0"/>
                </a:solidFill>
              </a:ln>
            </p:spPr>
            <p:txBody>
              <a:bodyPr/>
              <a:lstStyle/>
              <a:p>
                <a:r>
                  <a:rPr lang="en-GB">
                    <a:noFill/>
                  </a:rPr>
                  <a:t> </a:t>
                </a:r>
              </a:p>
            </p:txBody>
          </p:sp>
        </mc:Fallback>
      </mc:AlternateContent>
      <p:sp>
        <p:nvSpPr>
          <p:cNvPr id="53" name="TextBox 52">
            <a:extLst>
              <a:ext uri="{FF2B5EF4-FFF2-40B4-BE49-F238E27FC236}">
                <a16:creationId xmlns:a16="http://schemas.microsoft.com/office/drawing/2014/main" id="{5211F0DC-F155-42E7-A19E-CBB0FAA90C28}"/>
              </a:ext>
            </a:extLst>
          </p:cNvPr>
          <p:cNvSpPr txBox="1"/>
          <p:nvPr/>
        </p:nvSpPr>
        <p:spPr>
          <a:xfrm>
            <a:off x="5778505" y="4123704"/>
            <a:ext cx="376706"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f)</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4085E557-7A1C-422F-A248-08F58D60CDE9}"/>
                  </a:ext>
                </a:extLst>
              </p:cNvPr>
              <p:cNvSpPr txBox="1"/>
              <p:nvPr/>
            </p:nvSpPr>
            <p:spPr>
              <a:xfrm>
                <a:off x="6666301" y="5541785"/>
                <a:ext cx="1230017"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432</m:t>
                          </m:r>
                        </m:e>
                      </m:rad>
                    </m:oMath>
                  </m:oMathPara>
                </a14:m>
                <a:endParaRPr lang="en-GB" sz="3200" dirty="0">
                  <a:solidFill>
                    <a:prstClr val="black"/>
                  </a:solidFill>
                  <a:latin typeface="Calibri" panose="020F0502020204030204"/>
                </a:endParaRPr>
              </a:p>
            </p:txBody>
          </p:sp>
        </mc:Choice>
        <mc:Fallback xmlns="">
          <p:sp>
            <p:nvSpPr>
              <p:cNvPr id="79" name="TextBox 78">
                <a:extLst>
                  <a:ext uri="{FF2B5EF4-FFF2-40B4-BE49-F238E27FC236}">
                    <a16:creationId xmlns:a16="http://schemas.microsoft.com/office/drawing/2014/main" id="{4085E557-7A1C-422F-A248-08F58D60CDE9}"/>
                  </a:ext>
                </a:extLst>
              </p:cNvPr>
              <p:cNvSpPr txBox="1">
                <a:spLocks noRot="1" noChangeAspect="1" noMove="1" noResize="1" noEditPoints="1" noAdjustHandles="1" noChangeArrowheads="1" noChangeShapeType="1" noTextEdit="1"/>
              </p:cNvSpPr>
              <p:nvPr/>
            </p:nvSpPr>
            <p:spPr>
              <a:xfrm>
                <a:off x="6666301" y="5541785"/>
                <a:ext cx="1230017" cy="642868"/>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6524E0F3-947E-4E90-969D-249ADF1D4F28}"/>
                  </a:ext>
                </a:extLst>
              </p:cNvPr>
              <p:cNvSpPr txBox="1"/>
              <p:nvPr/>
            </p:nvSpPr>
            <p:spPr>
              <a:xfrm>
                <a:off x="8456462" y="5541785"/>
                <a:ext cx="1650195" cy="642868"/>
              </a:xfrm>
              <a:prstGeom prst="rect">
                <a:avLst/>
              </a:prstGeom>
              <a:no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=12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xmlns="">
          <p:sp>
            <p:nvSpPr>
              <p:cNvPr id="83" name="TextBox 82">
                <a:extLst>
                  <a:ext uri="{FF2B5EF4-FFF2-40B4-BE49-F238E27FC236}">
                    <a16:creationId xmlns:a16="http://schemas.microsoft.com/office/drawing/2014/main" id="{6524E0F3-947E-4E90-969D-249ADF1D4F28}"/>
                  </a:ext>
                </a:extLst>
              </p:cNvPr>
              <p:cNvSpPr txBox="1">
                <a:spLocks noRot="1" noChangeAspect="1" noMove="1" noResize="1" noEditPoints="1" noAdjustHandles="1" noChangeArrowheads="1" noChangeShapeType="1" noTextEdit="1"/>
              </p:cNvSpPr>
              <p:nvPr/>
            </p:nvSpPr>
            <p:spPr>
              <a:xfrm>
                <a:off x="8456462" y="5541785"/>
                <a:ext cx="1650195" cy="642868"/>
              </a:xfrm>
              <a:prstGeom prst="rect">
                <a:avLst/>
              </a:prstGeom>
              <a:blipFill>
                <a:blip r:embed="rId23"/>
                <a:stretch>
                  <a:fillRect/>
                </a:stretch>
              </a:blipFill>
              <a:ln w="28575">
                <a:solidFill>
                  <a:srgbClr val="00B0F0"/>
                </a:solidFill>
              </a:ln>
            </p:spPr>
            <p:txBody>
              <a:bodyPr/>
              <a:lstStyle/>
              <a:p>
                <a:r>
                  <a:rPr lang="en-GB">
                    <a:noFill/>
                  </a:rPr>
                  <a:t> </a:t>
                </a:r>
              </a:p>
            </p:txBody>
          </p:sp>
        </mc:Fallback>
      </mc:AlternateContent>
      <p:sp>
        <p:nvSpPr>
          <p:cNvPr id="87" name="TextBox 86">
            <a:extLst>
              <a:ext uri="{FF2B5EF4-FFF2-40B4-BE49-F238E27FC236}">
                <a16:creationId xmlns:a16="http://schemas.microsoft.com/office/drawing/2014/main" id="{4F0C2079-4B89-4B0C-8A08-2BA03070B779}"/>
              </a:ext>
            </a:extLst>
          </p:cNvPr>
          <p:cNvSpPr txBox="1"/>
          <p:nvPr/>
        </p:nvSpPr>
        <p:spPr>
          <a:xfrm>
            <a:off x="5747086" y="5632388"/>
            <a:ext cx="439544" cy="461665"/>
          </a:xfrm>
          <a:prstGeom prst="rect">
            <a:avLst/>
          </a:prstGeom>
          <a:noFill/>
        </p:spPr>
        <p:txBody>
          <a:bodyPr wrap="none" rtlCol="0">
            <a:spAutoFit/>
          </a:bodyPr>
          <a:lstStyle/>
          <a:p>
            <a:pPr algn="just" defTabSz="457200"/>
            <a:r>
              <a:rPr lang="en-GB" sz="2400" dirty="0">
                <a:solidFill>
                  <a:prstClr val="white">
                    <a:lumMod val="50000"/>
                  </a:prstClr>
                </a:solidFill>
                <a:latin typeface="Calibri" panose="020F0502020204030204"/>
              </a:rPr>
              <a:t>h)</a:t>
            </a:r>
          </a:p>
        </p:txBody>
      </p:sp>
    </p:spTree>
    <p:extLst>
      <p:ext uri="{BB962C8B-B14F-4D97-AF65-F5344CB8AC3E}">
        <p14:creationId xmlns:p14="http://schemas.microsoft.com/office/powerpoint/2010/main" val="227276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5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3" grpId="0" animBg="1"/>
      <p:bldP spid="77" grpId="0" animBg="1"/>
      <p:bldP spid="81" grpId="0" animBg="1"/>
      <p:bldP spid="44" grpId="0" animBg="1"/>
      <p:bldP spid="48" grpId="0" animBg="1"/>
      <p:bldP spid="52"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31EF8BB-C170-E7DB-881A-BC3C7B498FC9}"/>
              </a:ext>
            </a:extLst>
          </p:cNvPr>
          <p:cNvPicPr>
            <a:picLocks noGrp="1" noChangeAspect="1"/>
          </p:cNvPicPr>
          <p:nvPr>
            <p:ph sz="quarter" idx="11"/>
          </p:nvPr>
        </p:nvPicPr>
        <p:blipFill>
          <a:blip r:embed="rId2"/>
          <a:stretch>
            <a:fillRect/>
          </a:stretch>
        </p:blipFill>
        <p:spPr>
          <a:xfrm>
            <a:off x="0" y="530744"/>
            <a:ext cx="6888583" cy="1822933"/>
          </a:xfrm>
        </p:spPr>
      </p:pic>
      <p:sp>
        <p:nvSpPr>
          <p:cNvPr id="3" name="Text Placeholder 1">
            <a:extLst>
              <a:ext uri="{FF2B5EF4-FFF2-40B4-BE49-F238E27FC236}">
                <a16:creationId xmlns:a16="http://schemas.microsoft.com/office/drawing/2014/main" id="{572ABD47-8DF0-6DFD-D357-5821FFBBBABA}"/>
              </a:ext>
            </a:extLst>
          </p:cNvPr>
          <p:cNvSpPr txBox="1">
            <a:spLocks/>
          </p:cNvSpPr>
          <p:nvPr/>
        </p:nvSpPr>
        <p:spPr>
          <a:xfrm>
            <a:off x="362556" y="2353677"/>
            <a:ext cx="10945813"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GB" dirty="0"/>
              <a:t>Problem 2 </a:t>
            </a:r>
          </a:p>
        </p:txBody>
      </p:sp>
      <p:pic>
        <p:nvPicPr>
          <p:cNvPr id="4" name="Content Placeholder 6">
            <a:extLst>
              <a:ext uri="{FF2B5EF4-FFF2-40B4-BE49-F238E27FC236}">
                <a16:creationId xmlns:a16="http://schemas.microsoft.com/office/drawing/2014/main" id="{AE509D90-6A23-4E1A-78D4-110A5E4BE6FB}"/>
              </a:ext>
            </a:extLst>
          </p:cNvPr>
          <p:cNvPicPr>
            <a:picLocks noChangeAspect="1"/>
          </p:cNvPicPr>
          <p:nvPr/>
        </p:nvPicPr>
        <p:blipFill>
          <a:blip r:embed="rId3"/>
          <a:stretch>
            <a:fillRect/>
          </a:stretch>
        </p:blipFill>
        <p:spPr>
          <a:xfrm>
            <a:off x="0" y="2979304"/>
            <a:ext cx="5957907" cy="1451927"/>
          </a:xfrm>
          <a:prstGeom prst="rect">
            <a:avLst/>
          </a:prstGeom>
        </p:spPr>
      </p:pic>
      <p:sp>
        <p:nvSpPr>
          <p:cNvPr id="5" name="Text Placeholder 1">
            <a:extLst>
              <a:ext uri="{FF2B5EF4-FFF2-40B4-BE49-F238E27FC236}">
                <a16:creationId xmlns:a16="http://schemas.microsoft.com/office/drawing/2014/main" id="{34AE3C6C-76EF-2577-2C1A-99AB39020331}"/>
              </a:ext>
            </a:extLst>
          </p:cNvPr>
          <p:cNvSpPr txBox="1">
            <a:spLocks/>
          </p:cNvSpPr>
          <p:nvPr/>
        </p:nvSpPr>
        <p:spPr>
          <a:xfrm>
            <a:off x="394493" y="4769399"/>
            <a:ext cx="10945813" cy="750661"/>
          </a:xfrm>
          <a:prstGeom prst="rect">
            <a:avLst/>
          </a:prstGeom>
        </p:spPr>
        <p:txBody>
          <a:bodyPr/>
          <a:lstStyle>
            <a:lvl1pPr marL="0" indent="0" algn="l" defTabSz="742928" rtl="0" eaLnBrk="1" latinLnBrk="0" hangingPunct="1">
              <a:lnSpc>
                <a:spcPct val="90000"/>
              </a:lnSpc>
              <a:spcBef>
                <a:spcPts val="813"/>
              </a:spcBef>
              <a:buFont typeface="Arial" panose="020B0604020202020204" pitchFamily="34" charset="0"/>
              <a:buNone/>
              <a:defRPr sz="292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r>
              <a:rPr lang="en-GB" dirty="0"/>
              <a:t>Problem 3 </a:t>
            </a:r>
          </a:p>
        </p:txBody>
      </p:sp>
      <p:pic>
        <p:nvPicPr>
          <p:cNvPr id="7" name="Content Placeholder 4">
            <a:extLst>
              <a:ext uri="{FF2B5EF4-FFF2-40B4-BE49-F238E27FC236}">
                <a16:creationId xmlns:a16="http://schemas.microsoft.com/office/drawing/2014/main" id="{EB26A09C-1B72-2F6C-293B-885C3D309ADC}"/>
              </a:ext>
            </a:extLst>
          </p:cNvPr>
          <p:cNvPicPr>
            <a:picLocks noChangeAspect="1"/>
          </p:cNvPicPr>
          <p:nvPr/>
        </p:nvPicPr>
        <p:blipFill>
          <a:blip r:embed="rId4"/>
          <a:stretch>
            <a:fillRect/>
          </a:stretch>
        </p:blipFill>
        <p:spPr>
          <a:xfrm>
            <a:off x="394493" y="5144730"/>
            <a:ext cx="7643720" cy="1420833"/>
          </a:xfrm>
          <a:prstGeom prst="rect">
            <a:avLst/>
          </a:prstGeom>
        </p:spPr>
      </p:pic>
      <p:sp>
        <p:nvSpPr>
          <p:cNvPr id="2" name="Text Placeholder 1">
            <a:extLst>
              <a:ext uri="{FF2B5EF4-FFF2-40B4-BE49-F238E27FC236}">
                <a16:creationId xmlns:a16="http://schemas.microsoft.com/office/drawing/2014/main" id="{34AE3C6C-76EF-2577-2C1A-99AB39020331}"/>
              </a:ext>
            </a:extLst>
          </p:cNvPr>
          <p:cNvSpPr>
            <a:spLocks noGrp="1"/>
          </p:cNvSpPr>
          <p:nvPr>
            <p:ph type="body" sz="quarter" idx="10"/>
          </p:nvPr>
        </p:nvSpPr>
        <p:spPr>
          <a:xfrm>
            <a:off x="272049" y="354514"/>
            <a:ext cx="10945813" cy="750661"/>
          </a:xfrm>
        </p:spPr>
        <p:txBody>
          <a:bodyPr/>
          <a:lstStyle/>
          <a:p>
            <a:r>
              <a:rPr lang="en-GB" dirty="0"/>
              <a:t>Problem 1 </a:t>
            </a:r>
          </a:p>
        </p:txBody>
      </p:sp>
    </p:spTree>
    <p:extLst>
      <p:ext uri="{BB962C8B-B14F-4D97-AF65-F5344CB8AC3E}">
        <p14:creationId xmlns:p14="http://schemas.microsoft.com/office/powerpoint/2010/main" val="33999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1AC394-7FA0-A728-B191-9B286A5A7CB3}"/>
              </a:ext>
            </a:extLst>
          </p:cNvPr>
          <p:cNvGrpSpPr/>
          <p:nvPr/>
        </p:nvGrpSpPr>
        <p:grpSpPr>
          <a:xfrm>
            <a:off x="1239130" y="422443"/>
            <a:ext cx="1900777" cy="1875247"/>
            <a:chOff x="950776" y="144415"/>
            <a:chExt cx="1900777" cy="1875247"/>
          </a:xfrm>
        </p:grpSpPr>
        <p:sp>
          <p:nvSpPr>
            <p:cNvPr id="7" name="TextBox 6">
              <a:extLst>
                <a:ext uri="{FF2B5EF4-FFF2-40B4-BE49-F238E27FC236}">
                  <a16:creationId xmlns:a16="http://schemas.microsoft.com/office/drawing/2014/main" id="{7D0197F2-AB85-F578-17BD-F7183F326935}"/>
                </a:ext>
              </a:extLst>
            </p:cNvPr>
            <p:cNvSpPr txBox="1"/>
            <p:nvPr/>
          </p:nvSpPr>
          <p:spPr>
            <a:xfrm>
              <a:off x="950776" y="144415"/>
              <a:ext cx="1900777" cy="707886"/>
            </a:xfrm>
            <a:prstGeom prst="rect">
              <a:avLst/>
            </a:prstGeom>
            <a:noFill/>
          </p:spPr>
          <p:txBody>
            <a:bodyPr wrap="none" rtlCol="0">
              <a:spAutoFit/>
            </a:bodyPr>
            <a:lstStyle/>
            <a:p>
              <a:pPr algn="ctr"/>
              <a:r>
                <a:rPr lang="en-GB" sz="4000" dirty="0"/>
                <a:t>Simplify</a:t>
              </a:r>
              <a:r>
                <a:rPr lang="en-GB" sz="2000" dirty="0"/>
                <a:t>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085B3FA-DAA1-755D-6771-DCAC25A42865}"/>
                    </a:ext>
                  </a:extLst>
                </p:cNvPr>
                <p:cNvSpPr txBox="1"/>
                <p:nvPr/>
              </p:nvSpPr>
              <p:spPr>
                <a:xfrm>
                  <a:off x="1024802" y="1101782"/>
                  <a:ext cx="1752723" cy="91788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4800" i="1" dirty="0">
                                <a:latin typeface="Cambria Math" panose="02040503050406030204" pitchFamily="18" charset="0"/>
                              </a:rPr>
                            </m:ctrlPr>
                          </m:radPr>
                          <m:deg/>
                          <m:e>
                            <m:r>
                              <a:rPr lang="en-GB" sz="4800" i="1" dirty="0">
                                <a:latin typeface="Cambria Math" panose="02040503050406030204" pitchFamily="18" charset="0"/>
                              </a:rPr>
                              <m:t>126</m:t>
                            </m:r>
                          </m:e>
                        </m:rad>
                      </m:oMath>
                    </m:oMathPara>
                  </a14:m>
                  <a:endParaRPr lang="en-GB" sz="4800" dirty="0"/>
                </a:p>
              </p:txBody>
            </p:sp>
          </mc:Choice>
          <mc:Fallback xmlns="">
            <p:sp>
              <p:nvSpPr>
                <p:cNvPr id="3" name="TextBox 2">
                  <a:extLst>
                    <a:ext uri="{FF2B5EF4-FFF2-40B4-BE49-F238E27FC236}">
                      <a16:creationId xmlns:a16="http://schemas.microsoft.com/office/drawing/2014/main" id="{FFFDFC69-E451-4D3A-9533-4CBCD15FE728}"/>
                    </a:ext>
                  </a:extLst>
                </p:cNvPr>
                <p:cNvSpPr txBox="1">
                  <a:spLocks noRot="1" noChangeAspect="1" noMove="1" noResize="1" noEditPoints="1" noAdjustHandles="1" noChangeArrowheads="1" noChangeShapeType="1" noTextEdit="1"/>
                </p:cNvSpPr>
                <p:nvPr/>
              </p:nvSpPr>
              <p:spPr>
                <a:xfrm>
                  <a:off x="1024802" y="1101782"/>
                  <a:ext cx="1752723" cy="917880"/>
                </a:xfrm>
                <a:prstGeom prst="rect">
                  <a:avLst/>
                </a:prstGeom>
                <a:blipFill>
                  <a:blip r:embed="rId2"/>
                  <a:stretch>
                    <a:fillRect/>
                  </a:stretch>
                </a:blipFill>
              </p:spPr>
              <p:txBody>
                <a:bodyPr/>
                <a:lstStyle/>
                <a:p>
                  <a:r>
                    <a:rPr lang="en-GB">
                      <a:noFill/>
                    </a:rPr>
                    <a:t> </a:t>
                  </a:r>
                </a:p>
              </p:txBody>
            </p:sp>
          </mc:Fallback>
        </mc:AlternateContent>
      </p:grpSp>
      <p:sp>
        <p:nvSpPr>
          <p:cNvPr id="9" name="Rectangle: Rounded Corners 8">
            <a:extLst>
              <a:ext uri="{FF2B5EF4-FFF2-40B4-BE49-F238E27FC236}">
                <a16:creationId xmlns:a16="http://schemas.microsoft.com/office/drawing/2014/main" id="{BDD2CF8F-E392-7A24-830C-9374522C693C}"/>
              </a:ext>
            </a:extLst>
          </p:cNvPr>
          <p:cNvSpPr/>
          <p:nvPr/>
        </p:nvSpPr>
        <p:spPr>
          <a:xfrm>
            <a:off x="423064" y="322525"/>
            <a:ext cx="3532909" cy="2075083"/>
          </a:xfrm>
          <a:prstGeom prst="roundRect">
            <a:avLst>
              <a:gd name="adj" fmla="val 11059"/>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B7030D3-7484-C213-3570-9FDC0D56B925}"/>
              </a:ext>
            </a:extLst>
          </p:cNvPr>
          <p:cNvSpPr txBox="1"/>
          <p:nvPr/>
        </p:nvSpPr>
        <p:spPr>
          <a:xfrm>
            <a:off x="318131" y="3431010"/>
            <a:ext cx="10309893" cy="2062103"/>
          </a:xfrm>
          <a:prstGeom prst="rect">
            <a:avLst/>
          </a:prstGeom>
          <a:noFill/>
        </p:spPr>
        <p:txBody>
          <a:bodyPr wrap="square" rtlCol="0">
            <a:spAutoFit/>
          </a:bodyPr>
          <a:lstStyle/>
          <a:p>
            <a:pPr algn="ctr"/>
            <a:r>
              <a:rPr lang="en-GB" sz="3200" dirty="0"/>
              <a:t>For some larger surds it can be more challenging to identify a factor that is a square number. </a:t>
            </a:r>
          </a:p>
          <a:p>
            <a:pPr algn="ctr"/>
            <a:endParaRPr lang="en-GB" sz="3200" dirty="0"/>
          </a:p>
          <a:p>
            <a:pPr algn="ctr"/>
            <a:r>
              <a:rPr lang="en-GB" sz="3200" dirty="0"/>
              <a:t>It can be useful to consider </a:t>
            </a:r>
            <a:r>
              <a:rPr lang="en-GB" sz="3200" b="1" dirty="0">
                <a:solidFill>
                  <a:srgbClr val="FF0000"/>
                </a:solidFill>
              </a:rPr>
              <a:t>prime factors </a:t>
            </a:r>
            <a:r>
              <a:rPr lang="en-GB" sz="3200" dirty="0"/>
              <a:t>in these cases. </a:t>
            </a:r>
          </a:p>
        </p:txBody>
      </p:sp>
    </p:spTree>
    <p:extLst>
      <p:ext uri="{BB962C8B-B14F-4D97-AF65-F5344CB8AC3E}">
        <p14:creationId xmlns:p14="http://schemas.microsoft.com/office/powerpoint/2010/main" val="523874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67370EB-A103-4C70-944A-DE77F7241452}"/>
                  </a:ext>
                </a:extLst>
              </p:cNvPr>
              <p:cNvSpPr txBox="1"/>
              <p:nvPr/>
            </p:nvSpPr>
            <p:spPr>
              <a:xfrm>
                <a:off x="1545259" y="1481497"/>
                <a:ext cx="1975221"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56</m:t>
                          </m:r>
                        </m:e>
                      </m:rad>
                    </m:oMath>
                  </m:oMathPara>
                </a14:m>
                <a:endParaRPr lang="en-GB" sz="3200"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A67370EB-A103-4C70-944A-DE77F7241452}"/>
                  </a:ext>
                </a:extLst>
              </p:cNvPr>
              <p:cNvSpPr txBox="1">
                <a:spLocks noRot="1" noChangeAspect="1" noMove="1" noResize="1" noEditPoints="1" noAdjustHandles="1" noChangeArrowheads="1" noChangeShapeType="1" noTextEdit="1"/>
              </p:cNvSpPr>
              <p:nvPr/>
            </p:nvSpPr>
            <p:spPr>
              <a:xfrm>
                <a:off x="1545259" y="1481497"/>
                <a:ext cx="1975221" cy="652871"/>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07AB0F5-3C00-468B-AF8E-98A976DF289B}"/>
                  </a:ext>
                </a:extLst>
              </p:cNvPr>
              <p:cNvSpPr txBox="1"/>
              <p:nvPr/>
            </p:nvSpPr>
            <p:spPr>
              <a:xfrm>
                <a:off x="1917863" y="318879"/>
                <a:ext cx="1230017"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smtClean="0">
                              <a:solidFill>
                                <a:prstClr val="black"/>
                              </a:solidFill>
                              <a:latin typeface="Cambria Math" panose="02040503050406030204" pitchFamily="18" charset="0"/>
                            </a:rPr>
                          </m:ctrlPr>
                        </m:radPr>
                        <m:deg/>
                        <m:e>
                          <m:r>
                            <a:rPr lang="en-GB" sz="3200" b="0" i="1" dirty="0" smtClean="0">
                              <a:solidFill>
                                <a:prstClr val="black"/>
                              </a:solidFill>
                              <a:latin typeface="Cambria Math" panose="02040503050406030204" pitchFamily="18" charset="0"/>
                            </a:rPr>
                            <m:t>126</m:t>
                          </m:r>
                        </m:e>
                      </m:rad>
                    </m:oMath>
                  </m:oMathPara>
                </a14:m>
                <a:endParaRPr lang="en-GB" sz="3200" dirty="0">
                  <a:solidFill>
                    <a:prstClr val="black"/>
                  </a:solidFill>
                  <a:latin typeface="Calibri" panose="020F0502020204030204"/>
                </a:endParaRPr>
              </a:p>
            </p:txBody>
          </p:sp>
        </mc:Choice>
        <mc:Fallback xmlns="">
          <p:sp>
            <p:nvSpPr>
              <p:cNvPr id="7" name="TextBox 6">
                <a:extLst>
                  <a:ext uri="{FF2B5EF4-FFF2-40B4-BE49-F238E27FC236}">
                    <a16:creationId xmlns:a16="http://schemas.microsoft.com/office/drawing/2014/main" id="{007AB0F5-3C00-468B-AF8E-98A976DF289B}"/>
                  </a:ext>
                </a:extLst>
              </p:cNvPr>
              <p:cNvSpPr txBox="1">
                <a:spLocks noRot="1" noChangeAspect="1" noMove="1" noResize="1" noEditPoints="1" noAdjustHandles="1" noChangeArrowheads="1" noChangeShapeType="1" noTextEdit="1"/>
              </p:cNvSpPr>
              <p:nvPr/>
            </p:nvSpPr>
            <p:spPr>
              <a:xfrm>
                <a:off x="1917863" y="318879"/>
                <a:ext cx="1230017" cy="6428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727494-F5A1-45E6-8938-BE5E3727C219}"/>
                  </a:ext>
                </a:extLst>
              </p:cNvPr>
              <p:cNvSpPr txBox="1"/>
              <p:nvPr/>
            </p:nvSpPr>
            <p:spPr>
              <a:xfrm>
                <a:off x="2096759" y="2745363"/>
                <a:ext cx="197522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28</m:t>
                          </m:r>
                        </m:e>
                      </m:rad>
                    </m:oMath>
                  </m:oMathPara>
                </a14:m>
                <a:endParaRPr lang="en-GB" sz="3200" dirty="0">
                  <a:solidFill>
                    <a:prstClr val="black"/>
                  </a:solidFill>
                  <a:latin typeface="Calibri" panose="020F0502020204030204"/>
                </a:endParaRPr>
              </a:p>
            </p:txBody>
          </p:sp>
        </mc:Choice>
        <mc:Fallback xmlns="">
          <p:sp>
            <p:nvSpPr>
              <p:cNvPr id="8" name="TextBox 7">
                <a:extLst>
                  <a:ext uri="{FF2B5EF4-FFF2-40B4-BE49-F238E27FC236}">
                    <a16:creationId xmlns:a16="http://schemas.microsoft.com/office/drawing/2014/main" id="{41727494-F5A1-45E6-8938-BE5E3727C219}"/>
                  </a:ext>
                </a:extLst>
              </p:cNvPr>
              <p:cNvSpPr txBox="1">
                <a:spLocks noRot="1" noChangeAspect="1" noMove="1" noResize="1" noEditPoints="1" noAdjustHandles="1" noChangeArrowheads="1" noChangeShapeType="1" noTextEdit="1"/>
              </p:cNvSpPr>
              <p:nvPr/>
            </p:nvSpPr>
            <p:spPr>
              <a:xfrm>
                <a:off x="2096759" y="2745363"/>
                <a:ext cx="1975220" cy="64286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AD54BD-5FD9-44BE-B81D-50B7CC6CBB5A}"/>
                  </a:ext>
                </a:extLst>
              </p:cNvPr>
              <p:cNvSpPr txBox="1"/>
              <p:nvPr/>
            </p:nvSpPr>
            <p:spPr>
              <a:xfrm>
                <a:off x="2532869" y="4009543"/>
                <a:ext cx="1975220"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14</m:t>
                          </m:r>
                        </m:e>
                      </m:rad>
                    </m:oMath>
                  </m:oMathPara>
                </a14:m>
                <a:endParaRPr lang="en-GB" sz="3200" dirty="0">
                  <a:solidFill>
                    <a:prstClr val="black"/>
                  </a:solidFill>
                  <a:latin typeface="Calibri" panose="020F0502020204030204"/>
                </a:endParaRPr>
              </a:p>
            </p:txBody>
          </p:sp>
        </mc:Choice>
        <mc:Fallback xmlns="">
          <p:sp>
            <p:nvSpPr>
              <p:cNvPr id="9" name="TextBox 8">
                <a:extLst>
                  <a:ext uri="{FF2B5EF4-FFF2-40B4-BE49-F238E27FC236}">
                    <a16:creationId xmlns:a16="http://schemas.microsoft.com/office/drawing/2014/main" id="{03AD54BD-5FD9-44BE-B81D-50B7CC6CBB5A}"/>
                  </a:ext>
                </a:extLst>
              </p:cNvPr>
              <p:cNvSpPr txBox="1">
                <a:spLocks noRot="1" noChangeAspect="1" noMove="1" noResize="1" noEditPoints="1" noAdjustHandles="1" noChangeArrowheads="1" noChangeShapeType="1" noTextEdit="1"/>
              </p:cNvSpPr>
              <p:nvPr/>
            </p:nvSpPr>
            <p:spPr>
              <a:xfrm>
                <a:off x="2532869" y="4009543"/>
                <a:ext cx="1975220" cy="642868"/>
              </a:xfrm>
              <a:prstGeom prst="rect">
                <a:avLst/>
              </a:prstGeom>
              <a:blipFill>
                <a:blip r:embed="rId5"/>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95356485-527E-4B2C-B93B-62B60919822B}"/>
              </a:ext>
            </a:extLst>
          </p:cNvPr>
          <p:cNvCxnSpPr>
            <a:cxnSpLocks/>
          </p:cNvCxnSpPr>
          <p:nvPr/>
        </p:nvCxnSpPr>
        <p:spPr>
          <a:xfrm flipH="1">
            <a:off x="2068643" y="1015834"/>
            <a:ext cx="464227" cy="5112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62E3B4-179C-4482-A96D-90408F1EB502}"/>
                  </a:ext>
                </a:extLst>
              </p:cNvPr>
              <p:cNvSpPr txBox="1"/>
              <p:nvPr/>
            </p:nvSpPr>
            <p:spPr>
              <a:xfrm>
                <a:off x="4779677" y="315673"/>
                <a:ext cx="5086264"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b="0" i="1" dirty="0" smtClean="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7</m:t>
                          </m:r>
                        </m:e>
                      </m:rad>
                    </m:oMath>
                  </m:oMathPara>
                </a14:m>
                <a:endParaRPr lang="en-GB" sz="3200" dirty="0">
                  <a:solidFill>
                    <a:prstClr val="black"/>
                  </a:solidFill>
                  <a:latin typeface="Calibri" panose="020F0502020204030204"/>
                </a:endParaRPr>
              </a:p>
            </p:txBody>
          </p:sp>
        </mc:Choice>
        <mc:Fallback xmlns="">
          <p:sp>
            <p:nvSpPr>
              <p:cNvPr id="14" name="TextBox 13">
                <a:extLst>
                  <a:ext uri="{FF2B5EF4-FFF2-40B4-BE49-F238E27FC236}">
                    <a16:creationId xmlns:a16="http://schemas.microsoft.com/office/drawing/2014/main" id="{6062E3B4-179C-4482-A96D-90408F1EB502}"/>
                  </a:ext>
                </a:extLst>
              </p:cNvPr>
              <p:cNvSpPr txBox="1">
                <a:spLocks noRot="1" noChangeAspect="1" noMove="1" noResize="1" noEditPoints="1" noAdjustHandles="1" noChangeArrowheads="1" noChangeShapeType="1" noTextEdit="1"/>
              </p:cNvSpPr>
              <p:nvPr/>
            </p:nvSpPr>
            <p:spPr>
              <a:xfrm>
                <a:off x="4779677" y="315673"/>
                <a:ext cx="5086264" cy="642868"/>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00F7F69-35F8-4080-A7A6-B071C16DCC30}"/>
                  </a:ext>
                </a:extLst>
              </p:cNvPr>
              <p:cNvSpPr txBox="1"/>
              <p:nvPr/>
            </p:nvSpPr>
            <p:spPr>
              <a:xfrm>
                <a:off x="4795195" y="1361199"/>
                <a:ext cx="2601610" cy="63966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=2×2×</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7</m:t>
                          </m:r>
                        </m:e>
                      </m:rad>
                    </m:oMath>
                  </m:oMathPara>
                </a14:m>
                <a:endParaRPr lang="en-GB" sz="3200" dirty="0">
                  <a:solidFill>
                    <a:prstClr val="black"/>
                  </a:solidFill>
                  <a:latin typeface="Calibri" panose="020F0502020204030204"/>
                </a:endParaRPr>
              </a:p>
            </p:txBody>
          </p:sp>
        </mc:Choice>
        <mc:Fallback xmlns="">
          <p:sp>
            <p:nvSpPr>
              <p:cNvPr id="16" name="TextBox 15">
                <a:extLst>
                  <a:ext uri="{FF2B5EF4-FFF2-40B4-BE49-F238E27FC236}">
                    <a16:creationId xmlns:a16="http://schemas.microsoft.com/office/drawing/2014/main" id="{100F7F69-35F8-4080-A7A6-B071C16DCC30}"/>
                  </a:ext>
                </a:extLst>
              </p:cNvPr>
              <p:cNvSpPr txBox="1">
                <a:spLocks noRot="1" noChangeAspect="1" noMove="1" noResize="1" noEditPoints="1" noAdjustHandles="1" noChangeArrowheads="1" noChangeShapeType="1" noTextEdit="1"/>
              </p:cNvSpPr>
              <p:nvPr/>
            </p:nvSpPr>
            <p:spPr>
              <a:xfrm>
                <a:off x="4795195" y="1361199"/>
                <a:ext cx="2601610" cy="63966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D4919B5-7FA6-4545-BC06-5B8ACC1CAF8D}"/>
                  </a:ext>
                </a:extLst>
              </p:cNvPr>
              <p:cNvSpPr txBox="1"/>
              <p:nvPr/>
            </p:nvSpPr>
            <p:spPr>
              <a:xfrm>
                <a:off x="4795195" y="2444099"/>
                <a:ext cx="1422569" cy="639662"/>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=4</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7</m:t>
                          </m:r>
                        </m:e>
                      </m:rad>
                    </m:oMath>
                  </m:oMathPara>
                </a14:m>
                <a:endParaRPr lang="en-GB" sz="320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5D4919B5-7FA6-4545-BC06-5B8ACC1CAF8D}"/>
                  </a:ext>
                </a:extLst>
              </p:cNvPr>
              <p:cNvSpPr txBox="1">
                <a:spLocks noRot="1" noChangeAspect="1" noMove="1" noResize="1" noEditPoints="1" noAdjustHandles="1" noChangeArrowheads="1" noChangeShapeType="1" noTextEdit="1"/>
              </p:cNvSpPr>
              <p:nvPr/>
            </p:nvSpPr>
            <p:spPr>
              <a:xfrm>
                <a:off x="4795195" y="2444099"/>
                <a:ext cx="1422569" cy="639662"/>
              </a:xfrm>
              <a:prstGeom prst="rect">
                <a:avLst/>
              </a:prstGeom>
              <a:blipFill>
                <a:blip r:embed="rId8"/>
                <a:stretch>
                  <a:fillRect/>
                </a:stretch>
              </a:blipFill>
            </p:spPr>
            <p:txBody>
              <a:bodyPr/>
              <a:lstStyle/>
              <a:p>
                <a:r>
                  <a:rPr lang="en-GB">
                    <a:noFill/>
                  </a:rPr>
                  <a:t> </a:t>
                </a:r>
              </a:p>
            </p:txBody>
          </p:sp>
        </mc:Fallback>
      </mc:AlternateContent>
      <p:cxnSp>
        <p:nvCxnSpPr>
          <p:cNvPr id="18" name="Straight Arrow Connector 17">
            <a:extLst>
              <a:ext uri="{FF2B5EF4-FFF2-40B4-BE49-F238E27FC236}">
                <a16:creationId xmlns:a16="http://schemas.microsoft.com/office/drawing/2014/main" id="{BAE102F7-AFB0-C2C2-8BDC-95B429174D9C}"/>
              </a:ext>
            </a:extLst>
          </p:cNvPr>
          <p:cNvCxnSpPr>
            <a:cxnSpLocks/>
          </p:cNvCxnSpPr>
          <p:nvPr/>
        </p:nvCxnSpPr>
        <p:spPr>
          <a:xfrm>
            <a:off x="2606891" y="1005720"/>
            <a:ext cx="540989" cy="47577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53C89BA-E16B-DC3A-BE57-F0EDA6AD960D}"/>
              </a:ext>
            </a:extLst>
          </p:cNvPr>
          <p:cNvCxnSpPr>
            <a:cxnSpLocks/>
          </p:cNvCxnSpPr>
          <p:nvPr/>
        </p:nvCxnSpPr>
        <p:spPr>
          <a:xfrm flipH="1">
            <a:off x="2546121" y="2188455"/>
            <a:ext cx="464227" cy="5112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C134E3-E0DE-D696-DF82-2E363C05FBF2}"/>
              </a:ext>
            </a:extLst>
          </p:cNvPr>
          <p:cNvCxnSpPr>
            <a:cxnSpLocks/>
          </p:cNvCxnSpPr>
          <p:nvPr/>
        </p:nvCxnSpPr>
        <p:spPr>
          <a:xfrm>
            <a:off x="3084369" y="2178341"/>
            <a:ext cx="540989" cy="47577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0192C88-95A6-7D38-9BD7-6821B1EE0EC9}"/>
              </a:ext>
            </a:extLst>
          </p:cNvPr>
          <p:cNvCxnSpPr>
            <a:cxnSpLocks/>
          </p:cNvCxnSpPr>
          <p:nvPr/>
        </p:nvCxnSpPr>
        <p:spPr>
          <a:xfrm flipH="1">
            <a:off x="3087110" y="3392365"/>
            <a:ext cx="464227" cy="5112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E823-9FB2-2F86-A8AC-B9DBC06B62EF}"/>
              </a:ext>
            </a:extLst>
          </p:cNvPr>
          <p:cNvCxnSpPr>
            <a:cxnSpLocks/>
          </p:cNvCxnSpPr>
          <p:nvPr/>
        </p:nvCxnSpPr>
        <p:spPr>
          <a:xfrm>
            <a:off x="3625358" y="3382251"/>
            <a:ext cx="540989" cy="47577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06457A0-9291-AE54-FC70-CC9DDD48903B}"/>
                  </a:ext>
                </a:extLst>
              </p:cNvPr>
              <p:cNvSpPr txBox="1"/>
              <p:nvPr/>
            </p:nvSpPr>
            <p:spPr>
              <a:xfrm>
                <a:off x="3242173" y="5055069"/>
                <a:ext cx="1747593"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2</m:t>
                          </m:r>
                        </m:e>
                      </m:rad>
                      <m:r>
                        <a:rPr lang="en-GB" sz="3200" i="1"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7</m:t>
                          </m:r>
                        </m:e>
                      </m:rad>
                    </m:oMath>
                  </m:oMathPara>
                </a14:m>
                <a:endParaRPr lang="en-GB" sz="3200" dirty="0">
                  <a:solidFill>
                    <a:prstClr val="black"/>
                  </a:solidFill>
                  <a:latin typeface="Calibri" panose="020F0502020204030204"/>
                </a:endParaRPr>
              </a:p>
            </p:txBody>
          </p:sp>
        </mc:Choice>
        <mc:Fallback xmlns="">
          <p:sp>
            <p:nvSpPr>
              <p:cNvPr id="28" name="TextBox 27">
                <a:extLst>
                  <a:ext uri="{FF2B5EF4-FFF2-40B4-BE49-F238E27FC236}">
                    <a16:creationId xmlns:a16="http://schemas.microsoft.com/office/drawing/2014/main" id="{E06457A0-9291-AE54-FC70-CC9DDD48903B}"/>
                  </a:ext>
                </a:extLst>
              </p:cNvPr>
              <p:cNvSpPr txBox="1">
                <a:spLocks noRot="1" noChangeAspect="1" noMove="1" noResize="1" noEditPoints="1" noAdjustHandles="1" noChangeArrowheads="1" noChangeShapeType="1" noTextEdit="1"/>
              </p:cNvSpPr>
              <p:nvPr/>
            </p:nvSpPr>
            <p:spPr>
              <a:xfrm>
                <a:off x="3242173" y="5055069"/>
                <a:ext cx="1747593" cy="642868"/>
              </a:xfrm>
              <a:prstGeom prst="rect">
                <a:avLst/>
              </a:prstGeom>
              <a:blipFill>
                <a:blip r:embed="rId9"/>
                <a:stretch>
                  <a:fillRect/>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25A4EF96-97FA-13EB-7C95-CE3EC9EA8C83}"/>
              </a:ext>
            </a:extLst>
          </p:cNvPr>
          <p:cNvCxnSpPr>
            <a:cxnSpLocks/>
          </p:cNvCxnSpPr>
          <p:nvPr/>
        </p:nvCxnSpPr>
        <p:spPr>
          <a:xfrm flipH="1">
            <a:off x="3628099" y="4576151"/>
            <a:ext cx="464227" cy="5112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9B886BC-4ABD-2BB9-22DF-80A735A4CA30}"/>
              </a:ext>
            </a:extLst>
          </p:cNvPr>
          <p:cNvCxnSpPr>
            <a:cxnSpLocks/>
          </p:cNvCxnSpPr>
          <p:nvPr/>
        </p:nvCxnSpPr>
        <p:spPr>
          <a:xfrm>
            <a:off x="4166347" y="4566037"/>
            <a:ext cx="540989" cy="47577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09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4" grpId="0"/>
      <p:bldP spid="16" grpId="0"/>
      <p:bldP spid="1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1F8A6-D987-A50A-03AB-2A50198AFE4D}"/>
              </a:ext>
            </a:extLst>
          </p:cNvPr>
          <p:cNvGrpSpPr/>
          <p:nvPr/>
        </p:nvGrpSpPr>
        <p:grpSpPr>
          <a:xfrm>
            <a:off x="985881" y="302521"/>
            <a:ext cx="2010038" cy="1875247"/>
            <a:chOff x="896147" y="144415"/>
            <a:chExt cx="2010038" cy="1875247"/>
          </a:xfrm>
        </p:grpSpPr>
        <p:sp>
          <p:nvSpPr>
            <p:cNvPr id="5" name="TextBox 4">
              <a:extLst>
                <a:ext uri="{FF2B5EF4-FFF2-40B4-BE49-F238E27FC236}">
                  <a16:creationId xmlns:a16="http://schemas.microsoft.com/office/drawing/2014/main" id="{47011F53-E326-85F5-0BCE-AD39CEFAA660}"/>
                </a:ext>
              </a:extLst>
            </p:cNvPr>
            <p:cNvSpPr txBox="1"/>
            <p:nvPr/>
          </p:nvSpPr>
          <p:spPr>
            <a:xfrm>
              <a:off x="896147" y="144415"/>
              <a:ext cx="20100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Simplify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91162-3D1B-A413-252B-BEBD75FA64D9}"/>
                    </a:ext>
                  </a:extLst>
                </p:cNvPr>
                <p:cNvSpPr txBox="1"/>
                <p:nvPr/>
              </p:nvSpPr>
              <p:spPr>
                <a:xfrm>
                  <a:off x="1024801" y="1101782"/>
                  <a:ext cx="1752724" cy="91788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4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4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240</m:t>
                            </m:r>
                          </m:e>
                        </m:rad>
                      </m:oMath>
                    </m:oMathPara>
                  </a14:m>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17691162-3D1B-A413-252B-BEBD75FA64D9}"/>
                    </a:ext>
                  </a:extLst>
                </p:cNvPr>
                <p:cNvSpPr txBox="1">
                  <a:spLocks noRot="1" noChangeAspect="1" noMove="1" noResize="1" noEditPoints="1" noAdjustHandles="1" noChangeArrowheads="1" noChangeShapeType="1" noTextEdit="1"/>
                </p:cNvSpPr>
                <p:nvPr/>
              </p:nvSpPr>
              <p:spPr>
                <a:xfrm>
                  <a:off x="1024801" y="1101782"/>
                  <a:ext cx="1752724" cy="917880"/>
                </a:xfrm>
                <a:prstGeom prst="rect">
                  <a:avLst/>
                </a:prstGeom>
                <a:blipFill>
                  <a:blip r:embed="rId2"/>
                  <a:stretch>
                    <a:fillRect/>
                  </a:stretch>
                </a:blipFill>
              </p:spPr>
              <p:txBody>
                <a:bodyPr/>
                <a:lstStyle/>
                <a:p>
                  <a:r>
                    <a:rPr lang="en-GB">
                      <a:noFill/>
                    </a:rPr>
                    <a:t> </a:t>
                  </a:r>
                </a:p>
              </p:txBody>
            </p:sp>
          </mc:Fallback>
        </mc:AlternateContent>
      </p:grpSp>
      <p:sp>
        <p:nvSpPr>
          <p:cNvPr id="7" name="Rectangle: Rounded Corners 6">
            <a:extLst>
              <a:ext uri="{FF2B5EF4-FFF2-40B4-BE49-F238E27FC236}">
                <a16:creationId xmlns:a16="http://schemas.microsoft.com/office/drawing/2014/main" id="{9A5D2D27-4AED-5B8D-4309-EEC65EE76BAB}"/>
              </a:ext>
            </a:extLst>
          </p:cNvPr>
          <p:cNvSpPr/>
          <p:nvPr/>
        </p:nvSpPr>
        <p:spPr>
          <a:xfrm>
            <a:off x="224443" y="202603"/>
            <a:ext cx="3532909" cy="2075083"/>
          </a:xfrm>
          <a:prstGeom prst="roundRect">
            <a:avLst>
              <a:gd name="adj" fmla="val 11059"/>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7B21F8A6-D987-A50A-03AB-2A50198AFE4D}"/>
              </a:ext>
            </a:extLst>
          </p:cNvPr>
          <p:cNvGrpSpPr/>
          <p:nvPr/>
        </p:nvGrpSpPr>
        <p:grpSpPr>
          <a:xfrm>
            <a:off x="7278543" y="322264"/>
            <a:ext cx="2010038" cy="1890315"/>
            <a:chOff x="896147" y="144415"/>
            <a:chExt cx="2010038" cy="1890315"/>
          </a:xfrm>
        </p:grpSpPr>
        <p:sp>
          <p:nvSpPr>
            <p:cNvPr id="3" name="TextBox 2">
              <a:extLst>
                <a:ext uri="{FF2B5EF4-FFF2-40B4-BE49-F238E27FC236}">
                  <a16:creationId xmlns:a16="http://schemas.microsoft.com/office/drawing/2014/main" id="{47011F53-E326-85F5-0BCE-AD39CEFAA660}"/>
                </a:ext>
              </a:extLst>
            </p:cNvPr>
            <p:cNvSpPr txBox="1"/>
            <p:nvPr/>
          </p:nvSpPr>
          <p:spPr>
            <a:xfrm>
              <a:off x="896147" y="144415"/>
              <a:ext cx="2010038" cy="769441"/>
            </a:xfrm>
            <a:prstGeom prst="rect">
              <a:avLst/>
            </a:prstGeom>
            <a:noFill/>
          </p:spPr>
          <p:txBody>
            <a:bodyPr wrap="none" rtlCol="0">
              <a:spAutoFit/>
            </a:bodyPr>
            <a:lstStyle/>
            <a:p>
              <a:pPr algn="ctr"/>
              <a:r>
                <a:rPr lang="en-GB" sz="4400" dirty="0"/>
                <a:t>Simplify</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691162-3D1B-A413-252B-BEBD75FA64D9}"/>
                    </a:ext>
                  </a:extLst>
                </p:cNvPr>
                <p:cNvSpPr txBox="1"/>
                <p:nvPr/>
              </p:nvSpPr>
              <p:spPr>
                <a:xfrm>
                  <a:off x="1024802" y="1101782"/>
                  <a:ext cx="1752723" cy="932948"/>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4800" b="0" i="1" dirty="0" smtClean="0">
                                <a:solidFill>
                                  <a:schemeClr val="tx1"/>
                                </a:solidFill>
                                <a:latin typeface="Cambria Math" panose="02040503050406030204" pitchFamily="18" charset="0"/>
                              </a:rPr>
                            </m:ctrlPr>
                          </m:radPr>
                          <m:deg/>
                          <m:e>
                            <m:r>
                              <a:rPr lang="en-GB" sz="4800" b="0" i="1" dirty="0" smtClean="0">
                                <a:solidFill>
                                  <a:schemeClr val="tx1"/>
                                </a:solidFill>
                                <a:latin typeface="Cambria Math" panose="02040503050406030204" pitchFamily="18" charset="0"/>
                              </a:rPr>
                              <m:t>245</m:t>
                            </m:r>
                          </m:e>
                        </m:rad>
                      </m:oMath>
                    </m:oMathPara>
                  </a14:m>
                  <a:endParaRPr lang="en-GB" sz="4800" dirty="0">
                    <a:solidFill>
                      <a:schemeClr val="tx1"/>
                    </a:solidFill>
                  </a:endParaRPr>
                </a:p>
              </p:txBody>
            </p:sp>
          </mc:Choice>
          <mc:Fallback xmlns="">
            <p:sp>
              <p:nvSpPr>
                <p:cNvPr id="3" name="TextBox 2">
                  <a:extLst>
                    <a:ext uri="{FF2B5EF4-FFF2-40B4-BE49-F238E27FC236}">
                      <a16:creationId xmlns:a16="http://schemas.microsoft.com/office/drawing/2014/main" id="{FFFDFC69-E451-4D3A-9533-4CBCD15FE728}"/>
                    </a:ext>
                  </a:extLst>
                </p:cNvPr>
                <p:cNvSpPr txBox="1">
                  <a:spLocks noRot="1" noChangeAspect="1" noMove="1" noResize="1" noEditPoints="1" noAdjustHandles="1" noChangeArrowheads="1" noChangeShapeType="1" noTextEdit="1"/>
                </p:cNvSpPr>
                <p:nvPr/>
              </p:nvSpPr>
              <p:spPr>
                <a:xfrm>
                  <a:off x="1024802" y="1101782"/>
                  <a:ext cx="1752723" cy="932948"/>
                </a:xfrm>
                <a:prstGeom prst="rect">
                  <a:avLst/>
                </a:prstGeom>
                <a:blipFill>
                  <a:blip r:embed="rId3"/>
                  <a:stretch>
                    <a:fillRect/>
                  </a:stretch>
                </a:blipFill>
              </p:spPr>
              <p:txBody>
                <a:bodyPr/>
                <a:lstStyle/>
                <a:p>
                  <a:r>
                    <a:rPr lang="en-GB">
                      <a:noFill/>
                    </a:rPr>
                    <a:t> </a:t>
                  </a:r>
                </a:p>
              </p:txBody>
            </p:sp>
          </mc:Fallback>
        </mc:AlternateContent>
      </p:grpSp>
      <p:sp>
        <p:nvSpPr>
          <p:cNvPr id="9" name="Rectangle: Rounded Corners 8">
            <a:extLst>
              <a:ext uri="{FF2B5EF4-FFF2-40B4-BE49-F238E27FC236}">
                <a16:creationId xmlns:a16="http://schemas.microsoft.com/office/drawing/2014/main" id="{9A5D2D27-4AED-5B8D-4309-EEC65EE76BAB}"/>
              </a:ext>
            </a:extLst>
          </p:cNvPr>
          <p:cNvSpPr/>
          <p:nvPr/>
        </p:nvSpPr>
        <p:spPr>
          <a:xfrm>
            <a:off x="6517105" y="222346"/>
            <a:ext cx="3532909" cy="2075083"/>
          </a:xfrm>
          <a:prstGeom prst="roundRect">
            <a:avLst>
              <a:gd name="adj" fmla="val 11059"/>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421877C7-4F0B-214C-1284-95699202694F}"/>
              </a:ext>
            </a:extLst>
          </p:cNvPr>
          <p:cNvSpPr txBox="1"/>
          <p:nvPr/>
        </p:nvSpPr>
        <p:spPr>
          <a:xfrm>
            <a:off x="3929526" y="202603"/>
            <a:ext cx="1178528" cy="523220"/>
          </a:xfrm>
          <a:prstGeom prst="rect">
            <a:avLst/>
          </a:prstGeom>
          <a:noFill/>
        </p:spPr>
        <p:txBody>
          <a:bodyPr wrap="none" rtlCol="0">
            <a:spAutoFit/>
          </a:bodyPr>
          <a:lstStyle/>
          <a:p>
            <a:r>
              <a:rPr lang="en-GB" sz="2800" b="1" dirty="0"/>
              <a:t>We Do</a:t>
            </a:r>
          </a:p>
        </p:txBody>
      </p:sp>
      <p:sp>
        <p:nvSpPr>
          <p:cNvPr id="11" name="TextBox 10">
            <a:extLst>
              <a:ext uri="{FF2B5EF4-FFF2-40B4-BE49-F238E27FC236}">
                <a16:creationId xmlns:a16="http://schemas.microsoft.com/office/drawing/2014/main" id="{C6B05E47-ACE5-4F34-CE4B-74671F7BA61C}"/>
              </a:ext>
            </a:extLst>
          </p:cNvPr>
          <p:cNvSpPr txBox="1"/>
          <p:nvPr/>
        </p:nvSpPr>
        <p:spPr>
          <a:xfrm>
            <a:off x="10128868" y="164021"/>
            <a:ext cx="1226554" cy="523220"/>
          </a:xfrm>
          <a:prstGeom prst="rect">
            <a:avLst/>
          </a:prstGeom>
          <a:noFill/>
        </p:spPr>
        <p:txBody>
          <a:bodyPr wrap="none" rtlCol="0">
            <a:spAutoFit/>
          </a:bodyPr>
          <a:lstStyle/>
          <a:p>
            <a:r>
              <a:rPr lang="en-GB" sz="2800" b="1" dirty="0"/>
              <a:t>You Do</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EB73812A-6FEC-3BF4-8102-326033EAE6B2}"/>
                  </a:ext>
                </a:extLst>
              </p:cNvPr>
              <p:cNvSpPr txBox="1"/>
              <p:nvPr/>
            </p:nvSpPr>
            <p:spPr>
              <a:xfrm>
                <a:off x="7775785" y="4388641"/>
                <a:ext cx="1204432" cy="79297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4000" b="0" i="1" dirty="0" smtClean="0">
                          <a:solidFill>
                            <a:prstClr val="black"/>
                          </a:solidFill>
                          <a:latin typeface="Cambria Math" panose="02040503050406030204" pitchFamily="18" charset="0"/>
                        </a:rPr>
                        <m:t>7</m:t>
                      </m:r>
                      <m:rad>
                        <m:radPr>
                          <m:degHide m:val="on"/>
                          <m:ctrlPr>
                            <a:rPr lang="en-GB" sz="4000" i="1" dirty="0">
                              <a:solidFill>
                                <a:prstClr val="black"/>
                              </a:solidFill>
                              <a:latin typeface="Cambria Math" panose="02040503050406030204" pitchFamily="18" charset="0"/>
                            </a:rPr>
                          </m:ctrlPr>
                        </m:radPr>
                        <m:deg/>
                        <m:e>
                          <m:r>
                            <a:rPr lang="en-GB" sz="4000" b="0" i="1" dirty="0" smtClean="0">
                              <a:solidFill>
                                <a:prstClr val="black"/>
                              </a:solidFill>
                              <a:latin typeface="Cambria Math" panose="02040503050406030204" pitchFamily="18" charset="0"/>
                            </a:rPr>
                            <m:t>5</m:t>
                          </m:r>
                        </m:e>
                      </m:rad>
                    </m:oMath>
                  </m:oMathPara>
                </a14:m>
                <a:endParaRPr lang="en-GB" sz="4000" dirty="0">
                  <a:solidFill>
                    <a:prstClr val="black"/>
                  </a:solidFill>
                  <a:latin typeface="Calibri" panose="020F0502020204030204"/>
                </a:endParaRPr>
              </a:p>
            </p:txBody>
          </p:sp>
        </mc:Choice>
        <mc:Fallback>
          <p:sp>
            <p:nvSpPr>
              <p:cNvPr id="12" name="TextBox 11">
                <a:extLst>
                  <a:ext uri="{FF2B5EF4-FFF2-40B4-BE49-F238E27FC236}">
                    <a16:creationId xmlns:a16="http://schemas.microsoft.com/office/drawing/2014/main" id="{EB73812A-6FEC-3BF4-8102-326033EAE6B2}"/>
                  </a:ext>
                </a:extLst>
              </p:cNvPr>
              <p:cNvSpPr txBox="1">
                <a:spLocks noRot="1" noChangeAspect="1" noMove="1" noResize="1" noEditPoints="1" noAdjustHandles="1" noChangeArrowheads="1" noChangeShapeType="1" noTextEdit="1"/>
              </p:cNvSpPr>
              <p:nvPr/>
            </p:nvSpPr>
            <p:spPr>
              <a:xfrm>
                <a:off x="7775785" y="4388641"/>
                <a:ext cx="1204432" cy="79297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799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1BE8899-A06F-417B-8D5F-43333FB5739A}"/>
              </a:ext>
            </a:extLst>
          </p:cNvPr>
          <p:cNvGrpSpPr/>
          <p:nvPr/>
        </p:nvGrpSpPr>
        <p:grpSpPr>
          <a:xfrm>
            <a:off x="1526504" y="302522"/>
            <a:ext cx="3214791" cy="1875247"/>
            <a:chOff x="293770" y="144415"/>
            <a:chExt cx="3214791" cy="1875247"/>
          </a:xfrm>
        </p:grpSpPr>
        <p:sp>
          <p:nvSpPr>
            <p:cNvPr id="2" name="TextBox 1">
              <a:extLst>
                <a:ext uri="{FF2B5EF4-FFF2-40B4-BE49-F238E27FC236}">
                  <a16:creationId xmlns:a16="http://schemas.microsoft.com/office/drawing/2014/main" id="{C35BED65-744F-40E9-A1F7-0B927AA67834}"/>
                </a:ext>
              </a:extLst>
            </p:cNvPr>
            <p:cNvSpPr txBox="1"/>
            <p:nvPr/>
          </p:nvSpPr>
          <p:spPr>
            <a:xfrm>
              <a:off x="293770" y="144415"/>
              <a:ext cx="3214791" cy="800219"/>
            </a:xfrm>
            <a:prstGeom prst="rect">
              <a:avLst/>
            </a:prstGeom>
            <a:noFill/>
          </p:spPr>
          <p:txBody>
            <a:bodyPr wrap="none" rtlCol="0">
              <a:spAutoFit/>
            </a:bodyPr>
            <a:lstStyle/>
            <a:p>
              <a:pPr algn="ctr"/>
              <a:endParaRPr lang="en-GB" sz="600" dirty="0"/>
            </a:p>
            <a:p>
              <a:pPr algn="ctr"/>
              <a:r>
                <a:rPr lang="en-GB" sz="2000" dirty="0"/>
                <a:t>What method do you prefer?</a:t>
              </a:r>
            </a:p>
            <a:p>
              <a:pPr algn="ctr"/>
              <a:r>
                <a:rPr lang="en-GB" sz="2000" dirty="0"/>
                <a:t>Why?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FFDFC69-E451-4D3A-9533-4CBCD15FE728}"/>
                    </a:ext>
                  </a:extLst>
                </p:cNvPr>
                <p:cNvSpPr txBox="1"/>
                <p:nvPr/>
              </p:nvSpPr>
              <p:spPr>
                <a:xfrm>
                  <a:off x="1024802" y="1101782"/>
                  <a:ext cx="1752723" cy="91788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4800" i="1" dirty="0">
                                <a:latin typeface="Cambria Math" panose="02040503050406030204" pitchFamily="18" charset="0"/>
                              </a:rPr>
                            </m:ctrlPr>
                          </m:radPr>
                          <m:deg/>
                          <m:e>
                            <m:r>
                              <a:rPr lang="en-GB" sz="4800" i="1" dirty="0">
                                <a:latin typeface="Cambria Math" panose="02040503050406030204" pitchFamily="18" charset="0"/>
                              </a:rPr>
                              <m:t>126</m:t>
                            </m:r>
                          </m:e>
                        </m:rad>
                      </m:oMath>
                    </m:oMathPara>
                  </a14:m>
                  <a:endParaRPr lang="en-GB" sz="4800" dirty="0"/>
                </a:p>
              </p:txBody>
            </p:sp>
          </mc:Choice>
          <mc:Fallback xmlns="">
            <p:sp>
              <p:nvSpPr>
                <p:cNvPr id="3" name="TextBox 2">
                  <a:extLst>
                    <a:ext uri="{FF2B5EF4-FFF2-40B4-BE49-F238E27FC236}">
                      <a16:creationId xmlns:a16="http://schemas.microsoft.com/office/drawing/2014/main" id="{FFFDFC69-E451-4D3A-9533-4CBCD15FE728}"/>
                    </a:ext>
                  </a:extLst>
                </p:cNvPr>
                <p:cNvSpPr txBox="1">
                  <a:spLocks noRot="1" noChangeAspect="1" noMove="1" noResize="1" noEditPoints="1" noAdjustHandles="1" noChangeArrowheads="1" noChangeShapeType="1" noTextEdit="1"/>
                </p:cNvSpPr>
                <p:nvPr/>
              </p:nvSpPr>
              <p:spPr>
                <a:xfrm>
                  <a:off x="1024802" y="1101782"/>
                  <a:ext cx="1752723" cy="917880"/>
                </a:xfrm>
                <a:prstGeom prst="rect">
                  <a:avLst/>
                </a:prstGeom>
                <a:blipFill>
                  <a:blip r:embed="rId2"/>
                  <a:stretch>
                    <a:fillRect/>
                  </a:stretch>
                </a:blipFill>
              </p:spPr>
              <p:txBody>
                <a:bodyPr/>
                <a:lstStyle/>
                <a:p>
                  <a:r>
                    <a:rPr lang="en-GB">
                      <a:noFill/>
                    </a:rPr>
                    <a:t> </a:t>
                  </a:r>
                </a:p>
              </p:txBody>
            </p:sp>
          </mc:Fallback>
        </mc:AlternateContent>
      </p:grpSp>
      <p:pic>
        <p:nvPicPr>
          <p:cNvPr id="4" name="Picture 3">
            <a:extLst>
              <a:ext uri="{FF2B5EF4-FFF2-40B4-BE49-F238E27FC236}">
                <a16:creationId xmlns:a16="http://schemas.microsoft.com/office/drawing/2014/main" id="{A220CD9F-8B28-4240-B57C-E3CB190F9E2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5750" y="3487529"/>
            <a:ext cx="933861" cy="1068224"/>
          </a:xfrm>
          <a:prstGeom prst="rect">
            <a:avLst/>
          </a:prstGeom>
        </p:spPr>
      </p:pic>
      <p:sp>
        <p:nvSpPr>
          <p:cNvPr id="5" name="Speech Bubble: Rectangle with Corners Rounded 4">
            <a:extLst>
              <a:ext uri="{FF2B5EF4-FFF2-40B4-BE49-F238E27FC236}">
                <a16:creationId xmlns:a16="http://schemas.microsoft.com/office/drawing/2014/main" id="{41EF0CB7-962F-44A3-848B-7B4394D0E5FC}"/>
              </a:ext>
            </a:extLst>
          </p:cNvPr>
          <p:cNvSpPr/>
          <p:nvPr/>
        </p:nvSpPr>
        <p:spPr>
          <a:xfrm>
            <a:off x="419284" y="2897326"/>
            <a:ext cx="3075177" cy="407020"/>
          </a:xfrm>
          <a:prstGeom prst="wedgeRoundRectCallout">
            <a:avLst>
              <a:gd name="adj1" fmla="val -9999"/>
              <a:gd name="adj2" fmla="val 100750"/>
              <a:gd name="adj3" fmla="val 16667"/>
            </a:avLst>
          </a:prstGeom>
          <a:solidFill>
            <a:schemeClr val="accent5">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r>
              <a:rPr lang="en-GB" sz="2000" dirty="0">
                <a:solidFill>
                  <a:sysClr val="windowText" lastClr="000000"/>
                </a:solidFill>
              </a:rPr>
              <a:t>Full </a:t>
            </a:r>
            <a:r>
              <a:rPr lang="en-GB" sz="2000" b="1" dirty="0">
                <a:solidFill>
                  <a:sysClr val="windowText" lastClr="000000"/>
                </a:solidFill>
              </a:rPr>
              <a:t>Prime Factorisation</a:t>
            </a:r>
            <a:r>
              <a:rPr lang="en-GB" sz="2000" dirty="0">
                <a:solidFill>
                  <a:sysClr val="windowText" lastClr="000000"/>
                </a:solidFill>
              </a:rPr>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0AA6C4C-32DF-449C-AF7A-9648E40DE4DC}"/>
                  </a:ext>
                </a:extLst>
              </p:cNvPr>
              <p:cNvSpPr txBox="1"/>
              <p:nvPr/>
            </p:nvSpPr>
            <p:spPr>
              <a:xfrm>
                <a:off x="1024764" y="4673203"/>
                <a:ext cx="2545377" cy="57394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2×3×3×7</m:t>
                          </m:r>
                        </m:e>
                      </m:rad>
                    </m:oMath>
                  </m:oMathPara>
                </a14:m>
                <a:endParaRPr lang="en-GB" sz="2800" dirty="0"/>
              </a:p>
            </p:txBody>
          </p:sp>
        </mc:Choice>
        <mc:Fallback xmlns="">
          <p:sp>
            <p:nvSpPr>
              <p:cNvPr id="6" name="TextBox 5">
                <a:extLst>
                  <a:ext uri="{FF2B5EF4-FFF2-40B4-BE49-F238E27FC236}">
                    <a16:creationId xmlns:a16="http://schemas.microsoft.com/office/drawing/2014/main" id="{E0AA6C4C-32DF-449C-AF7A-9648E40DE4DC}"/>
                  </a:ext>
                </a:extLst>
              </p:cNvPr>
              <p:cNvSpPr txBox="1">
                <a:spLocks noRot="1" noChangeAspect="1" noMove="1" noResize="1" noEditPoints="1" noAdjustHandles="1" noChangeArrowheads="1" noChangeShapeType="1" noTextEdit="1"/>
              </p:cNvSpPr>
              <p:nvPr/>
            </p:nvSpPr>
            <p:spPr>
              <a:xfrm>
                <a:off x="1024764" y="4673203"/>
                <a:ext cx="2545377" cy="573940"/>
              </a:xfrm>
              <a:prstGeom prst="rect">
                <a:avLst/>
              </a:prstGeom>
              <a:blipFill>
                <a:blip r:embed="rId4"/>
                <a:stretch>
                  <a:fillRect/>
                </a:stretch>
              </a:blipFill>
            </p:spPr>
            <p:txBody>
              <a:bodyPr/>
              <a:lstStyle/>
              <a:p>
                <a:r>
                  <a:rPr lang="en-GB">
                    <a:noFill/>
                  </a:rPr>
                  <a:t> </a:t>
                </a:r>
              </a:p>
            </p:txBody>
          </p:sp>
        </mc:Fallback>
      </mc:AlternateContent>
      <p:sp>
        <p:nvSpPr>
          <p:cNvPr id="10" name="Speech Bubble: Rectangle with Corners Rounded 9">
            <a:extLst>
              <a:ext uri="{FF2B5EF4-FFF2-40B4-BE49-F238E27FC236}">
                <a16:creationId xmlns:a16="http://schemas.microsoft.com/office/drawing/2014/main" id="{215BAB1F-3578-47C1-80F7-D89AEC6AA538}"/>
              </a:ext>
            </a:extLst>
          </p:cNvPr>
          <p:cNvSpPr/>
          <p:nvPr/>
        </p:nvSpPr>
        <p:spPr>
          <a:xfrm>
            <a:off x="5953818" y="2002518"/>
            <a:ext cx="3695700" cy="406800"/>
          </a:xfrm>
          <a:prstGeom prst="wedgeRoundRectCallout">
            <a:avLst>
              <a:gd name="adj1" fmla="val 44021"/>
              <a:gd name="adj2" fmla="val -163467"/>
              <a:gd name="adj3" fmla="val 16667"/>
            </a:avLst>
          </a:prstGeom>
          <a:solidFill>
            <a:schemeClr val="accent4">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r>
              <a:rPr lang="en-GB" sz="2000" dirty="0">
                <a:solidFill>
                  <a:sysClr val="windowText" lastClr="000000"/>
                </a:solidFill>
              </a:rPr>
              <a:t>Just look for </a:t>
            </a:r>
            <a:r>
              <a:rPr lang="en-GB" sz="2000" b="1" dirty="0">
                <a:solidFill>
                  <a:sysClr val="windowText" lastClr="000000"/>
                </a:solidFill>
              </a:rPr>
              <a:t>square factors</a:t>
            </a:r>
            <a:r>
              <a:rPr lang="en-GB" sz="2000" dirty="0">
                <a:solidFill>
                  <a:sysClr val="windowText" lastClr="000000"/>
                </a:solidFill>
              </a:rPr>
              <a:t>.</a:t>
            </a:r>
          </a:p>
        </p:txBody>
      </p:sp>
      <p:pic>
        <p:nvPicPr>
          <p:cNvPr id="14" name="Picture 13">
            <a:extLst>
              <a:ext uri="{FF2B5EF4-FFF2-40B4-BE49-F238E27FC236}">
                <a16:creationId xmlns:a16="http://schemas.microsoft.com/office/drawing/2014/main" id="{7D7A2B53-6143-420B-A7AE-264FCDB7187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79950" y="149987"/>
            <a:ext cx="1139945" cy="1281062"/>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9931018-C8E7-485A-BEF4-0DCFF280C7FB}"/>
                  </a:ext>
                </a:extLst>
              </p:cNvPr>
              <p:cNvSpPr txBox="1"/>
              <p:nvPr/>
            </p:nvSpPr>
            <p:spPr>
              <a:xfrm>
                <a:off x="6566242" y="599801"/>
                <a:ext cx="1514582" cy="57394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9×14</m:t>
                          </m:r>
                        </m:e>
                      </m:rad>
                    </m:oMath>
                  </m:oMathPara>
                </a14:m>
                <a:endParaRPr lang="en-GB" sz="2800" dirty="0"/>
              </a:p>
            </p:txBody>
          </p:sp>
        </mc:Choice>
        <mc:Fallback xmlns="">
          <p:sp>
            <p:nvSpPr>
              <p:cNvPr id="15" name="TextBox 14">
                <a:extLst>
                  <a:ext uri="{FF2B5EF4-FFF2-40B4-BE49-F238E27FC236}">
                    <a16:creationId xmlns:a16="http://schemas.microsoft.com/office/drawing/2014/main" id="{B9931018-C8E7-485A-BEF4-0DCFF280C7FB}"/>
                  </a:ext>
                </a:extLst>
              </p:cNvPr>
              <p:cNvSpPr txBox="1">
                <a:spLocks noRot="1" noChangeAspect="1" noMove="1" noResize="1" noEditPoints="1" noAdjustHandles="1" noChangeArrowheads="1" noChangeShapeType="1" noTextEdit="1"/>
              </p:cNvSpPr>
              <p:nvPr/>
            </p:nvSpPr>
            <p:spPr>
              <a:xfrm>
                <a:off x="6566242" y="599801"/>
                <a:ext cx="1514582" cy="57394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B804C12C-54E1-4437-A68C-83D71D576361}"/>
                  </a:ext>
                </a:extLst>
              </p:cNvPr>
              <p:cNvSpPr txBox="1"/>
              <p:nvPr/>
            </p:nvSpPr>
            <p:spPr>
              <a:xfrm>
                <a:off x="710893" y="5230480"/>
                <a:ext cx="3173113" cy="565155"/>
              </a:xfrm>
              <a:prstGeom prst="rect">
                <a:avLst/>
              </a:prstGeom>
              <a:noFill/>
            </p:spPr>
            <p:txBody>
              <a:bodyPr wrap="none" rtlCol="0">
                <a:spAutoFit/>
              </a:bodyPr>
              <a:lstStyle/>
              <a:p>
                <a:pPr algn="just"/>
                <a14:m>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2</m:t>
                        </m:r>
                      </m:e>
                    </m:rad>
                    <m:r>
                      <a:rPr lang="en-GB" sz="2800" i="1" dirty="0">
                        <a:latin typeface="Cambria Math" panose="02040503050406030204" pitchFamily="18" charset="0"/>
                      </a:rPr>
                      <m:t>×</m:t>
                    </m:r>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3</m:t>
                        </m:r>
                      </m:e>
                    </m:rad>
                  </m:oMath>
                </a14:m>
                <a:r>
                  <a:rPr lang="en-GB" sz="2800" dirty="0"/>
                  <a:t> </a:t>
                </a:r>
                <a14:m>
                  <m:oMath xmlns:m="http://schemas.openxmlformats.org/officeDocument/2006/math">
                    <m:r>
                      <a:rPr lang="en-GB" sz="2800" i="1" dirty="0">
                        <a:latin typeface="Cambria Math" panose="02040503050406030204" pitchFamily="18" charset="0"/>
                      </a:rPr>
                      <m:t>×</m:t>
                    </m:r>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3</m:t>
                        </m:r>
                      </m:e>
                    </m:rad>
                    <m:r>
                      <a:rPr lang="en-GB" sz="2800" i="1" dirty="0">
                        <a:latin typeface="Cambria Math" panose="02040503050406030204" pitchFamily="18" charset="0"/>
                      </a:rPr>
                      <m:t>×</m:t>
                    </m:r>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7</m:t>
                        </m:r>
                      </m:e>
                    </m:rad>
                  </m:oMath>
                </a14:m>
                <a:endParaRPr lang="en-GB" sz="2800" dirty="0"/>
              </a:p>
            </p:txBody>
          </p:sp>
        </mc:Choice>
        <mc:Fallback xmlns="">
          <p:sp>
            <p:nvSpPr>
              <p:cNvPr id="16" name="TextBox 15">
                <a:extLst>
                  <a:ext uri="{FF2B5EF4-FFF2-40B4-BE49-F238E27FC236}">
                    <a16:creationId xmlns:a16="http://schemas.microsoft.com/office/drawing/2014/main" id="{B804C12C-54E1-4437-A68C-83D71D576361}"/>
                  </a:ext>
                </a:extLst>
              </p:cNvPr>
              <p:cNvSpPr txBox="1">
                <a:spLocks noRot="1" noChangeAspect="1" noMove="1" noResize="1" noEditPoints="1" noAdjustHandles="1" noChangeArrowheads="1" noChangeShapeType="1" noTextEdit="1"/>
              </p:cNvSpPr>
              <p:nvPr/>
            </p:nvSpPr>
            <p:spPr>
              <a:xfrm>
                <a:off x="710893" y="5230480"/>
                <a:ext cx="3173113" cy="56515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441E49D-0BF3-4459-B68D-299C3F8FD009}"/>
                  </a:ext>
                </a:extLst>
              </p:cNvPr>
              <p:cNvSpPr txBox="1"/>
              <p:nvPr/>
            </p:nvSpPr>
            <p:spPr>
              <a:xfrm>
                <a:off x="6448325" y="1318851"/>
                <a:ext cx="1750416" cy="57394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9</m:t>
                          </m:r>
                        </m:e>
                      </m:rad>
                      <m:r>
                        <a:rPr lang="en-GB" sz="2800" i="1" dirty="0">
                          <a:latin typeface="Cambria Math" panose="02040503050406030204" pitchFamily="18" charset="0"/>
                        </a:rPr>
                        <m:t>×</m:t>
                      </m:r>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14</m:t>
                          </m:r>
                        </m:e>
                      </m:rad>
                    </m:oMath>
                  </m:oMathPara>
                </a14:m>
                <a:endParaRPr lang="en-GB" sz="2800" dirty="0"/>
              </a:p>
            </p:txBody>
          </p:sp>
        </mc:Choice>
        <mc:Fallback xmlns="">
          <p:sp>
            <p:nvSpPr>
              <p:cNvPr id="17" name="TextBox 16">
                <a:extLst>
                  <a:ext uri="{FF2B5EF4-FFF2-40B4-BE49-F238E27FC236}">
                    <a16:creationId xmlns:a16="http://schemas.microsoft.com/office/drawing/2014/main" id="{2441E49D-0BF3-4459-B68D-299C3F8FD009}"/>
                  </a:ext>
                </a:extLst>
              </p:cNvPr>
              <p:cNvSpPr txBox="1">
                <a:spLocks noRot="1" noChangeAspect="1" noMove="1" noResize="1" noEditPoints="1" noAdjustHandles="1" noChangeArrowheads="1" noChangeShapeType="1" noTextEdit="1"/>
              </p:cNvSpPr>
              <p:nvPr/>
            </p:nvSpPr>
            <p:spPr>
              <a:xfrm>
                <a:off x="6448325" y="1318851"/>
                <a:ext cx="1750416" cy="57394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85C5762-EFD6-4C0C-9F92-37D60B21B8B2}"/>
                  </a:ext>
                </a:extLst>
              </p:cNvPr>
              <p:cNvSpPr txBox="1"/>
              <p:nvPr/>
            </p:nvSpPr>
            <p:spPr>
              <a:xfrm>
                <a:off x="1214236" y="5778970"/>
                <a:ext cx="2166427" cy="57394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2</m:t>
                          </m:r>
                        </m:e>
                      </m:rad>
                      <m:r>
                        <a:rPr lang="en-GB" sz="2800" i="1" dirty="0">
                          <a:latin typeface="Cambria Math" panose="02040503050406030204" pitchFamily="18" charset="0"/>
                        </a:rPr>
                        <m:t>×3×</m:t>
                      </m:r>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7</m:t>
                          </m:r>
                        </m:e>
                      </m:rad>
                    </m:oMath>
                  </m:oMathPara>
                </a14:m>
                <a:endParaRPr lang="en-GB" sz="2800" dirty="0"/>
              </a:p>
            </p:txBody>
          </p:sp>
        </mc:Choice>
        <mc:Fallback xmlns="">
          <p:sp>
            <p:nvSpPr>
              <p:cNvPr id="12" name="TextBox 11">
                <a:extLst>
                  <a:ext uri="{FF2B5EF4-FFF2-40B4-BE49-F238E27FC236}">
                    <a16:creationId xmlns:a16="http://schemas.microsoft.com/office/drawing/2014/main" id="{185C5762-EFD6-4C0C-9F92-37D60B21B8B2}"/>
                  </a:ext>
                </a:extLst>
              </p:cNvPr>
              <p:cNvSpPr txBox="1">
                <a:spLocks noRot="1" noChangeAspect="1" noMove="1" noResize="1" noEditPoints="1" noAdjustHandles="1" noChangeArrowheads="1" noChangeShapeType="1" noTextEdit="1"/>
              </p:cNvSpPr>
              <p:nvPr/>
            </p:nvSpPr>
            <p:spPr>
              <a:xfrm>
                <a:off x="1214236" y="5778970"/>
                <a:ext cx="2166427" cy="5739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BF7323B3-0CC7-4C90-BC0F-3646CDAA05B0}"/>
                  </a:ext>
                </a:extLst>
              </p:cNvPr>
              <p:cNvSpPr txBox="1"/>
              <p:nvPr/>
            </p:nvSpPr>
            <p:spPr>
              <a:xfrm>
                <a:off x="7437867" y="4743521"/>
                <a:ext cx="1514582" cy="57394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2×63</m:t>
                          </m:r>
                        </m:e>
                      </m:rad>
                    </m:oMath>
                  </m:oMathPara>
                </a14:m>
                <a:endParaRPr lang="en-GB" sz="2800" dirty="0"/>
              </a:p>
            </p:txBody>
          </p:sp>
        </mc:Choice>
        <mc:Fallback xmlns="">
          <p:sp>
            <p:nvSpPr>
              <p:cNvPr id="13" name="TextBox 12">
                <a:extLst>
                  <a:ext uri="{FF2B5EF4-FFF2-40B4-BE49-F238E27FC236}">
                    <a16:creationId xmlns:a16="http://schemas.microsoft.com/office/drawing/2014/main" id="{BF7323B3-0CC7-4C90-BC0F-3646CDAA05B0}"/>
                  </a:ext>
                </a:extLst>
              </p:cNvPr>
              <p:cNvSpPr txBox="1">
                <a:spLocks noRot="1" noChangeAspect="1" noMove="1" noResize="1" noEditPoints="1" noAdjustHandles="1" noChangeArrowheads="1" noChangeShapeType="1" noTextEdit="1"/>
              </p:cNvSpPr>
              <p:nvPr/>
            </p:nvSpPr>
            <p:spPr>
              <a:xfrm>
                <a:off x="7437867" y="4743521"/>
                <a:ext cx="1514582" cy="5739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06352F3B-A3DF-41C7-B666-8F30FDDEEB01}"/>
                  </a:ext>
                </a:extLst>
              </p:cNvPr>
              <p:cNvSpPr txBox="1"/>
              <p:nvPr/>
            </p:nvSpPr>
            <p:spPr>
              <a:xfrm>
                <a:off x="7229862" y="5433478"/>
                <a:ext cx="1930593" cy="573940"/>
              </a:xfrm>
              <a:prstGeom prst="rect">
                <a:avLst/>
              </a:prstGeom>
              <a:noFill/>
            </p:spPr>
            <p:txBody>
              <a:bodyPr wrap="none" rtlCol="0">
                <a:spAutoFit/>
              </a:bodyPr>
              <a:lstStyle/>
              <a:p>
                <a:pPr algn="just"/>
                <a14:m>
                  <m:oMathPara xmlns:m="http://schemas.openxmlformats.org/officeDocument/2006/math">
                    <m:oMathParaPr>
                      <m:jc m:val="centerGroup"/>
                    </m:oMathParaPr>
                    <m:oMath xmlns:m="http://schemas.openxmlformats.org/officeDocument/2006/math">
                      <m:rad>
                        <m:radPr>
                          <m:degHide m:val="on"/>
                          <m:ctrlPr>
                            <a:rPr lang="en-GB" sz="2800" i="1" dirty="0">
                              <a:latin typeface="Cambria Math" panose="02040503050406030204" pitchFamily="18" charset="0"/>
                            </a:rPr>
                          </m:ctrlPr>
                        </m:radPr>
                        <m:deg/>
                        <m:e>
                          <m:r>
                            <a:rPr lang="en-GB" sz="2800" i="1" dirty="0">
                              <a:latin typeface="Cambria Math" panose="02040503050406030204" pitchFamily="18" charset="0"/>
                            </a:rPr>
                            <m:t>2×9×7</m:t>
                          </m:r>
                        </m:e>
                      </m:rad>
                    </m:oMath>
                  </m:oMathPara>
                </a14:m>
                <a:endParaRPr lang="en-GB" sz="2800" dirty="0"/>
              </a:p>
            </p:txBody>
          </p:sp>
        </mc:Choice>
        <mc:Fallback xmlns="">
          <p:sp>
            <p:nvSpPr>
              <p:cNvPr id="18" name="TextBox 17">
                <a:extLst>
                  <a:ext uri="{FF2B5EF4-FFF2-40B4-BE49-F238E27FC236}">
                    <a16:creationId xmlns:a16="http://schemas.microsoft.com/office/drawing/2014/main" id="{06352F3B-A3DF-41C7-B666-8F30FDDEEB01}"/>
                  </a:ext>
                </a:extLst>
              </p:cNvPr>
              <p:cNvSpPr txBox="1">
                <a:spLocks noRot="1" noChangeAspect="1" noMove="1" noResize="1" noEditPoints="1" noAdjustHandles="1" noChangeArrowheads="1" noChangeShapeType="1" noTextEdit="1"/>
              </p:cNvSpPr>
              <p:nvPr/>
            </p:nvSpPr>
            <p:spPr>
              <a:xfrm>
                <a:off x="7229862" y="5433478"/>
                <a:ext cx="1930593" cy="573940"/>
              </a:xfrm>
              <a:prstGeom prst="rect">
                <a:avLst/>
              </a:prstGeom>
              <a:blipFill>
                <a:blip r:embed="rId11"/>
                <a:stretch>
                  <a:fillRect/>
                </a:stretch>
              </a:blipFill>
            </p:spPr>
            <p:txBody>
              <a:bodyPr/>
              <a:lstStyle/>
              <a:p>
                <a:r>
                  <a:rPr lang="en-GB">
                    <a:noFill/>
                  </a:rPr>
                  <a:t> </a:t>
                </a:r>
              </a:p>
            </p:txBody>
          </p:sp>
        </mc:Fallback>
      </mc:AlternateContent>
      <p:sp>
        <p:nvSpPr>
          <p:cNvPr id="7" name="Rectangle: Rounded Corners 6">
            <a:extLst>
              <a:ext uri="{FF2B5EF4-FFF2-40B4-BE49-F238E27FC236}">
                <a16:creationId xmlns:a16="http://schemas.microsoft.com/office/drawing/2014/main" id="{AABD7CB4-D302-4611-A271-E311FC5D9CCB}"/>
              </a:ext>
            </a:extLst>
          </p:cNvPr>
          <p:cNvSpPr/>
          <p:nvPr/>
        </p:nvSpPr>
        <p:spPr>
          <a:xfrm>
            <a:off x="1367444" y="202604"/>
            <a:ext cx="3532909" cy="2075083"/>
          </a:xfrm>
          <a:prstGeom prst="roundRect">
            <a:avLst>
              <a:gd name="adj" fmla="val 11059"/>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9" name="Picture 18">
            <a:extLst>
              <a:ext uri="{FF2B5EF4-FFF2-40B4-BE49-F238E27FC236}">
                <a16:creationId xmlns:a16="http://schemas.microsoft.com/office/drawing/2014/main" id="{DEE20BEF-EC24-4F16-9C09-5FFEFA64FF10}"/>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9641571" y="5034357"/>
            <a:ext cx="1019503" cy="1166188"/>
          </a:xfrm>
          <a:prstGeom prst="rect">
            <a:avLst/>
          </a:prstGeom>
        </p:spPr>
      </p:pic>
      <p:sp>
        <p:nvSpPr>
          <p:cNvPr id="20" name="Speech Bubble: Rectangle with Corners Rounded 19">
            <a:extLst>
              <a:ext uri="{FF2B5EF4-FFF2-40B4-BE49-F238E27FC236}">
                <a16:creationId xmlns:a16="http://schemas.microsoft.com/office/drawing/2014/main" id="{575A3FC1-413E-4D5B-A0B5-F12AB3F1CE6F}"/>
              </a:ext>
            </a:extLst>
          </p:cNvPr>
          <p:cNvSpPr/>
          <p:nvPr/>
        </p:nvSpPr>
        <p:spPr>
          <a:xfrm>
            <a:off x="6263640" y="3556998"/>
            <a:ext cx="4599536" cy="406800"/>
          </a:xfrm>
          <a:prstGeom prst="wedgeRoundRectCallout">
            <a:avLst>
              <a:gd name="adj1" fmla="val 32153"/>
              <a:gd name="adj2" fmla="val 269742"/>
              <a:gd name="adj3" fmla="val 16667"/>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r>
              <a:rPr lang="en-GB" sz="2000" dirty="0">
                <a:solidFill>
                  <a:sysClr val="windowText" lastClr="000000"/>
                </a:solidFill>
              </a:rPr>
              <a:t>Factorise until I can spot a </a:t>
            </a:r>
            <a:r>
              <a:rPr lang="en-GB" sz="2000" b="1" dirty="0">
                <a:solidFill>
                  <a:sysClr val="windowText" lastClr="000000"/>
                </a:solidFill>
              </a:rPr>
              <a:t>square factor</a:t>
            </a:r>
            <a:r>
              <a:rPr lang="en-GB" sz="2000" dirty="0">
                <a:solidFill>
                  <a:sysClr val="windowText" lastClr="000000"/>
                </a:solidFill>
              </a:rPr>
              <a:t>.</a:t>
            </a:r>
          </a:p>
        </p:txBody>
      </p:sp>
      <p:sp>
        <p:nvSpPr>
          <p:cNvPr id="21" name="TextBox 20">
            <a:extLst>
              <a:ext uri="{FF2B5EF4-FFF2-40B4-BE49-F238E27FC236}">
                <a16:creationId xmlns:a16="http://schemas.microsoft.com/office/drawing/2014/main" id="{AB99503D-D9F2-4CE5-8F6F-D903183E6BEB}"/>
              </a:ext>
            </a:extLst>
          </p:cNvPr>
          <p:cNvSpPr txBox="1"/>
          <p:nvPr/>
        </p:nvSpPr>
        <p:spPr>
          <a:xfrm>
            <a:off x="10018587" y="1438275"/>
            <a:ext cx="651140" cy="400110"/>
          </a:xfrm>
          <a:prstGeom prst="rect">
            <a:avLst/>
          </a:prstGeom>
          <a:noFill/>
        </p:spPr>
        <p:txBody>
          <a:bodyPr wrap="none" rtlCol="0">
            <a:spAutoFit/>
          </a:bodyPr>
          <a:lstStyle/>
          <a:p>
            <a:pPr algn="ctr"/>
            <a:r>
              <a:rPr lang="en-GB" sz="2000" dirty="0"/>
              <a:t>Lucy</a:t>
            </a:r>
          </a:p>
        </p:txBody>
      </p:sp>
      <p:sp>
        <p:nvSpPr>
          <p:cNvPr id="22" name="TextBox 21">
            <a:extLst>
              <a:ext uri="{FF2B5EF4-FFF2-40B4-BE49-F238E27FC236}">
                <a16:creationId xmlns:a16="http://schemas.microsoft.com/office/drawing/2014/main" id="{B8B92166-95C4-48F7-802C-3556D936B660}"/>
              </a:ext>
            </a:extLst>
          </p:cNvPr>
          <p:cNvSpPr txBox="1"/>
          <p:nvPr/>
        </p:nvSpPr>
        <p:spPr>
          <a:xfrm>
            <a:off x="10246996" y="4562475"/>
            <a:ext cx="651525" cy="400110"/>
          </a:xfrm>
          <a:prstGeom prst="rect">
            <a:avLst/>
          </a:prstGeom>
          <a:noFill/>
        </p:spPr>
        <p:txBody>
          <a:bodyPr wrap="none" rtlCol="0">
            <a:spAutoFit/>
          </a:bodyPr>
          <a:lstStyle/>
          <a:p>
            <a:pPr algn="ctr"/>
            <a:r>
              <a:rPr lang="en-GB" sz="2000" dirty="0"/>
              <a:t>Pete</a:t>
            </a:r>
          </a:p>
        </p:txBody>
      </p:sp>
      <p:sp>
        <p:nvSpPr>
          <p:cNvPr id="23" name="TextBox 22">
            <a:extLst>
              <a:ext uri="{FF2B5EF4-FFF2-40B4-BE49-F238E27FC236}">
                <a16:creationId xmlns:a16="http://schemas.microsoft.com/office/drawing/2014/main" id="{487EC5E2-4C02-4E2B-B53D-6734A39A4050}"/>
              </a:ext>
            </a:extLst>
          </p:cNvPr>
          <p:cNvSpPr txBox="1"/>
          <p:nvPr/>
        </p:nvSpPr>
        <p:spPr>
          <a:xfrm>
            <a:off x="961410" y="4130727"/>
            <a:ext cx="734496" cy="400110"/>
          </a:xfrm>
          <a:prstGeom prst="rect">
            <a:avLst/>
          </a:prstGeom>
          <a:noFill/>
        </p:spPr>
        <p:txBody>
          <a:bodyPr wrap="none" rtlCol="0">
            <a:spAutoFit/>
          </a:bodyPr>
          <a:lstStyle/>
          <a:p>
            <a:pPr algn="ctr"/>
            <a:r>
              <a:rPr lang="en-GB" sz="2000" dirty="0"/>
              <a:t>Mark</a:t>
            </a:r>
          </a:p>
        </p:txBody>
      </p:sp>
    </p:spTree>
    <p:extLst>
      <p:ext uri="{BB962C8B-B14F-4D97-AF65-F5344CB8AC3E}">
        <p14:creationId xmlns:p14="http://schemas.microsoft.com/office/powerpoint/2010/main" val="2096056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1F8A6-D987-A50A-03AB-2A50198AFE4D}"/>
              </a:ext>
            </a:extLst>
          </p:cNvPr>
          <p:cNvGrpSpPr/>
          <p:nvPr/>
        </p:nvGrpSpPr>
        <p:grpSpPr>
          <a:xfrm>
            <a:off x="985881" y="302521"/>
            <a:ext cx="2010038" cy="1890315"/>
            <a:chOff x="896147" y="144415"/>
            <a:chExt cx="2010038" cy="1890315"/>
          </a:xfrm>
        </p:grpSpPr>
        <p:sp>
          <p:nvSpPr>
            <p:cNvPr id="5" name="TextBox 4">
              <a:extLst>
                <a:ext uri="{FF2B5EF4-FFF2-40B4-BE49-F238E27FC236}">
                  <a16:creationId xmlns:a16="http://schemas.microsoft.com/office/drawing/2014/main" id="{47011F53-E326-85F5-0BCE-AD39CEFAA660}"/>
                </a:ext>
              </a:extLst>
            </p:cNvPr>
            <p:cNvSpPr txBox="1"/>
            <p:nvPr/>
          </p:nvSpPr>
          <p:spPr>
            <a:xfrm>
              <a:off x="896147" y="144415"/>
              <a:ext cx="20100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Simplify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91162-3D1B-A413-252B-BEBD75FA64D9}"/>
                    </a:ext>
                  </a:extLst>
                </p:cNvPr>
                <p:cNvSpPr txBox="1"/>
                <p:nvPr/>
              </p:nvSpPr>
              <p:spPr>
                <a:xfrm>
                  <a:off x="1024801" y="1101782"/>
                  <a:ext cx="1752724" cy="932948"/>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4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4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756</m:t>
                            </m:r>
                          </m:e>
                        </m:rad>
                      </m:oMath>
                    </m:oMathPara>
                  </a14:m>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17691162-3D1B-A413-252B-BEBD75FA64D9}"/>
                    </a:ext>
                  </a:extLst>
                </p:cNvPr>
                <p:cNvSpPr txBox="1">
                  <a:spLocks noRot="1" noChangeAspect="1" noMove="1" noResize="1" noEditPoints="1" noAdjustHandles="1" noChangeArrowheads="1" noChangeShapeType="1" noTextEdit="1"/>
                </p:cNvSpPr>
                <p:nvPr/>
              </p:nvSpPr>
              <p:spPr>
                <a:xfrm>
                  <a:off x="1024801" y="1101782"/>
                  <a:ext cx="1752724" cy="932948"/>
                </a:xfrm>
                <a:prstGeom prst="rect">
                  <a:avLst/>
                </a:prstGeom>
                <a:blipFill>
                  <a:blip r:embed="rId2"/>
                  <a:stretch>
                    <a:fillRect/>
                  </a:stretch>
                </a:blipFill>
              </p:spPr>
              <p:txBody>
                <a:bodyPr/>
                <a:lstStyle/>
                <a:p>
                  <a:r>
                    <a:rPr lang="en-GB">
                      <a:noFill/>
                    </a:rPr>
                    <a:t> </a:t>
                  </a:r>
                </a:p>
              </p:txBody>
            </p:sp>
          </mc:Fallback>
        </mc:AlternateContent>
      </p:grpSp>
      <p:sp>
        <p:nvSpPr>
          <p:cNvPr id="7" name="Rectangle: Rounded Corners 6">
            <a:extLst>
              <a:ext uri="{FF2B5EF4-FFF2-40B4-BE49-F238E27FC236}">
                <a16:creationId xmlns:a16="http://schemas.microsoft.com/office/drawing/2014/main" id="{9A5D2D27-4AED-5B8D-4309-EEC65EE76BAB}"/>
              </a:ext>
            </a:extLst>
          </p:cNvPr>
          <p:cNvSpPr/>
          <p:nvPr/>
        </p:nvSpPr>
        <p:spPr>
          <a:xfrm>
            <a:off x="224443" y="202603"/>
            <a:ext cx="3532909" cy="2075083"/>
          </a:xfrm>
          <a:prstGeom prst="roundRect">
            <a:avLst>
              <a:gd name="adj" fmla="val 11059"/>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50B7710F-9B61-A5DD-F517-D56D2C24F459}"/>
                  </a:ext>
                </a:extLst>
              </p:cNvPr>
              <p:cNvSpPr txBox="1"/>
              <p:nvPr/>
            </p:nvSpPr>
            <p:spPr>
              <a:xfrm>
                <a:off x="1264116" y="3644723"/>
                <a:ext cx="1488164" cy="78047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4000" i="1" dirty="0" smtClean="0">
                          <a:solidFill>
                            <a:prstClr val="black"/>
                          </a:solidFill>
                          <a:latin typeface="Cambria Math" panose="02040503050406030204" pitchFamily="18" charset="0"/>
                        </a:rPr>
                        <m:t>6</m:t>
                      </m:r>
                      <m:rad>
                        <m:radPr>
                          <m:degHide m:val="on"/>
                          <m:ctrlPr>
                            <a:rPr lang="en-GB" sz="4000" i="1" dirty="0">
                              <a:solidFill>
                                <a:prstClr val="black"/>
                              </a:solidFill>
                              <a:latin typeface="Cambria Math" panose="02040503050406030204" pitchFamily="18" charset="0"/>
                            </a:rPr>
                          </m:ctrlPr>
                        </m:radPr>
                        <m:deg/>
                        <m:e>
                          <m:r>
                            <a:rPr lang="en-GB" sz="4000" b="0" i="1" dirty="0" smtClean="0">
                              <a:solidFill>
                                <a:prstClr val="black"/>
                              </a:solidFill>
                              <a:latin typeface="Cambria Math" panose="02040503050406030204" pitchFamily="18" charset="0"/>
                            </a:rPr>
                            <m:t>21</m:t>
                          </m:r>
                        </m:e>
                      </m:rad>
                    </m:oMath>
                  </m:oMathPara>
                </a14:m>
                <a:endParaRPr lang="en-GB" sz="4000" dirty="0">
                  <a:solidFill>
                    <a:prstClr val="black"/>
                  </a:solidFill>
                  <a:latin typeface="Calibri" panose="020F0502020204030204"/>
                </a:endParaRPr>
              </a:p>
            </p:txBody>
          </p:sp>
        </mc:Choice>
        <mc:Fallback>
          <p:sp>
            <p:nvSpPr>
              <p:cNvPr id="2" name="TextBox 1">
                <a:extLst>
                  <a:ext uri="{FF2B5EF4-FFF2-40B4-BE49-F238E27FC236}">
                    <a16:creationId xmlns:a16="http://schemas.microsoft.com/office/drawing/2014/main" id="{50B7710F-9B61-A5DD-F517-D56D2C24F459}"/>
                  </a:ext>
                </a:extLst>
              </p:cNvPr>
              <p:cNvSpPr txBox="1">
                <a:spLocks noRot="1" noChangeAspect="1" noMove="1" noResize="1" noEditPoints="1" noAdjustHandles="1" noChangeArrowheads="1" noChangeShapeType="1" noTextEdit="1"/>
              </p:cNvSpPr>
              <p:nvPr/>
            </p:nvSpPr>
            <p:spPr>
              <a:xfrm>
                <a:off x="1264116" y="3644723"/>
                <a:ext cx="1488164" cy="780470"/>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31893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B21F8A6-D987-A50A-03AB-2A50198AFE4D}"/>
              </a:ext>
            </a:extLst>
          </p:cNvPr>
          <p:cNvGrpSpPr/>
          <p:nvPr/>
        </p:nvGrpSpPr>
        <p:grpSpPr>
          <a:xfrm>
            <a:off x="985881" y="302521"/>
            <a:ext cx="2010038" cy="1875247"/>
            <a:chOff x="896147" y="144415"/>
            <a:chExt cx="2010038" cy="1875247"/>
          </a:xfrm>
        </p:grpSpPr>
        <p:sp>
          <p:nvSpPr>
            <p:cNvPr id="5" name="TextBox 4">
              <a:extLst>
                <a:ext uri="{FF2B5EF4-FFF2-40B4-BE49-F238E27FC236}">
                  <a16:creationId xmlns:a16="http://schemas.microsoft.com/office/drawing/2014/main" id="{47011F53-E326-85F5-0BCE-AD39CEFAA660}"/>
                </a:ext>
              </a:extLst>
            </p:cNvPr>
            <p:cNvSpPr txBox="1"/>
            <p:nvPr/>
          </p:nvSpPr>
          <p:spPr>
            <a:xfrm>
              <a:off x="896147" y="144415"/>
              <a:ext cx="20100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Simplify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7691162-3D1B-A413-252B-BEBD75FA64D9}"/>
                    </a:ext>
                  </a:extLst>
                </p:cNvPr>
                <p:cNvSpPr txBox="1"/>
                <p:nvPr/>
              </p:nvSpPr>
              <p:spPr>
                <a:xfrm>
                  <a:off x="1024801" y="1101782"/>
                  <a:ext cx="1752724" cy="917880"/>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4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4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210</m:t>
                            </m:r>
                          </m:e>
                        </m:rad>
                      </m:oMath>
                    </m:oMathPara>
                  </a14:m>
                  <a:endParaRPr kumimoji="0" lang="en-GB"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TextBox 5">
                  <a:extLst>
                    <a:ext uri="{FF2B5EF4-FFF2-40B4-BE49-F238E27FC236}">
                      <a16:creationId xmlns:a16="http://schemas.microsoft.com/office/drawing/2014/main" id="{17691162-3D1B-A413-252B-BEBD75FA64D9}"/>
                    </a:ext>
                  </a:extLst>
                </p:cNvPr>
                <p:cNvSpPr txBox="1">
                  <a:spLocks noRot="1" noChangeAspect="1" noMove="1" noResize="1" noEditPoints="1" noAdjustHandles="1" noChangeArrowheads="1" noChangeShapeType="1" noTextEdit="1"/>
                </p:cNvSpPr>
                <p:nvPr/>
              </p:nvSpPr>
              <p:spPr>
                <a:xfrm>
                  <a:off x="1024801" y="1101782"/>
                  <a:ext cx="1752724" cy="917880"/>
                </a:xfrm>
                <a:prstGeom prst="rect">
                  <a:avLst/>
                </a:prstGeom>
                <a:blipFill>
                  <a:blip r:embed="rId3"/>
                  <a:stretch>
                    <a:fillRect/>
                  </a:stretch>
                </a:blipFill>
              </p:spPr>
              <p:txBody>
                <a:bodyPr/>
                <a:lstStyle/>
                <a:p>
                  <a:r>
                    <a:rPr lang="en-GB">
                      <a:noFill/>
                    </a:rPr>
                    <a:t> </a:t>
                  </a:r>
                </a:p>
              </p:txBody>
            </p:sp>
          </mc:Fallback>
        </mc:AlternateContent>
      </p:grpSp>
      <p:sp>
        <p:nvSpPr>
          <p:cNvPr id="7" name="Rectangle: Rounded Corners 6">
            <a:extLst>
              <a:ext uri="{FF2B5EF4-FFF2-40B4-BE49-F238E27FC236}">
                <a16:creationId xmlns:a16="http://schemas.microsoft.com/office/drawing/2014/main" id="{9A5D2D27-4AED-5B8D-4309-EEC65EE76BAB}"/>
              </a:ext>
            </a:extLst>
          </p:cNvPr>
          <p:cNvSpPr/>
          <p:nvPr/>
        </p:nvSpPr>
        <p:spPr>
          <a:xfrm>
            <a:off x="224443" y="202603"/>
            <a:ext cx="3532909" cy="2075083"/>
          </a:xfrm>
          <a:prstGeom prst="roundRect">
            <a:avLst>
              <a:gd name="adj" fmla="val 11059"/>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633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FE077-5477-532F-E567-17B7EAA9BF2D}"/>
              </a:ext>
            </a:extLst>
          </p:cNvPr>
          <p:cNvPicPr>
            <a:picLocks noChangeAspect="1"/>
          </p:cNvPicPr>
          <p:nvPr/>
        </p:nvPicPr>
        <p:blipFill>
          <a:blip r:embed="rId3"/>
          <a:stretch>
            <a:fillRect/>
          </a:stretch>
        </p:blipFill>
        <p:spPr>
          <a:xfrm>
            <a:off x="1853945" y="-1"/>
            <a:ext cx="7430731" cy="6731852"/>
          </a:xfrm>
          <a:prstGeom prst="rect">
            <a:avLst/>
          </a:prstGeom>
        </p:spPr>
      </p:pic>
    </p:spTree>
    <p:extLst>
      <p:ext uri="{BB962C8B-B14F-4D97-AF65-F5344CB8AC3E}">
        <p14:creationId xmlns:p14="http://schemas.microsoft.com/office/powerpoint/2010/main" val="59984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31AA17-99C0-CE7A-FC7F-3DFAE0C80124}"/>
              </a:ext>
            </a:extLst>
          </p:cNvPr>
          <p:cNvPicPr>
            <a:picLocks noChangeAspect="1"/>
          </p:cNvPicPr>
          <p:nvPr/>
        </p:nvPicPr>
        <p:blipFill>
          <a:blip r:embed="rId2"/>
          <a:stretch>
            <a:fillRect/>
          </a:stretch>
        </p:blipFill>
        <p:spPr>
          <a:xfrm>
            <a:off x="1102842" y="-1"/>
            <a:ext cx="9148989" cy="6923209"/>
          </a:xfrm>
          <a:prstGeom prst="rect">
            <a:avLst/>
          </a:prstGeom>
        </p:spPr>
      </p:pic>
    </p:spTree>
    <p:extLst>
      <p:ext uri="{BB962C8B-B14F-4D97-AF65-F5344CB8AC3E}">
        <p14:creationId xmlns:p14="http://schemas.microsoft.com/office/powerpoint/2010/main" val="2050637500"/>
      </p:ext>
    </p:extLst>
  </p:cSld>
  <p:clrMapOvr>
    <a:masterClrMapping/>
  </p:clrMapOvr>
</p:sld>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1_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2700">
          <a:solidFill>
            <a:schemeClr val="tx1"/>
          </a:solidFill>
        </a:ln>
      </a:spPr>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defPPr algn="ctr">
          <a:defRPr sz="195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50000"/>
            </a:schemeClr>
          </a:solidFill>
          <a:headEnd type="arrow" w="sm" len="sm"/>
          <a:tailEnd type="arrow" w="sm"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13178</TotalTime>
  <Words>414</Words>
  <Application>Microsoft Office PowerPoint</Application>
  <PresentationFormat>Widescreen</PresentationFormat>
  <Paragraphs>200</Paragraphs>
  <Slides>14</Slides>
  <Notes>3</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14</vt:i4>
      </vt:variant>
    </vt:vector>
  </HeadingPairs>
  <TitlesOfParts>
    <vt:vector size="36" baseType="lpstr">
      <vt:lpstr>Century Gothic</vt:lpstr>
      <vt:lpstr>Cambria Math</vt:lpstr>
      <vt:lpstr>Calibri Light</vt:lpstr>
      <vt:lpstr>Arial</vt:lpstr>
      <vt:lpstr>Comic Sans MS</vt:lpstr>
      <vt:lpstr>Calibri</vt:lpstr>
      <vt:lpstr>Lato</vt:lpstr>
      <vt:lpstr>Trebuchet MS</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B Scattergood - BAA Staff</cp:lastModifiedBy>
  <cp:revision>614</cp:revision>
  <cp:lastPrinted>2017-12-31T22:38:51Z</cp:lastPrinted>
  <dcterms:created xsi:type="dcterms:W3CDTF">2017-01-17T16:57:04Z</dcterms:created>
  <dcterms:modified xsi:type="dcterms:W3CDTF">2025-02-14T12:08:45Z</dcterms:modified>
</cp:coreProperties>
</file>