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 id="2147483867" r:id="rId13"/>
  </p:sldMasterIdLst>
  <p:notesMasterIdLst>
    <p:notesMasterId r:id="rId28"/>
  </p:notesMasterIdLst>
  <p:sldIdLst>
    <p:sldId id="1124" r:id="rId14"/>
    <p:sldId id="1157" r:id="rId15"/>
    <p:sldId id="1159" r:id="rId16"/>
    <p:sldId id="1160" r:id="rId17"/>
    <p:sldId id="1169" r:id="rId18"/>
    <p:sldId id="1171" r:id="rId19"/>
    <p:sldId id="1168" r:id="rId20"/>
    <p:sldId id="262" r:id="rId21"/>
    <p:sldId id="263" r:id="rId22"/>
    <p:sldId id="955" r:id="rId23"/>
    <p:sldId id="956" r:id="rId24"/>
    <p:sldId id="1172" r:id="rId25"/>
    <p:sldId id="946" r:id="rId26"/>
    <p:sldId id="952" r:id="rId27"/>
  </p:sldIdLst>
  <p:sldSz cx="12192000" cy="6858000"/>
  <p:notesSz cx="7104063" cy="10234613"/>
  <p:embeddedFontLst>
    <p:embeddedFont>
      <p:font typeface="Cambria Math" panose="02040503050406030204" pitchFamily="18" charset="0"/>
      <p:regular r:id="rId29"/>
    </p:embeddedFont>
    <p:embeddedFont>
      <p:font typeface="Century Gothic" panose="020B050202020202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1124"/>
          </p14:sldIdLst>
        </p14:section>
        <p14:section name="Instruction" id="{7934CE8B-BB8D-4D54-A7EF-CE7E569BB4BF}">
          <p14:sldIdLst>
            <p14:sldId id="1157"/>
          </p14:sldIdLst>
        </p14:section>
        <p14:section name="AfL" id="{44867215-7530-46EC-96A3-DBD71A8B0803}">
          <p14:sldIdLst>
            <p14:sldId id="1159"/>
            <p14:sldId id="1160"/>
            <p14:sldId id="1169"/>
            <p14:sldId id="1171"/>
            <p14:sldId id="1168"/>
          </p14:sldIdLst>
        </p14:section>
        <p14:section name="Practice" id="{040456EC-D136-47BD-A33F-6FD281E9CE73}">
          <p14:sldIdLst>
            <p14:sldId id="262"/>
            <p14:sldId id="263"/>
          </p14:sldIdLst>
        </p14:section>
        <p14:section name="Challenge" id="{36484925-E181-4808-8794-85239647CF81}">
          <p14:sldIdLst>
            <p14:sldId id="955"/>
            <p14:sldId id="956"/>
            <p14:sldId id="1172"/>
            <p14:sldId id="946"/>
            <p14:sldId id="952"/>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3" autoAdjust="0"/>
  </p:normalViewPr>
  <p:slideViewPr>
    <p:cSldViewPr snapToGrid="0" showGuides="1">
      <p:cViewPr varScale="1">
        <p:scale>
          <a:sx n="62" d="100"/>
          <a:sy n="62" d="100"/>
        </p:scale>
        <p:origin x="1020" y="66"/>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11.fntdata"/><Relationship Id="rId21" Type="http://schemas.openxmlformats.org/officeDocument/2006/relationships/slide" Target="slides/slide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font" Target="fonts/font1.fntdata"/><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27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734623"/>
      </p:ext>
    </p:ext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18" Type="http://schemas.openxmlformats.org/officeDocument/2006/relationships/image" Target="../media/image220.png"/><Relationship Id="rId26" Type="http://schemas.openxmlformats.org/officeDocument/2006/relationships/image" Target="../media/image300.png"/><Relationship Id="rId3" Type="http://schemas.openxmlformats.org/officeDocument/2006/relationships/image" Target="../media/image710.png"/><Relationship Id="rId21" Type="http://schemas.openxmlformats.org/officeDocument/2006/relationships/image" Target="../media/image250.png"/><Relationship Id="rId7" Type="http://schemas.openxmlformats.org/officeDocument/2006/relationships/image" Target="../media/image11.png"/><Relationship Id="rId12" Type="http://schemas.openxmlformats.org/officeDocument/2006/relationships/image" Target="../media/image160.png"/><Relationship Id="rId17" Type="http://schemas.openxmlformats.org/officeDocument/2006/relationships/image" Target="../media/image210.png"/><Relationship Id="rId25" Type="http://schemas.openxmlformats.org/officeDocument/2006/relationships/image" Target="../media/image290.png"/><Relationship Id="rId2" Type="http://schemas.openxmlformats.org/officeDocument/2006/relationships/image" Target="../media/image610.png"/><Relationship Id="rId16" Type="http://schemas.openxmlformats.org/officeDocument/2006/relationships/image" Target="../media/image200.png"/><Relationship Id="rId20" Type="http://schemas.openxmlformats.org/officeDocument/2006/relationships/image" Target="../media/image240.png"/><Relationship Id="rId29" Type="http://schemas.openxmlformats.org/officeDocument/2006/relationships/image" Target="../media/image330.png"/><Relationship Id="rId1" Type="http://schemas.openxmlformats.org/officeDocument/2006/relationships/slideLayout" Target="../slideLayouts/slideLayout128.xml"/><Relationship Id="rId6" Type="http://schemas.openxmlformats.org/officeDocument/2006/relationships/image" Target="../media/image106.png"/><Relationship Id="rId11" Type="http://schemas.openxmlformats.org/officeDocument/2006/relationships/image" Target="../media/image150.png"/><Relationship Id="rId24" Type="http://schemas.openxmlformats.org/officeDocument/2006/relationships/image" Target="../media/image280.png"/><Relationship Id="rId5" Type="http://schemas.openxmlformats.org/officeDocument/2006/relationships/image" Target="../media/image910.png"/><Relationship Id="rId15" Type="http://schemas.openxmlformats.org/officeDocument/2006/relationships/image" Target="../media/image190.png"/><Relationship Id="rId23" Type="http://schemas.openxmlformats.org/officeDocument/2006/relationships/image" Target="../media/image270.png"/><Relationship Id="rId28" Type="http://schemas.openxmlformats.org/officeDocument/2006/relationships/image" Target="../media/image320.png"/><Relationship Id="rId10" Type="http://schemas.openxmlformats.org/officeDocument/2006/relationships/image" Target="../media/image140.png"/><Relationship Id="rId19" Type="http://schemas.openxmlformats.org/officeDocument/2006/relationships/image" Target="../media/image230.png"/><Relationship Id="rId31" Type="http://schemas.openxmlformats.org/officeDocument/2006/relationships/image" Target="../media/image53.png"/><Relationship Id="rId4" Type="http://schemas.openxmlformats.org/officeDocument/2006/relationships/image" Target="../media/image810.png"/><Relationship Id="rId9" Type="http://schemas.openxmlformats.org/officeDocument/2006/relationships/image" Target="../media/image130.png"/><Relationship Id="rId14" Type="http://schemas.openxmlformats.org/officeDocument/2006/relationships/image" Target="../media/image180.png"/><Relationship Id="rId22" Type="http://schemas.openxmlformats.org/officeDocument/2006/relationships/image" Target="../media/image260.png"/><Relationship Id="rId27" Type="http://schemas.openxmlformats.org/officeDocument/2006/relationships/image" Target="../media/image310.png"/><Relationship Id="rId30"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0.png"/><Relationship Id="rId18" Type="http://schemas.openxmlformats.org/officeDocument/2006/relationships/image" Target="../media/image107.png"/><Relationship Id="rId26" Type="http://schemas.openxmlformats.org/officeDocument/2006/relationships/image" Target="../media/image60.png"/><Relationship Id="rId3" Type="http://schemas.openxmlformats.org/officeDocument/2006/relationships/image" Target="../media/image370.png"/><Relationship Id="rId21" Type="http://schemas.openxmlformats.org/officeDocument/2006/relationships/image" Target="../media/image55.png"/><Relationship Id="rId7" Type="http://schemas.openxmlformats.org/officeDocument/2006/relationships/image" Target="../media/image410.png"/><Relationship Id="rId12" Type="http://schemas.openxmlformats.org/officeDocument/2006/relationships/image" Target="../media/image460.png"/><Relationship Id="rId17" Type="http://schemas.openxmlformats.org/officeDocument/2006/relationships/image" Target="../media/image510.png"/><Relationship Id="rId25" Type="http://schemas.openxmlformats.org/officeDocument/2006/relationships/image" Target="../media/image59.png"/><Relationship Id="rId2" Type="http://schemas.openxmlformats.org/officeDocument/2006/relationships/image" Target="../media/image360.png"/><Relationship Id="rId16" Type="http://schemas.openxmlformats.org/officeDocument/2006/relationships/image" Target="../media/image500.png"/><Relationship Id="rId20" Type="http://schemas.openxmlformats.org/officeDocument/2006/relationships/image" Target="../media/image54.png"/><Relationship Id="rId1" Type="http://schemas.openxmlformats.org/officeDocument/2006/relationships/slideLayout" Target="../slideLayouts/slideLayout128.xml"/><Relationship Id="rId6" Type="http://schemas.openxmlformats.org/officeDocument/2006/relationships/image" Target="../media/image400.png"/><Relationship Id="rId11" Type="http://schemas.openxmlformats.org/officeDocument/2006/relationships/image" Target="../media/image450.png"/><Relationship Id="rId24" Type="http://schemas.openxmlformats.org/officeDocument/2006/relationships/image" Target="../media/image58.png"/><Relationship Id="rId5" Type="http://schemas.openxmlformats.org/officeDocument/2006/relationships/image" Target="../media/image390.png"/><Relationship Id="rId15" Type="http://schemas.openxmlformats.org/officeDocument/2006/relationships/image" Target="../media/image490.png"/><Relationship Id="rId23" Type="http://schemas.openxmlformats.org/officeDocument/2006/relationships/image" Target="../media/image57.png"/><Relationship Id="rId28" Type="http://schemas.openxmlformats.org/officeDocument/2006/relationships/image" Target="../media/image53.png"/><Relationship Id="rId10" Type="http://schemas.openxmlformats.org/officeDocument/2006/relationships/image" Target="../media/image440.png"/><Relationship Id="rId19" Type="http://schemas.openxmlformats.org/officeDocument/2006/relationships/image" Target="../media/image108.png"/><Relationship Id="rId4" Type="http://schemas.openxmlformats.org/officeDocument/2006/relationships/image" Target="../media/image380.png"/><Relationship Id="rId9" Type="http://schemas.openxmlformats.org/officeDocument/2006/relationships/image" Target="../media/image430.png"/><Relationship Id="rId14" Type="http://schemas.openxmlformats.org/officeDocument/2006/relationships/image" Target="../media/image480.png"/><Relationship Id="rId22" Type="http://schemas.openxmlformats.org/officeDocument/2006/relationships/image" Target="../media/image56.png"/><Relationship Id="rId27" Type="http://schemas.openxmlformats.org/officeDocument/2006/relationships/image" Target="../media/image52.png"/></Relationships>
</file>

<file path=ppt/slides/_rels/slide12.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image" Target="../media/image220.png"/><Relationship Id="rId26" Type="http://schemas.openxmlformats.org/officeDocument/2006/relationships/image" Target="../media/image300.png"/><Relationship Id="rId39" Type="http://schemas.openxmlformats.org/officeDocument/2006/relationships/image" Target="../media/image430.png"/><Relationship Id="rId21" Type="http://schemas.openxmlformats.org/officeDocument/2006/relationships/image" Target="../media/image250.png"/><Relationship Id="rId34" Type="http://schemas.openxmlformats.org/officeDocument/2006/relationships/image" Target="../media/image380.png"/><Relationship Id="rId42" Type="http://schemas.openxmlformats.org/officeDocument/2006/relationships/image" Target="../media/image460.png"/><Relationship Id="rId47" Type="http://schemas.openxmlformats.org/officeDocument/2006/relationships/image" Target="../media/image510.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10.png"/><Relationship Id="rId16" Type="http://schemas.openxmlformats.org/officeDocument/2006/relationships/image" Target="../media/image200.png"/><Relationship Id="rId29" Type="http://schemas.openxmlformats.org/officeDocument/2006/relationships/image" Target="../media/image330.png"/><Relationship Id="rId11" Type="http://schemas.openxmlformats.org/officeDocument/2006/relationships/image" Target="../media/image150.png"/><Relationship Id="rId24" Type="http://schemas.openxmlformats.org/officeDocument/2006/relationships/image" Target="../media/image280.png"/><Relationship Id="rId32" Type="http://schemas.openxmlformats.org/officeDocument/2006/relationships/image" Target="../media/image360.png"/><Relationship Id="rId37" Type="http://schemas.openxmlformats.org/officeDocument/2006/relationships/image" Target="../media/image410.png"/><Relationship Id="rId40" Type="http://schemas.openxmlformats.org/officeDocument/2006/relationships/image" Target="../media/image440.png"/><Relationship Id="rId45" Type="http://schemas.openxmlformats.org/officeDocument/2006/relationships/image" Target="../media/image490.png"/><Relationship Id="rId53" Type="http://schemas.openxmlformats.org/officeDocument/2006/relationships/image" Target="../media/image57.png"/><Relationship Id="rId5" Type="http://schemas.openxmlformats.org/officeDocument/2006/relationships/image" Target="../media/image910.png"/><Relationship Id="rId10" Type="http://schemas.openxmlformats.org/officeDocument/2006/relationships/image" Target="../media/image140.png"/><Relationship Id="rId19" Type="http://schemas.openxmlformats.org/officeDocument/2006/relationships/image" Target="../media/image230.png"/><Relationship Id="rId31" Type="http://schemas.openxmlformats.org/officeDocument/2006/relationships/image" Target="../media/image53.png"/><Relationship Id="rId44" Type="http://schemas.openxmlformats.org/officeDocument/2006/relationships/image" Target="../media/image480.png"/><Relationship Id="rId52" Type="http://schemas.openxmlformats.org/officeDocument/2006/relationships/image" Target="../media/image56.png"/><Relationship Id="rId4" Type="http://schemas.openxmlformats.org/officeDocument/2006/relationships/image" Target="../media/image810.png"/><Relationship Id="rId9" Type="http://schemas.openxmlformats.org/officeDocument/2006/relationships/image" Target="../media/image130.png"/><Relationship Id="rId14" Type="http://schemas.openxmlformats.org/officeDocument/2006/relationships/image" Target="../media/image180.png"/><Relationship Id="rId22" Type="http://schemas.openxmlformats.org/officeDocument/2006/relationships/image" Target="../media/image260.png"/><Relationship Id="rId27" Type="http://schemas.openxmlformats.org/officeDocument/2006/relationships/image" Target="../media/image310.png"/><Relationship Id="rId30" Type="http://schemas.openxmlformats.org/officeDocument/2006/relationships/image" Target="../media/image52.png"/><Relationship Id="rId35" Type="http://schemas.openxmlformats.org/officeDocument/2006/relationships/image" Target="../media/image390.png"/><Relationship Id="rId43" Type="http://schemas.openxmlformats.org/officeDocument/2006/relationships/image" Target="../media/image470.png"/><Relationship Id="rId48" Type="http://schemas.openxmlformats.org/officeDocument/2006/relationships/image" Target="../media/image107.png"/><Relationship Id="rId56" Type="http://schemas.openxmlformats.org/officeDocument/2006/relationships/image" Target="../media/image60.png"/><Relationship Id="rId8" Type="http://schemas.openxmlformats.org/officeDocument/2006/relationships/image" Target="../media/image120.png"/><Relationship Id="rId51" Type="http://schemas.openxmlformats.org/officeDocument/2006/relationships/image" Target="../media/image55.png"/><Relationship Id="rId3" Type="http://schemas.openxmlformats.org/officeDocument/2006/relationships/image" Target="../media/image710.png"/><Relationship Id="rId12" Type="http://schemas.openxmlformats.org/officeDocument/2006/relationships/image" Target="../media/image160.png"/><Relationship Id="rId17" Type="http://schemas.openxmlformats.org/officeDocument/2006/relationships/image" Target="../media/image210.png"/><Relationship Id="rId25" Type="http://schemas.openxmlformats.org/officeDocument/2006/relationships/image" Target="../media/image290.png"/><Relationship Id="rId33" Type="http://schemas.openxmlformats.org/officeDocument/2006/relationships/image" Target="../media/image370.png"/><Relationship Id="rId38" Type="http://schemas.openxmlformats.org/officeDocument/2006/relationships/image" Target="../media/image420.png"/><Relationship Id="rId46" Type="http://schemas.openxmlformats.org/officeDocument/2006/relationships/image" Target="../media/image500.png"/><Relationship Id="rId20" Type="http://schemas.openxmlformats.org/officeDocument/2006/relationships/image" Target="../media/image240.png"/><Relationship Id="rId41" Type="http://schemas.openxmlformats.org/officeDocument/2006/relationships/image" Target="../media/image450.png"/><Relationship Id="rId54" Type="http://schemas.openxmlformats.org/officeDocument/2006/relationships/image" Target="../media/image58.png"/><Relationship Id="rId1" Type="http://schemas.openxmlformats.org/officeDocument/2006/relationships/slideLayout" Target="../slideLayouts/slideLayout128.xml"/><Relationship Id="rId6" Type="http://schemas.openxmlformats.org/officeDocument/2006/relationships/image" Target="../media/image106.png"/><Relationship Id="rId15" Type="http://schemas.openxmlformats.org/officeDocument/2006/relationships/image" Target="../media/image190.png"/><Relationship Id="rId23" Type="http://schemas.openxmlformats.org/officeDocument/2006/relationships/image" Target="../media/image270.png"/><Relationship Id="rId28" Type="http://schemas.openxmlformats.org/officeDocument/2006/relationships/image" Target="../media/image320.png"/><Relationship Id="rId36" Type="http://schemas.openxmlformats.org/officeDocument/2006/relationships/image" Target="../media/image400.png"/><Relationship Id="rId49" Type="http://schemas.openxmlformats.org/officeDocument/2006/relationships/image" Target="../media/image108.png"/></Relationships>
</file>

<file path=ppt/slides/_rels/slide13.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160.png"/><Relationship Id="rId26" Type="http://schemas.openxmlformats.org/officeDocument/2006/relationships/image" Target="../media/image210.png"/><Relationship Id="rId39" Type="http://schemas.openxmlformats.org/officeDocument/2006/relationships/image" Target="../media/image280.png"/><Relationship Id="rId21" Type="http://schemas.openxmlformats.org/officeDocument/2006/relationships/image" Target="../media/image180.png"/><Relationship Id="rId34" Type="http://schemas.openxmlformats.org/officeDocument/2006/relationships/image" Target="../media/image250.png"/><Relationship Id="rId42" Type="http://schemas.openxmlformats.org/officeDocument/2006/relationships/image" Target="../media/image77.png"/><Relationship Id="rId47" Type="http://schemas.openxmlformats.org/officeDocument/2006/relationships/image" Target="../media/image320.png"/><Relationship Id="rId50" Type="http://schemas.openxmlformats.org/officeDocument/2006/relationships/image" Target="../media/image52.png"/><Relationship Id="rId7" Type="http://schemas.openxmlformats.org/officeDocument/2006/relationships/image" Target="../media/image63.png"/><Relationship Id="rId2" Type="http://schemas.openxmlformats.org/officeDocument/2006/relationships/image" Target="../media/image611.png"/><Relationship Id="rId16" Type="http://schemas.openxmlformats.org/officeDocument/2006/relationships/image" Target="../media/image66.png"/><Relationship Id="rId29" Type="http://schemas.openxmlformats.org/officeDocument/2006/relationships/image" Target="../media/image71.png"/><Relationship Id="rId11" Type="http://schemas.openxmlformats.org/officeDocument/2006/relationships/image" Target="../media/image11.png"/><Relationship Id="rId24" Type="http://schemas.openxmlformats.org/officeDocument/2006/relationships/image" Target="../media/image200.png"/><Relationship Id="rId32" Type="http://schemas.openxmlformats.org/officeDocument/2006/relationships/image" Target="../media/image72.png"/><Relationship Id="rId37" Type="http://schemas.openxmlformats.org/officeDocument/2006/relationships/image" Target="../media/image75.png"/><Relationship Id="rId40" Type="http://schemas.openxmlformats.org/officeDocument/2006/relationships/image" Target="../media/image76.png"/><Relationship Id="rId45" Type="http://schemas.openxmlformats.org/officeDocument/2006/relationships/image" Target="../media/image79.png"/><Relationship Id="rId5" Type="http://schemas.openxmlformats.org/officeDocument/2006/relationships/image" Target="../media/image620.png"/><Relationship Id="rId15" Type="http://schemas.openxmlformats.org/officeDocument/2006/relationships/image" Target="../media/image140.png"/><Relationship Id="rId23" Type="http://schemas.openxmlformats.org/officeDocument/2006/relationships/image" Target="../media/image68.png"/><Relationship Id="rId28" Type="http://schemas.openxmlformats.org/officeDocument/2006/relationships/image" Target="../media/image220.png"/><Relationship Id="rId36" Type="http://schemas.openxmlformats.org/officeDocument/2006/relationships/image" Target="../media/image74.png"/><Relationship Id="rId49" Type="http://schemas.openxmlformats.org/officeDocument/2006/relationships/image" Target="../media/image81.png"/><Relationship Id="rId10" Type="http://schemas.openxmlformats.org/officeDocument/2006/relationships/image" Target="../media/image64.png"/><Relationship Id="rId19" Type="http://schemas.openxmlformats.org/officeDocument/2006/relationships/image" Target="../media/image67.png"/><Relationship Id="rId31" Type="http://schemas.openxmlformats.org/officeDocument/2006/relationships/image" Target="../media/image240.png"/><Relationship Id="rId44" Type="http://schemas.openxmlformats.org/officeDocument/2006/relationships/image" Target="../media/image78.png"/><Relationship Id="rId4" Type="http://schemas.openxmlformats.org/officeDocument/2006/relationships/image" Target="../media/image710.png"/><Relationship Id="rId9" Type="http://schemas.openxmlformats.org/officeDocument/2006/relationships/image" Target="../media/image106.png"/><Relationship Id="rId14" Type="http://schemas.openxmlformats.org/officeDocument/2006/relationships/image" Target="../media/image130.png"/><Relationship Id="rId22" Type="http://schemas.openxmlformats.org/officeDocument/2006/relationships/image" Target="../media/image190.png"/><Relationship Id="rId27" Type="http://schemas.openxmlformats.org/officeDocument/2006/relationships/image" Target="../media/image70.png"/><Relationship Id="rId30" Type="http://schemas.openxmlformats.org/officeDocument/2006/relationships/image" Target="../media/image230.png"/><Relationship Id="rId35" Type="http://schemas.openxmlformats.org/officeDocument/2006/relationships/image" Target="../media/image260.png"/><Relationship Id="rId43" Type="http://schemas.openxmlformats.org/officeDocument/2006/relationships/image" Target="../media/image300.png"/><Relationship Id="rId48" Type="http://schemas.openxmlformats.org/officeDocument/2006/relationships/image" Target="../media/image80.png"/><Relationship Id="rId8" Type="http://schemas.openxmlformats.org/officeDocument/2006/relationships/image" Target="../media/image910.png"/><Relationship Id="rId51" Type="http://schemas.openxmlformats.org/officeDocument/2006/relationships/image" Target="../media/image53.png"/><Relationship Id="rId3" Type="http://schemas.openxmlformats.org/officeDocument/2006/relationships/image" Target="../media/image610.png"/><Relationship Id="rId12" Type="http://schemas.openxmlformats.org/officeDocument/2006/relationships/image" Target="../media/image120.png"/><Relationship Id="rId17" Type="http://schemas.openxmlformats.org/officeDocument/2006/relationships/image" Target="../media/image150.png"/><Relationship Id="rId25" Type="http://schemas.openxmlformats.org/officeDocument/2006/relationships/image" Target="../media/image69.png"/><Relationship Id="rId33" Type="http://schemas.openxmlformats.org/officeDocument/2006/relationships/image" Target="../media/image73.png"/><Relationship Id="rId38" Type="http://schemas.openxmlformats.org/officeDocument/2006/relationships/image" Target="../media/image270.png"/><Relationship Id="rId46" Type="http://schemas.openxmlformats.org/officeDocument/2006/relationships/image" Target="../media/image310.png"/><Relationship Id="rId20" Type="http://schemas.openxmlformats.org/officeDocument/2006/relationships/image" Target="../media/image170.png"/><Relationship Id="rId41" Type="http://schemas.openxmlformats.org/officeDocument/2006/relationships/image" Target="../media/image290.png"/><Relationship Id="rId1" Type="http://schemas.openxmlformats.org/officeDocument/2006/relationships/slideLayout" Target="../slideLayouts/slideLayout128.xml"/><Relationship Id="rId6" Type="http://schemas.openxmlformats.org/officeDocument/2006/relationships/image" Target="../media/image810.png"/></Relationships>
</file>

<file path=ppt/slides/_rels/slide14.xml.rels><?xml version="1.0" encoding="UTF-8" standalone="yes"?>
<Relationships xmlns="http://schemas.openxmlformats.org/package/2006/relationships"><Relationship Id="rId13" Type="http://schemas.openxmlformats.org/officeDocument/2006/relationships/image" Target="../media/image430.png"/><Relationship Id="rId18" Type="http://schemas.openxmlformats.org/officeDocument/2006/relationships/image" Target="../media/image87.png"/><Relationship Id="rId26" Type="http://schemas.openxmlformats.org/officeDocument/2006/relationships/image" Target="../media/image510.png"/><Relationship Id="rId39" Type="http://schemas.openxmlformats.org/officeDocument/2006/relationships/image" Target="../media/image98.png"/><Relationship Id="rId21" Type="http://schemas.openxmlformats.org/officeDocument/2006/relationships/image" Target="../media/image480.png"/><Relationship Id="rId34" Type="http://schemas.openxmlformats.org/officeDocument/2006/relationships/image" Target="../media/image94.png"/><Relationship Id="rId42" Type="http://schemas.openxmlformats.org/officeDocument/2006/relationships/image" Target="../media/image101.png"/><Relationship Id="rId47" Type="http://schemas.openxmlformats.org/officeDocument/2006/relationships/image" Target="../media/image58.png"/><Relationship Id="rId50" Type="http://schemas.openxmlformats.org/officeDocument/2006/relationships/image" Target="../media/image105.png"/><Relationship Id="rId7" Type="http://schemas.openxmlformats.org/officeDocument/2006/relationships/image" Target="../media/image390.png"/><Relationship Id="rId2" Type="http://schemas.openxmlformats.org/officeDocument/2006/relationships/image" Target="../media/image82.png"/><Relationship Id="rId16" Type="http://schemas.openxmlformats.org/officeDocument/2006/relationships/image" Target="../media/image450.png"/><Relationship Id="rId29" Type="http://schemas.openxmlformats.org/officeDocument/2006/relationships/image" Target="../media/image92.png"/><Relationship Id="rId11" Type="http://schemas.openxmlformats.org/officeDocument/2006/relationships/image" Target="../media/image420.png"/><Relationship Id="rId24" Type="http://schemas.openxmlformats.org/officeDocument/2006/relationships/image" Target="../media/image89.png"/><Relationship Id="rId32" Type="http://schemas.openxmlformats.org/officeDocument/2006/relationships/image" Target="../media/image54.png"/><Relationship Id="rId37" Type="http://schemas.openxmlformats.org/officeDocument/2006/relationships/image" Target="../media/image97.png"/><Relationship Id="rId40" Type="http://schemas.openxmlformats.org/officeDocument/2006/relationships/image" Target="../media/image99.png"/><Relationship Id="rId45" Type="http://schemas.openxmlformats.org/officeDocument/2006/relationships/image" Target="../media/image103.png"/><Relationship Id="rId5" Type="http://schemas.openxmlformats.org/officeDocument/2006/relationships/image" Target="../media/image380.png"/><Relationship Id="rId15" Type="http://schemas.openxmlformats.org/officeDocument/2006/relationships/image" Target="../media/image440.png"/><Relationship Id="rId23" Type="http://schemas.openxmlformats.org/officeDocument/2006/relationships/image" Target="../media/image500.png"/><Relationship Id="rId28" Type="http://schemas.openxmlformats.org/officeDocument/2006/relationships/image" Target="../media/image107.png"/><Relationship Id="rId36" Type="http://schemas.openxmlformats.org/officeDocument/2006/relationships/image" Target="../media/image96.png"/><Relationship Id="rId49" Type="http://schemas.openxmlformats.org/officeDocument/2006/relationships/image" Target="../media/image60.png"/><Relationship Id="rId10" Type="http://schemas.openxmlformats.org/officeDocument/2006/relationships/image" Target="../media/image410.png"/><Relationship Id="rId19" Type="http://schemas.openxmlformats.org/officeDocument/2006/relationships/image" Target="../media/image470.png"/><Relationship Id="rId31" Type="http://schemas.openxmlformats.org/officeDocument/2006/relationships/image" Target="../media/image108.png"/><Relationship Id="rId44" Type="http://schemas.openxmlformats.org/officeDocument/2006/relationships/image" Target="../media/image57.png"/><Relationship Id="rId52" Type="http://schemas.openxmlformats.org/officeDocument/2006/relationships/image" Target="../media/image108.png"/><Relationship Id="rId4" Type="http://schemas.openxmlformats.org/officeDocument/2006/relationships/image" Target="../media/image370.png"/><Relationship Id="rId9" Type="http://schemas.openxmlformats.org/officeDocument/2006/relationships/image" Target="../media/image400.png"/><Relationship Id="rId14" Type="http://schemas.openxmlformats.org/officeDocument/2006/relationships/image" Target="../media/image86.png"/><Relationship Id="rId22" Type="http://schemas.openxmlformats.org/officeDocument/2006/relationships/image" Target="../media/image490.png"/><Relationship Id="rId27" Type="http://schemas.openxmlformats.org/officeDocument/2006/relationships/image" Target="../media/image91.png"/><Relationship Id="rId30" Type="http://schemas.openxmlformats.org/officeDocument/2006/relationships/image" Target="../media/image93.png"/><Relationship Id="rId35" Type="http://schemas.openxmlformats.org/officeDocument/2006/relationships/image" Target="../media/image95.png"/><Relationship Id="rId43" Type="http://schemas.openxmlformats.org/officeDocument/2006/relationships/image" Target="../media/image102.png"/><Relationship Id="rId48" Type="http://schemas.openxmlformats.org/officeDocument/2006/relationships/image" Target="../media/image59.png"/><Relationship Id="rId8" Type="http://schemas.openxmlformats.org/officeDocument/2006/relationships/image" Target="../media/image84.png"/><Relationship Id="rId51" Type="http://schemas.openxmlformats.org/officeDocument/2006/relationships/image" Target="../media/image107.png"/><Relationship Id="rId3" Type="http://schemas.openxmlformats.org/officeDocument/2006/relationships/image" Target="../media/image360.png"/><Relationship Id="rId12" Type="http://schemas.openxmlformats.org/officeDocument/2006/relationships/image" Target="../media/image85.png"/><Relationship Id="rId17" Type="http://schemas.openxmlformats.org/officeDocument/2006/relationships/image" Target="../media/image460.png"/><Relationship Id="rId25" Type="http://schemas.openxmlformats.org/officeDocument/2006/relationships/image" Target="../media/image90.png"/><Relationship Id="rId33" Type="http://schemas.openxmlformats.org/officeDocument/2006/relationships/image" Target="../media/image55.png"/><Relationship Id="rId38" Type="http://schemas.openxmlformats.org/officeDocument/2006/relationships/image" Target="../media/image56.png"/><Relationship Id="rId46" Type="http://schemas.openxmlformats.org/officeDocument/2006/relationships/image" Target="../media/image104.png"/><Relationship Id="rId20" Type="http://schemas.openxmlformats.org/officeDocument/2006/relationships/image" Target="../media/image88.png"/><Relationship Id="rId41" Type="http://schemas.openxmlformats.org/officeDocument/2006/relationships/image" Target="../media/image100.png"/><Relationship Id="rId1" Type="http://schemas.openxmlformats.org/officeDocument/2006/relationships/slideLayout" Target="../slideLayouts/slideLayout128.xml"/><Relationship Id="rId6" Type="http://schemas.openxmlformats.org/officeDocument/2006/relationships/image" Target="../media/image8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1.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1.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34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6.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5.png"/><Relationship Id="rId15" Type="http://schemas.openxmlformats.org/officeDocument/2006/relationships/image" Target="../media/image42.png"/><Relationship Id="rId10" Type="http://schemas.openxmlformats.org/officeDocument/2006/relationships/image" Target="../media/image371.png"/><Relationship Id="rId19"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image" Target="../media/image361.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A08BB-D5E5-4BC3-922B-AF39F0810BFF}"/>
              </a:ext>
            </a:extLst>
          </p:cNvPr>
          <p:cNvSpPr txBox="1"/>
          <p:nvPr/>
        </p:nvSpPr>
        <p:spPr>
          <a:xfrm>
            <a:off x="226100" y="272215"/>
            <a:ext cx="3119508" cy="707886"/>
          </a:xfrm>
          <a:prstGeom prst="rect">
            <a:avLst/>
          </a:prstGeom>
          <a:noFill/>
        </p:spPr>
        <p:txBody>
          <a:bodyPr wrap="none" rtlCol="0">
            <a:spAutoFit/>
          </a:bodyPr>
          <a:lstStyle/>
          <a:p>
            <a:pPr defTabSz="457200"/>
            <a:r>
              <a:rPr lang="en-GB" sz="4000" b="1" dirty="0">
                <a:solidFill>
                  <a:prstClr val="black"/>
                </a:solidFill>
                <a:latin typeface="Calibri" panose="020F0502020204030204"/>
              </a:rPr>
              <a:t>True or False?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AF0D17-26D5-4407-90B4-C3BC35D0C935}"/>
                  </a:ext>
                </a:extLst>
              </p:cNvPr>
              <p:cNvSpPr txBox="1"/>
              <p:nvPr/>
            </p:nvSpPr>
            <p:spPr>
              <a:xfrm>
                <a:off x="211802" y="2378458"/>
                <a:ext cx="5283241" cy="711670"/>
              </a:xfrm>
              <a:prstGeom prst="rect">
                <a:avLst/>
              </a:prstGeom>
              <a:noFill/>
            </p:spPr>
            <p:txBody>
              <a:bodyPr wrap="none" rtlCol="0">
                <a:sp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3600" i="1" dirty="0" smtClean="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=2×</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b="0" i="1" dirty="0" smtClean="0">
                          <a:solidFill>
                            <a:prstClr val="black"/>
                          </a:solidFill>
                          <a:latin typeface="Cambria Math" panose="02040503050406030204" pitchFamily="18" charset="0"/>
                        </a:rPr>
                        <m:t>=2</m:t>
                      </m:r>
                      <m:rad>
                        <m:radPr>
                          <m:degHide m:val="on"/>
                          <m:ctrlPr>
                            <a:rPr lang="en-GB" sz="3600" b="0" i="1" dirty="0" smtClean="0">
                              <a:solidFill>
                                <a:prstClr val="black"/>
                              </a:solidFill>
                              <a:latin typeface="Cambria Math" panose="02040503050406030204" pitchFamily="18" charset="0"/>
                            </a:rPr>
                          </m:ctrlPr>
                        </m:radPr>
                        <m:deg/>
                        <m:e>
                          <m:r>
                            <a:rPr lang="en-GB" sz="3600" b="0" i="1" dirty="0" smtClean="0">
                              <a:solidFill>
                                <a:prstClr val="black"/>
                              </a:solidFill>
                              <a:latin typeface="Cambria Math" panose="02040503050406030204" pitchFamily="18" charset="0"/>
                            </a:rPr>
                            <m:t>3</m:t>
                          </m:r>
                        </m:e>
                      </m:rad>
                    </m:oMath>
                  </m:oMathPara>
                </a14:m>
                <a:endParaRPr lang="en-GB" sz="3600" baseline="30000" dirty="0">
                  <a:solidFill>
                    <a:prstClr val="black"/>
                  </a:solidFill>
                  <a:latin typeface="Calibri" panose="020F0502020204030204"/>
                </a:endParaRPr>
              </a:p>
            </p:txBody>
          </p:sp>
        </mc:Choice>
        <mc:Fallback xmlns="">
          <p:sp>
            <p:nvSpPr>
              <p:cNvPr id="4" name="TextBox 3">
                <a:extLst>
                  <a:ext uri="{FF2B5EF4-FFF2-40B4-BE49-F238E27FC236}">
                    <a16:creationId xmlns:a16="http://schemas.microsoft.com/office/drawing/2014/main" id="{E8AF0D17-26D5-4407-90B4-C3BC35D0C935}"/>
                  </a:ext>
                </a:extLst>
              </p:cNvPr>
              <p:cNvSpPr txBox="1">
                <a:spLocks noRot="1" noChangeAspect="1" noMove="1" noResize="1" noEditPoints="1" noAdjustHandles="1" noChangeArrowheads="1" noChangeShapeType="1" noTextEdit="1"/>
              </p:cNvSpPr>
              <p:nvPr/>
            </p:nvSpPr>
            <p:spPr>
              <a:xfrm>
                <a:off x="211802" y="2378458"/>
                <a:ext cx="5283241" cy="71167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6A48DF-A99C-43C4-A0E1-80CC9DAEA0E7}"/>
                  </a:ext>
                </a:extLst>
              </p:cNvPr>
              <p:cNvSpPr txBox="1"/>
              <p:nvPr/>
            </p:nvSpPr>
            <p:spPr>
              <a:xfrm>
                <a:off x="226100" y="1184662"/>
                <a:ext cx="3078856" cy="711670"/>
              </a:xfrm>
              <a:prstGeom prst="rect">
                <a:avLst/>
              </a:prstGeom>
              <a:noFill/>
            </p:spPr>
            <p:txBody>
              <a:bodyPr wrap="none" rtlCol="0">
                <a:sp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6</m:t>
                          </m:r>
                        </m:e>
                      </m:rad>
                    </m:oMath>
                  </m:oMathPara>
                </a14:m>
                <a:endParaRPr lang="en-GB" sz="3600" baseline="30000" dirty="0">
                  <a:solidFill>
                    <a:prstClr val="black"/>
                  </a:solidFill>
                  <a:latin typeface="Calibri" panose="020F0502020204030204"/>
                </a:endParaRPr>
              </a:p>
            </p:txBody>
          </p:sp>
        </mc:Choice>
        <mc:Fallback xmlns="">
          <p:sp>
            <p:nvSpPr>
              <p:cNvPr id="12" name="TextBox 11">
                <a:extLst>
                  <a:ext uri="{FF2B5EF4-FFF2-40B4-BE49-F238E27FC236}">
                    <a16:creationId xmlns:a16="http://schemas.microsoft.com/office/drawing/2014/main" id="{E76A48DF-A99C-43C4-A0E1-80CC9DAEA0E7}"/>
                  </a:ext>
                </a:extLst>
              </p:cNvPr>
              <p:cNvSpPr txBox="1">
                <a:spLocks noRot="1" noChangeAspect="1" noMove="1" noResize="1" noEditPoints="1" noAdjustHandles="1" noChangeArrowheads="1" noChangeShapeType="1" noTextEdit="1"/>
              </p:cNvSpPr>
              <p:nvPr/>
            </p:nvSpPr>
            <p:spPr>
              <a:xfrm>
                <a:off x="226100" y="1184662"/>
                <a:ext cx="3078856" cy="7116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182A1A-1A67-4792-A1FB-03734AC5C207}"/>
                  </a:ext>
                </a:extLst>
              </p:cNvPr>
              <p:cNvSpPr txBox="1"/>
              <p:nvPr/>
            </p:nvSpPr>
            <p:spPr>
              <a:xfrm>
                <a:off x="24201" y="5519792"/>
                <a:ext cx="3078856" cy="711670"/>
              </a:xfrm>
              <a:prstGeom prst="rect">
                <a:avLst/>
              </a:prstGeom>
              <a:noFill/>
            </p:spPr>
            <p:txBody>
              <a:bodyPr wrap="none" rtlCol="0">
                <a:sp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9</m:t>
                          </m:r>
                        </m:e>
                      </m:rad>
                    </m:oMath>
                  </m:oMathPara>
                </a14:m>
                <a:endParaRPr lang="en-GB" sz="3600" baseline="30000" dirty="0">
                  <a:solidFill>
                    <a:prstClr val="black"/>
                  </a:solidFill>
                  <a:latin typeface="Calibri" panose="020F0502020204030204"/>
                </a:endParaRPr>
              </a:p>
            </p:txBody>
          </p:sp>
        </mc:Choice>
        <mc:Fallback xmlns="">
          <p:sp>
            <p:nvSpPr>
              <p:cNvPr id="13" name="TextBox 12">
                <a:extLst>
                  <a:ext uri="{FF2B5EF4-FFF2-40B4-BE49-F238E27FC236}">
                    <a16:creationId xmlns:a16="http://schemas.microsoft.com/office/drawing/2014/main" id="{08182A1A-1A67-4792-A1FB-03734AC5C207}"/>
                  </a:ext>
                </a:extLst>
              </p:cNvPr>
              <p:cNvSpPr txBox="1">
                <a:spLocks noRot="1" noChangeAspect="1" noMove="1" noResize="1" noEditPoints="1" noAdjustHandles="1" noChangeArrowheads="1" noChangeShapeType="1" noTextEdit="1"/>
              </p:cNvSpPr>
              <p:nvPr/>
            </p:nvSpPr>
            <p:spPr>
              <a:xfrm>
                <a:off x="24201" y="5519792"/>
                <a:ext cx="3078856" cy="7116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70B482E-480A-4FAC-843B-E8C4743F3921}"/>
                  </a:ext>
                </a:extLst>
              </p:cNvPr>
              <p:cNvSpPr txBox="1"/>
              <p:nvPr/>
            </p:nvSpPr>
            <p:spPr>
              <a:xfrm>
                <a:off x="211802" y="3423654"/>
                <a:ext cx="3078856" cy="722955"/>
              </a:xfrm>
              <a:prstGeom prst="rect">
                <a:avLst/>
              </a:prstGeom>
              <a:noFill/>
            </p:spPr>
            <p:txBody>
              <a:bodyPr wrap="none" rtlCol="0">
                <a:sp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5</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8</m:t>
                          </m:r>
                        </m:e>
                      </m:rad>
                    </m:oMath>
                  </m:oMathPara>
                </a14:m>
                <a:endParaRPr lang="en-GB" sz="3600" baseline="30000" dirty="0">
                  <a:solidFill>
                    <a:prstClr val="black"/>
                  </a:solidFill>
                  <a:latin typeface="Calibri" panose="020F0502020204030204"/>
                </a:endParaRPr>
              </a:p>
            </p:txBody>
          </p:sp>
        </mc:Choice>
        <mc:Fallback xmlns="">
          <p:sp>
            <p:nvSpPr>
              <p:cNvPr id="14" name="TextBox 13">
                <a:extLst>
                  <a:ext uri="{FF2B5EF4-FFF2-40B4-BE49-F238E27FC236}">
                    <a16:creationId xmlns:a16="http://schemas.microsoft.com/office/drawing/2014/main" id="{370B482E-480A-4FAC-843B-E8C4743F3921}"/>
                  </a:ext>
                </a:extLst>
              </p:cNvPr>
              <p:cNvSpPr txBox="1">
                <a:spLocks noRot="1" noChangeAspect="1" noMove="1" noResize="1" noEditPoints="1" noAdjustHandles="1" noChangeArrowheads="1" noChangeShapeType="1" noTextEdit="1"/>
              </p:cNvSpPr>
              <p:nvPr/>
            </p:nvSpPr>
            <p:spPr>
              <a:xfrm>
                <a:off x="211802" y="3423654"/>
                <a:ext cx="3078856" cy="722955"/>
              </a:xfrm>
              <a:prstGeom prst="rect">
                <a:avLst/>
              </a:prstGeom>
              <a:blipFill>
                <a:blip r:embed="rId5"/>
                <a:stretch>
                  <a:fillRect/>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45DBA65E-9C40-4393-BC5B-231441D9507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3293"/>
          <a:stretch/>
        </p:blipFill>
        <p:spPr>
          <a:xfrm>
            <a:off x="4114052" y="1206165"/>
            <a:ext cx="644711" cy="69016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848006-E358-480B-9F15-CEC4D79B032C}"/>
                  </a:ext>
                </a:extLst>
              </p:cNvPr>
              <p:cNvSpPr txBox="1"/>
              <p:nvPr/>
            </p:nvSpPr>
            <p:spPr>
              <a:xfrm>
                <a:off x="24201" y="4488486"/>
                <a:ext cx="5549596" cy="711670"/>
              </a:xfrm>
              <a:prstGeom prst="rect">
                <a:avLst/>
              </a:prstGeom>
              <a:noFill/>
            </p:spPr>
            <p:txBody>
              <a:bodyPr wrap="none" rtlCol="0">
                <a:sp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r>
                        <a:rPr lang="en-GB" sz="3600" i="1" dirty="0">
                          <a:solidFill>
                            <a:prstClr val="black"/>
                          </a:solidFill>
                          <a:latin typeface="Cambria Math" panose="02040503050406030204" pitchFamily="18" charset="0"/>
                        </a:rPr>
                        <m:t>=4</m:t>
                      </m:r>
                      <m:rad>
                        <m:radPr>
                          <m:degHide m:val="on"/>
                          <m:ctrlPr>
                            <a:rPr lang="en-GB" sz="3600" i="1" dirty="0">
                              <a:solidFill>
                                <a:prstClr val="black"/>
                              </a:solidFill>
                              <a:latin typeface="Cambria Math" panose="02040503050406030204" pitchFamily="18" charset="0"/>
                            </a:rPr>
                          </m:ctrlPr>
                        </m:radPr>
                        <m:deg/>
                        <m:e>
                          <m:r>
                            <a:rPr lang="en-GB" sz="3600" i="1" dirty="0">
                              <a:solidFill>
                                <a:prstClr val="black"/>
                              </a:solidFill>
                              <a:latin typeface="Cambria Math" panose="02040503050406030204" pitchFamily="18" charset="0"/>
                            </a:rPr>
                            <m:t>3</m:t>
                          </m:r>
                        </m:e>
                      </m:rad>
                    </m:oMath>
                  </m:oMathPara>
                </a14:m>
                <a:endParaRPr lang="en-GB" sz="3600" baseline="30000" dirty="0">
                  <a:solidFill>
                    <a:prstClr val="black"/>
                  </a:solidFill>
                  <a:latin typeface="Calibri" panose="020F0502020204030204"/>
                </a:endParaRPr>
              </a:p>
            </p:txBody>
          </p:sp>
        </mc:Choice>
        <mc:Fallback xmlns="">
          <p:sp>
            <p:nvSpPr>
              <p:cNvPr id="16" name="TextBox 15">
                <a:extLst>
                  <a:ext uri="{FF2B5EF4-FFF2-40B4-BE49-F238E27FC236}">
                    <a16:creationId xmlns:a16="http://schemas.microsoft.com/office/drawing/2014/main" id="{62848006-E358-480B-9F15-CEC4D79B032C}"/>
                  </a:ext>
                </a:extLst>
              </p:cNvPr>
              <p:cNvSpPr txBox="1">
                <a:spLocks noRot="1" noChangeAspect="1" noMove="1" noResize="1" noEditPoints="1" noAdjustHandles="1" noChangeArrowheads="1" noChangeShapeType="1" noTextEdit="1"/>
              </p:cNvSpPr>
              <p:nvPr/>
            </p:nvSpPr>
            <p:spPr>
              <a:xfrm>
                <a:off x="24201" y="4488486"/>
                <a:ext cx="5549596" cy="711670"/>
              </a:xfrm>
              <a:prstGeom prst="rect">
                <a:avLst/>
              </a:prstGeom>
              <a:blipFill>
                <a:blip r:embed="rId7"/>
                <a:stretch>
                  <a:fillRect/>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D57D3D00-BF97-4A19-87A2-872E4D01002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53756"/>
          <a:stretch/>
        </p:blipFill>
        <p:spPr>
          <a:xfrm>
            <a:off x="5776841" y="4509989"/>
            <a:ext cx="638317" cy="690167"/>
          </a:xfrm>
          <a:prstGeom prst="rect">
            <a:avLst/>
          </a:prstGeom>
        </p:spPr>
      </p:pic>
      <p:pic>
        <p:nvPicPr>
          <p:cNvPr id="18" name="Picture 17">
            <a:extLst>
              <a:ext uri="{FF2B5EF4-FFF2-40B4-BE49-F238E27FC236}">
                <a16:creationId xmlns:a16="http://schemas.microsoft.com/office/drawing/2014/main" id="{1DC4B509-DC68-4BAB-B686-6F31F549FA77}"/>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53756"/>
          <a:stretch/>
        </p:blipFill>
        <p:spPr>
          <a:xfrm>
            <a:off x="5776841" y="2399961"/>
            <a:ext cx="638317" cy="690167"/>
          </a:xfrm>
          <a:prstGeom prst="rect">
            <a:avLst/>
          </a:prstGeom>
        </p:spPr>
      </p:pic>
      <p:pic>
        <p:nvPicPr>
          <p:cNvPr id="19" name="Picture 18">
            <a:extLst>
              <a:ext uri="{FF2B5EF4-FFF2-40B4-BE49-F238E27FC236}">
                <a16:creationId xmlns:a16="http://schemas.microsoft.com/office/drawing/2014/main" id="{A00F50D4-6E41-424D-8821-8BDE4264012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3293"/>
          <a:stretch/>
        </p:blipFill>
        <p:spPr>
          <a:xfrm>
            <a:off x="4088842" y="3437279"/>
            <a:ext cx="644711" cy="690167"/>
          </a:xfrm>
          <a:prstGeom prst="rect">
            <a:avLst/>
          </a:prstGeom>
        </p:spPr>
      </p:pic>
      <p:pic>
        <p:nvPicPr>
          <p:cNvPr id="20" name="Picture 19">
            <a:extLst>
              <a:ext uri="{FF2B5EF4-FFF2-40B4-BE49-F238E27FC236}">
                <a16:creationId xmlns:a16="http://schemas.microsoft.com/office/drawing/2014/main" id="{51D9CD20-480D-440E-94AF-4C3205EC163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3293"/>
          <a:stretch/>
        </p:blipFill>
        <p:spPr>
          <a:xfrm>
            <a:off x="3240602" y="5519792"/>
            <a:ext cx="644711" cy="690167"/>
          </a:xfrm>
          <a:prstGeom prst="rect">
            <a:avLst/>
          </a:prstGeom>
        </p:spPr>
      </p:pic>
    </p:spTree>
    <p:extLst>
      <p:ext uri="{BB962C8B-B14F-4D97-AF65-F5344CB8AC3E}">
        <p14:creationId xmlns:p14="http://schemas.microsoft.com/office/powerpoint/2010/main" val="32754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091BE6D-D902-4E3C-82DF-8594E6199523}"/>
              </a:ext>
            </a:extLst>
          </p:cNvPr>
          <p:cNvSpPr/>
          <p:nvPr/>
        </p:nvSpPr>
        <p:spPr>
          <a:xfrm>
            <a:off x="1160307" y="17586"/>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21" name="TextBox 20">
            <a:extLst>
              <a:ext uri="{FF2B5EF4-FFF2-40B4-BE49-F238E27FC236}">
                <a16:creationId xmlns:a16="http://schemas.microsoft.com/office/drawing/2014/main" id="{3124D747-F4E7-4539-8825-DCD7358059CF}"/>
              </a:ext>
            </a:extLst>
          </p:cNvPr>
          <p:cNvSpPr txBox="1"/>
          <p:nvPr/>
        </p:nvSpPr>
        <p:spPr>
          <a:xfrm>
            <a:off x="2977771" y="-8792"/>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sp>
        <p:nvSpPr>
          <p:cNvPr id="22" name="TextBox 21">
            <a:extLst>
              <a:ext uri="{FF2B5EF4-FFF2-40B4-BE49-F238E27FC236}">
                <a16:creationId xmlns:a16="http://schemas.microsoft.com/office/drawing/2014/main" id="{85490850-D5FC-4564-9A90-372061C3FB2A}"/>
              </a:ext>
            </a:extLst>
          </p:cNvPr>
          <p:cNvSpPr txBox="1"/>
          <p:nvPr/>
        </p:nvSpPr>
        <p:spPr>
          <a:xfrm>
            <a:off x="1555074" y="237394"/>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47" name="TextBox 46">
            <a:extLst>
              <a:ext uri="{FF2B5EF4-FFF2-40B4-BE49-F238E27FC236}">
                <a16:creationId xmlns:a16="http://schemas.microsoft.com/office/drawing/2014/main" id="{53B0CA5A-EEAE-49E3-9010-757FAE892741}"/>
              </a:ext>
            </a:extLst>
          </p:cNvPr>
          <p:cNvSpPr txBox="1"/>
          <p:nvPr/>
        </p:nvSpPr>
        <p:spPr>
          <a:xfrm>
            <a:off x="1339752" y="614291"/>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48" name="TextBox 47">
            <a:extLst>
              <a:ext uri="{FF2B5EF4-FFF2-40B4-BE49-F238E27FC236}">
                <a16:creationId xmlns:a16="http://schemas.microsoft.com/office/drawing/2014/main" id="{8B3D2CA0-7513-42E1-87F0-8E00F5EC8454}"/>
              </a:ext>
            </a:extLst>
          </p:cNvPr>
          <p:cNvSpPr txBox="1"/>
          <p:nvPr/>
        </p:nvSpPr>
        <p:spPr>
          <a:xfrm>
            <a:off x="3781739" y="614291"/>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49" name="TextBox 48">
            <a:extLst>
              <a:ext uri="{FF2B5EF4-FFF2-40B4-BE49-F238E27FC236}">
                <a16:creationId xmlns:a16="http://schemas.microsoft.com/office/drawing/2014/main" id="{04CD2818-B58E-4ACD-B1E8-6A12B8298E93}"/>
              </a:ext>
            </a:extLst>
          </p:cNvPr>
          <p:cNvSpPr txBox="1"/>
          <p:nvPr/>
        </p:nvSpPr>
        <p:spPr>
          <a:xfrm>
            <a:off x="1339752" y="2058473"/>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50" name="TextBox 49">
            <a:extLst>
              <a:ext uri="{FF2B5EF4-FFF2-40B4-BE49-F238E27FC236}">
                <a16:creationId xmlns:a16="http://schemas.microsoft.com/office/drawing/2014/main" id="{1967C764-AEB7-44EF-971A-C61ED89700B2}"/>
              </a:ext>
            </a:extLst>
          </p:cNvPr>
          <p:cNvSpPr txBox="1"/>
          <p:nvPr/>
        </p:nvSpPr>
        <p:spPr>
          <a:xfrm>
            <a:off x="3781739" y="2058473"/>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19" name="Group 18">
            <a:extLst>
              <a:ext uri="{FF2B5EF4-FFF2-40B4-BE49-F238E27FC236}">
                <a16:creationId xmlns:a16="http://schemas.microsoft.com/office/drawing/2014/main" id="{1CEF8C5B-A287-4B86-B1B0-3C8FAF3BBB7C}"/>
              </a:ext>
            </a:extLst>
          </p:cNvPr>
          <p:cNvGrpSpPr/>
          <p:nvPr/>
        </p:nvGrpSpPr>
        <p:grpSpPr>
          <a:xfrm>
            <a:off x="1354015" y="597881"/>
            <a:ext cx="2048608" cy="1213337"/>
            <a:chOff x="246184" y="861647"/>
            <a:chExt cx="4000502" cy="2136531"/>
          </a:xfrm>
        </p:grpSpPr>
        <p:sp>
          <p:nvSpPr>
            <p:cNvPr id="5" name="Rectangle 4">
              <a:extLst>
                <a:ext uri="{FF2B5EF4-FFF2-40B4-BE49-F238E27FC236}">
                  <a16:creationId xmlns:a16="http://schemas.microsoft.com/office/drawing/2014/main" id="{4A3A951E-95B6-47EE-BD8B-85F58EBBF749}"/>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2434076-C293-4A72-8164-BFB70151D7AB}"/>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1FD6148-EC9D-4AD5-8801-F6D2C79A9DBA}"/>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CF8C965-B847-4F34-9D3A-B59321C250AE}"/>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p:sp>
          <p:nvSpPr>
            <p:cNvPr id="6" name="Rectangle 5">
              <a:extLst>
                <a:ext uri="{FF2B5EF4-FFF2-40B4-BE49-F238E27FC236}">
                  <a16:creationId xmlns:a16="http://schemas.microsoft.com/office/drawing/2014/main" id="{DC6F4D5C-C240-4AEF-9810-7B0787D534DF}"/>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663576D-8A11-4B6D-B8C7-B529F0468CD4}"/>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4"/>
                  <a:stretch>
                    <a:fillRect/>
                  </a:stretch>
                </a:blipFill>
                <a:ln w="12700">
                  <a:solidFill>
                    <a:schemeClr val="tx1"/>
                  </a:solidFill>
                </a:ln>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A6052BC4-F5FD-42C5-885E-34F021FCA47C}"/>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23" name="Group 22">
            <a:extLst>
              <a:ext uri="{FF2B5EF4-FFF2-40B4-BE49-F238E27FC236}">
                <a16:creationId xmlns:a16="http://schemas.microsoft.com/office/drawing/2014/main" id="{EF9D1BAB-0F7F-4BFE-9D2E-F22D635DACB3}"/>
              </a:ext>
            </a:extLst>
          </p:cNvPr>
          <p:cNvGrpSpPr/>
          <p:nvPr/>
        </p:nvGrpSpPr>
        <p:grpSpPr>
          <a:xfrm>
            <a:off x="3818792" y="597880"/>
            <a:ext cx="2048608" cy="1213337"/>
            <a:chOff x="246184" y="861647"/>
            <a:chExt cx="4000502" cy="2136531"/>
          </a:xfrm>
        </p:grpSpPr>
        <p:sp>
          <p:nvSpPr>
            <p:cNvPr id="24" name="Rectangle 23">
              <a:extLst>
                <a:ext uri="{FF2B5EF4-FFF2-40B4-BE49-F238E27FC236}">
                  <a16:creationId xmlns:a16="http://schemas.microsoft.com/office/drawing/2014/main" id="{59EDC5A9-1025-4FDF-A7AF-4FE7F1FD1D7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632996-1460-4065-8F83-D84C9210B489}"/>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EECDCF1-CA33-491B-ABE0-D495DCB6E2CD}"/>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6"/>
                  <a:stretch>
                    <a:fillRect/>
                  </a:stretch>
                </a:blipFill>
                <a:ln w="12700">
                  <a:solidFill>
                    <a:schemeClr val="tx1"/>
                  </a:solidFill>
                </a:ln>
              </p:spPr>
              <p:txBody>
                <a:bodyPr/>
                <a:lstStyle/>
                <a:p>
                  <a:r>
                    <a:rPr lang="en-GB">
                      <a:noFill/>
                    </a:rPr>
                    <a:t> </a:t>
                  </a:r>
                </a:p>
              </p:txBody>
            </p:sp>
          </mc:Fallback>
        </mc:AlternateContent>
        <p:sp>
          <p:nvSpPr>
            <p:cNvPr id="27" name="Rectangle 26">
              <a:extLst>
                <a:ext uri="{FF2B5EF4-FFF2-40B4-BE49-F238E27FC236}">
                  <a16:creationId xmlns:a16="http://schemas.microsoft.com/office/drawing/2014/main" id="{85EC9DAE-C6C5-4F22-B725-835EA055CC3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378EB51-474F-4CFB-9556-DE42F0E63173}"/>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8" name="Rectangle 27">
                  <a:extLst>
                    <a:ext uri="{FF2B5EF4-FFF2-40B4-BE49-F238E27FC236}">
                      <a16:creationId xmlns:a16="http://schemas.microsoft.com/office/drawing/2014/main" id="{E378EB51-474F-4CFB-9556-DE42F0E63173}"/>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B9A935F-93AF-419A-ABEC-E27B76867D4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9</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B330B361-DD2F-4835-9544-F1371CE32452}"/>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1" name="Group 30">
            <a:extLst>
              <a:ext uri="{FF2B5EF4-FFF2-40B4-BE49-F238E27FC236}">
                <a16:creationId xmlns:a16="http://schemas.microsoft.com/office/drawing/2014/main" id="{A2F5CFC7-D348-4D53-A184-3B54D36C2397}"/>
              </a:ext>
            </a:extLst>
          </p:cNvPr>
          <p:cNvGrpSpPr/>
          <p:nvPr/>
        </p:nvGrpSpPr>
        <p:grpSpPr>
          <a:xfrm>
            <a:off x="1354015" y="2010138"/>
            <a:ext cx="2048608" cy="1213337"/>
            <a:chOff x="246184" y="861647"/>
            <a:chExt cx="4000502" cy="2136531"/>
          </a:xfrm>
        </p:grpSpPr>
        <p:sp>
          <p:nvSpPr>
            <p:cNvPr id="32" name="Rectangle 31">
              <a:extLst>
                <a:ext uri="{FF2B5EF4-FFF2-40B4-BE49-F238E27FC236}">
                  <a16:creationId xmlns:a16="http://schemas.microsoft.com/office/drawing/2014/main" id="{E95FFEFA-39F6-4524-B050-78B0F78625F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D0F6EB6-0F6C-4216-B7C8-739596700392}"/>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1D4CBD4-232D-4DA5-93E2-968033ED9093}"/>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0"/>
                  <a:stretch>
                    <a:fillRect/>
                  </a:stretch>
                </a:blipFill>
                <a:ln w="12700">
                  <a:solidFill>
                    <a:schemeClr val="tx1"/>
                  </a:solidFill>
                </a:ln>
              </p:spPr>
              <p:txBody>
                <a:bodyPr/>
                <a:lstStyle/>
                <a:p>
                  <a:r>
                    <a:rPr lang="en-GB">
                      <a:noFill/>
                    </a:rPr>
                    <a:t> </a:t>
                  </a:r>
                </a:p>
              </p:txBody>
            </p:sp>
          </mc:Fallback>
        </mc:AlternateContent>
        <p:sp>
          <p:nvSpPr>
            <p:cNvPr id="35" name="Rectangle 34">
              <a:extLst>
                <a:ext uri="{FF2B5EF4-FFF2-40B4-BE49-F238E27FC236}">
                  <a16:creationId xmlns:a16="http://schemas.microsoft.com/office/drawing/2014/main" id="{58594A53-00C5-4865-AD47-95880E8597D4}"/>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5025D76-4558-40AD-AB33-1C55DFD3936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36" name="Rectangle 35">
                  <a:extLst>
                    <a:ext uri="{FF2B5EF4-FFF2-40B4-BE49-F238E27FC236}">
                      <a16:creationId xmlns:a16="http://schemas.microsoft.com/office/drawing/2014/main" id="{35025D76-4558-40AD-AB33-1C55DFD3936A}"/>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2AD939D4-0558-4517-886B-8DB1ADFE8A9E}"/>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300</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2"/>
                  <a:stretch>
                    <a:fillRect/>
                  </a:stretch>
                </a:blipFill>
                <a:ln w="12700">
                  <a:solidFill>
                    <a:schemeClr val="tx1"/>
                  </a:solidFill>
                </a:ln>
              </p:spPr>
              <p:txBody>
                <a:bodyPr/>
                <a:lstStyle/>
                <a:p>
                  <a:r>
                    <a:rPr lang="en-GB">
                      <a:noFill/>
                    </a:rPr>
                    <a:t> </a:t>
                  </a:r>
                </a:p>
              </p:txBody>
            </p:sp>
          </mc:Fallback>
        </mc:AlternateContent>
        <p:sp>
          <p:nvSpPr>
            <p:cNvPr id="38" name="Freeform: Shape 37">
              <a:extLst>
                <a:ext uri="{FF2B5EF4-FFF2-40B4-BE49-F238E27FC236}">
                  <a16:creationId xmlns:a16="http://schemas.microsoft.com/office/drawing/2014/main" id="{563E7724-3100-4F4F-95D7-B1C1E46440EE}"/>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9" name="Group 38">
            <a:extLst>
              <a:ext uri="{FF2B5EF4-FFF2-40B4-BE49-F238E27FC236}">
                <a16:creationId xmlns:a16="http://schemas.microsoft.com/office/drawing/2014/main" id="{CB520CB0-8A9E-4AEC-A112-69F25DD4D9D1}"/>
              </a:ext>
            </a:extLst>
          </p:cNvPr>
          <p:cNvGrpSpPr/>
          <p:nvPr/>
        </p:nvGrpSpPr>
        <p:grpSpPr>
          <a:xfrm>
            <a:off x="3818792" y="2010137"/>
            <a:ext cx="2048608" cy="1213337"/>
            <a:chOff x="246184" y="861647"/>
            <a:chExt cx="4000502" cy="2136531"/>
          </a:xfrm>
        </p:grpSpPr>
        <p:sp>
          <p:nvSpPr>
            <p:cNvPr id="40" name="Rectangle 39">
              <a:extLst>
                <a:ext uri="{FF2B5EF4-FFF2-40B4-BE49-F238E27FC236}">
                  <a16:creationId xmlns:a16="http://schemas.microsoft.com/office/drawing/2014/main" id="{B3A81802-ED0E-4226-83E2-548DF2552E6B}"/>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853775B-7F99-4B20-83F8-9300066412C7}"/>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E208FC8-AE1A-4AE6-9207-776627F72320}"/>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80</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5FFD3A3-48A9-46F1-97AF-8830ED45854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5"/>
                  <a:stretch>
                    <a:fillRect/>
                  </a:stretch>
                </a:blipFill>
                <a:ln w="12700">
                  <a:solidFill>
                    <a:schemeClr val="tx1"/>
                  </a:solidFill>
                </a:ln>
              </p:spPr>
              <p:txBody>
                <a:bodyPr/>
                <a:lstStyle/>
                <a:p>
                  <a:r>
                    <a:rPr lang="en-GB">
                      <a:noFill/>
                    </a:rPr>
                    <a:t> </a:t>
                  </a:r>
                </a:p>
              </p:txBody>
            </p:sp>
          </mc:Fallback>
        </mc:AlternateContent>
        <p:sp>
          <p:nvSpPr>
            <p:cNvPr id="44" name="Rectangle 43">
              <a:extLst>
                <a:ext uri="{FF2B5EF4-FFF2-40B4-BE49-F238E27FC236}">
                  <a16:creationId xmlns:a16="http://schemas.microsoft.com/office/drawing/2014/main" id="{3E959CE6-8517-4920-91D8-C40B22C6A5A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29006F3-B060-4734-8DE6-B335360099AA}"/>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45" name="Rectangle 44">
                  <a:extLst>
                    <a:ext uri="{FF2B5EF4-FFF2-40B4-BE49-F238E27FC236}">
                      <a16:creationId xmlns:a16="http://schemas.microsoft.com/office/drawing/2014/main" id="{329006F3-B060-4734-8DE6-B335360099AA}"/>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6"/>
                  <a:stretch>
                    <a:fillRect/>
                  </a:stretch>
                </a:blipFill>
                <a:ln w="12700">
                  <a:solidFill>
                    <a:schemeClr val="tx1"/>
                  </a:solidFill>
                </a:ln>
              </p:spPr>
              <p:txBody>
                <a:bodyPr/>
                <a:lstStyle/>
                <a:p>
                  <a:r>
                    <a:rPr lang="en-GB">
                      <a:noFill/>
                    </a:rPr>
                    <a:t> </a:t>
                  </a:r>
                </a:p>
              </p:txBody>
            </p:sp>
          </mc:Fallback>
        </mc:AlternateContent>
        <p:sp>
          <p:nvSpPr>
            <p:cNvPr id="46" name="Freeform: Shape 45">
              <a:extLst>
                <a:ext uri="{FF2B5EF4-FFF2-40B4-BE49-F238E27FC236}">
                  <a16:creationId xmlns:a16="http://schemas.microsoft.com/office/drawing/2014/main" id="{635C82BA-CCA0-4098-98B1-49181596EDE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72" name="Group 71">
            <a:extLst>
              <a:ext uri="{FF2B5EF4-FFF2-40B4-BE49-F238E27FC236}">
                <a16:creationId xmlns:a16="http://schemas.microsoft.com/office/drawing/2014/main" id="{136EE0CE-CCC8-4867-88BA-E3A8CAC6F62D}"/>
              </a:ext>
            </a:extLst>
          </p:cNvPr>
          <p:cNvGrpSpPr/>
          <p:nvPr/>
        </p:nvGrpSpPr>
        <p:grpSpPr>
          <a:xfrm>
            <a:off x="3179346" y="4837048"/>
            <a:ext cx="2780568" cy="1902397"/>
            <a:chOff x="-529737" y="74892"/>
            <a:chExt cx="8806227" cy="4016790"/>
          </a:xfrm>
        </p:grpSpPr>
        <p:sp>
          <p:nvSpPr>
            <p:cNvPr id="73" name="Rectangle 72">
              <a:extLst>
                <a:ext uri="{FF2B5EF4-FFF2-40B4-BE49-F238E27FC236}">
                  <a16:creationId xmlns:a16="http://schemas.microsoft.com/office/drawing/2014/main" id="{0FCFFC33-9F34-4C7A-9CC1-E7036834D002}"/>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91BD3A75-6320-4DE4-AE43-EF1BB0122D17}"/>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74" name="Rectangle 73">
                  <a:extLst>
                    <a:ext uri="{FF2B5EF4-FFF2-40B4-BE49-F238E27FC236}">
                      <a16:creationId xmlns:a16="http://schemas.microsoft.com/office/drawing/2014/main" id="{91BD3A75-6320-4DE4-AE43-EF1BB0122D17}"/>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17"/>
                  <a:stretch>
                    <a:fillRect/>
                  </a:stretch>
                </a:blipFill>
                <a:ln w="12700">
                  <a:solidFill>
                    <a:schemeClr val="tx1"/>
                  </a:solidFill>
                </a:ln>
              </p:spPr>
              <p:txBody>
                <a:bodyPr/>
                <a:lstStyle/>
                <a:p>
                  <a:r>
                    <a:rPr lang="en-GB">
                      <a:noFill/>
                    </a:rPr>
                    <a:t> </a:t>
                  </a:r>
                </a:p>
              </p:txBody>
            </p:sp>
          </mc:Fallback>
        </mc:AlternateContent>
        <p:sp>
          <p:nvSpPr>
            <p:cNvPr id="75" name="Rectangle 74">
              <a:extLst>
                <a:ext uri="{FF2B5EF4-FFF2-40B4-BE49-F238E27FC236}">
                  <a16:creationId xmlns:a16="http://schemas.microsoft.com/office/drawing/2014/main" id="{133E4A55-DEC3-4995-8034-6765D6823118}"/>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47C6EA20-A929-44CB-9DEE-59C7339D8528}"/>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76" name="Rectangle 75">
                  <a:extLst>
                    <a:ext uri="{FF2B5EF4-FFF2-40B4-BE49-F238E27FC236}">
                      <a16:creationId xmlns:a16="http://schemas.microsoft.com/office/drawing/2014/main" id="{47C6EA20-A929-44CB-9DEE-59C7339D8528}"/>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18"/>
                  <a:stretch>
                    <a:fillRect/>
                  </a:stretch>
                </a:blipFill>
                <a:ln w="12700">
                  <a:solidFill>
                    <a:schemeClr val="tx1"/>
                  </a:solidFill>
                </a:ln>
              </p:spPr>
              <p:txBody>
                <a:bodyPr/>
                <a:lstStyle/>
                <a:p>
                  <a:r>
                    <a:rPr lang="en-GB">
                      <a:noFill/>
                    </a:rPr>
                    <a:t> </a:t>
                  </a:r>
                </a:p>
              </p:txBody>
            </p:sp>
          </mc:Fallback>
        </mc:AlternateContent>
        <p:sp>
          <p:nvSpPr>
            <p:cNvPr id="77" name="Rectangle 76">
              <a:extLst>
                <a:ext uri="{FF2B5EF4-FFF2-40B4-BE49-F238E27FC236}">
                  <a16:creationId xmlns:a16="http://schemas.microsoft.com/office/drawing/2014/main" id="{BF8F5F80-342D-4D1C-ABAA-BC07FF4630F7}"/>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24FD1C10-D403-4947-A92A-C374B0ACBA88}"/>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1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3DE7FBE-0070-490B-96D7-26EFA6FB3EF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108</m:t>
                            </m:r>
                          </m:e>
                        </m:rad>
                      </m:oMath>
                    </m:oMathPara>
                  </a14:m>
                  <a:endParaRPr lang="en-GB" sz="14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0"/>
                  <a:stretch>
                    <a:fillRect/>
                  </a:stretch>
                </a:blipFill>
                <a:ln w="12700">
                  <a:solidFill>
                    <a:schemeClr val="tx1"/>
                  </a:solidFill>
                </a:ln>
              </p:spPr>
              <p:txBody>
                <a:bodyPr/>
                <a:lstStyle/>
                <a:p>
                  <a:r>
                    <a:rPr lang="en-GB">
                      <a:noFill/>
                    </a:rPr>
                    <a:t> </a:t>
                  </a:r>
                </a:p>
              </p:txBody>
            </p:sp>
          </mc:Fallback>
        </mc:AlternateContent>
        <p:sp>
          <p:nvSpPr>
            <p:cNvPr id="80" name="Rectangle 79">
              <a:extLst>
                <a:ext uri="{FF2B5EF4-FFF2-40B4-BE49-F238E27FC236}">
                  <a16:creationId xmlns:a16="http://schemas.microsoft.com/office/drawing/2014/main" id="{373BC151-B8EB-4763-A611-27C25A699E60}"/>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39075F00-1511-438C-96D2-B62F83D38070}"/>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48B530DD-3EEB-4630-B221-16CE10AAF772}"/>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2" name="Rectangle 81">
                  <a:extLst>
                    <a:ext uri="{FF2B5EF4-FFF2-40B4-BE49-F238E27FC236}">
                      <a16:creationId xmlns:a16="http://schemas.microsoft.com/office/drawing/2014/main" id="{48B530DD-3EEB-4630-B221-16CE10AAF772}"/>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2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5DE9E30A-C26E-408C-A654-09FF795085C3}"/>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83" name="Rectangle 82">
                  <a:extLst>
                    <a:ext uri="{FF2B5EF4-FFF2-40B4-BE49-F238E27FC236}">
                      <a16:creationId xmlns:a16="http://schemas.microsoft.com/office/drawing/2014/main" id="{5DE9E30A-C26E-408C-A654-09FF795085C3}"/>
                    </a:ext>
                  </a:extLst>
                </p:cNvPr>
                <p:cNvSpPr>
                  <a:spLocks noRot="1" noChangeAspect="1" noMove="1" noResize="1" noEditPoints="1" noAdjustHandles="1" noChangeArrowheads="1" noChangeShapeType="1" noTextEdit="1"/>
                </p:cNvSpPr>
                <p:nvPr/>
              </p:nvSpPr>
              <p:spPr>
                <a:xfrm>
                  <a:off x="1230188" y="3288324"/>
                  <a:ext cx="1759927" cy="803358"/>
                </a:xfrm>
                <a:prstGeom prst="rect">
                  <a:avLst/>
                </a:prstGeom>
                <a:blipFill>
                  <a:blip r:embed="rId22"/>
                  <a:stretch>
                    <a:fillRect/>
                  </a:stretch>
                </a:blipFill>
                <a:ln w="12700">
                  <a:solidFill>
                    <a:schemeClr val="tx1"/>
                  </a:solidFill>
                </a:ln>
              </p:spPr>
              <p:txBody>
                <a:bodyPr/>
                <a:lstStyle/>
                <a:p>
                  <a:r>
                    <a:rPr lang="en-GB">
                      <a:noFill/>
                    </a:rPr>
                    <a:t> </a:t>
                  </a:r>
                </a:p>
              </p:txBody>
            </p:sp>
          </mc:Fallback>
        </mc:AlternateContent>
        <p:sp>
          <p:nvSpPr>
            <p:cNvPr id="84" name="Rectangle 83">
              <a:extLst>
                <a:ext uri="{FF2B5EF4-FFF2-40B4-BE49-F238E27FC236}">
                  <a16:creationId xmlns:a16="http://schemas.microsoft.com/office/drawing/2014/main" id="{77FE7845-0DEF-4B68-ABBA-2CE0C392FCA2}"/>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85" name="Rectangle 84">
              <a:extLst>
                <a:ext uri="{FF2B5EF4-FFF2-40B4-BE49-F238E27FC236}">
                  <a16:creationId xmlns:a16="http://schemas.microsoft.com/office/drawing/2014/main" id="{49B3F7E9-3950-4A4E-B996-1C6D9503B3CD}"/>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42C703F7-75C8-40B0-99AE-22F26EF337DE}"/>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86" name="Rectangle 85">
                  <a:extLst>
                    <a:ext uri="{FF2B5EF4-FFF2-40B4-BE49-F238E27FC236}">
                      <a16:creationId xmlns:a16="http://schemas.microsoft.com/office/drawing/2014/main" id="{42C703F7-75C8-40B0-99AE-22F26EF337DE}"/>
                    </a:ext>
                  </a:extLst>
                </p:cNvPr>
                <p:cNvSpPr>
                  <a:spLocks noRot="1" noChangeAspect="1" noMove="1" noResize="1" noEditPoints="1" noAdjustHandles="1" noChangeArrowheads="1" noChangeShapeType="1" noTextEdit="1"/>
                </p:cNvSpPr>
                <p:nvPr/>
              </p:nvSpPr>
              <p:spPr>
                <a:xfrm>
                  <a:off x="6509969" y="3288324"/>
                  <a:ext cx="1759927" cy="803358"/>
                </a:xfrm>
                <a:prstGeom prst="rect">
                  <a:avLst/>
                </a:prstGeom>
                <a:blipFill>
                  <a:blip r:embed="rId2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17A233DF-72D3-4892-A6FF-D4D4BA91CB57}"/>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7" name="Rectangle 86">
                  <a:extLst>
                    <a:ext uri="{FF2B5EF4-FFF2-40B4-BE49-F238E27FC236}">
                      <a16:creationId xmlns:a16="http://schemas.microsoft.com/office/drawing/2014/main" id="{17A233DF-72D3-4892-A6FF-D4D4BA91CB57}"/>
                    </a:ext>
                  </a:extLst>
                </p:cNvPr>
                <p:cNvSpPr>
                  <a:spLocks noRot="1" noChangeAspect="1" noMove="1" noResize="1" noEditPoints="1" noAdjustHandles="1" noChangeArrowheads="1" noChangeShapeType="1" noTextEdit="1"/>
                </p:cNvSpPr>
                <p:nvPr/>
              </p:nvSpPr>
              <p:spPr>
                <a:xfrm>
                  <a:off x="-529737" y="3288324"/>
                  <a:ext cx="1759927" cy="803358"/>
                </a:xfrm>
                <a:prstGeom prst="rect">
                  <a:avLst/>
                </a:prstGeom>
                <a:blipFill>
                  <a:blip r:embed="rId24"/>
                  <a:stretch>
                    <a:fillRect/>
                  </a:stretch>
                </a:blipFill>
                <a:ln w="12700">
                  <a:solidFill>
                    <a:schemeClr val="tx1"/>
                  </a:solidFill>
                </a:ln>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C3FADF86-59F9-44AD-A6DF-758C968B91B2}"/>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grpSp>
        <p:nvGrpSpPr>
          <p:cNvPr id="89" name="Group 88">
            <a:extLst>
              <a:ext uri="{FF2B5EF4-FFF2-40B4-BE49-F238E27FC236}">
                <a16:creationId xmlns:a16="http://schemas.microsoft.com/office/drawing/2014/main" id="{96C88862-7BFD-4847-96E0-B23541CCA0BD}"/>
              </a:ext>
            </a:extLst>
          </p:cNvPr>
          <p:cNvGrpSpPr/>
          <p:nvPr/>
        </p:nvGrpSpPr>
        <p:grpSpPr>
          <a:xfrm>
            <a:off x="1443209" y="3437988"/>
            <a:ext cx="2586404" cy="1644162"/>
            <a:chOff x="350227" y="74892"/>
            <a:chExt cx="7039708" cy="3213432"/>
          </a:xfrm>
        </p:grpSpPr>
        <p:sp>
          <p:nvSpPr>
            <p:cNvPr id="90" name="Rectangle 89">
              <a:extLst>
                <a:ext uri="{FF2B5EF4-FFF2-40B4-BE49-F238E27FC236}">
                  <a16:creationId xmlns:a16="http://schemas.microsoft.com/office/drawing/2014/main" id="{9EF68C4B-ED70-410B-8D61-693E1E0CB79E}"/>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2F06A064-88E2-441D-999C-7B2F5A2B7A03}"/>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91" name="Rectangle 90">
                  <a:extLst>
                    <a:ext uri="{FF2B5EF4-FFF2-40B4-BE49-F238E27FC236}">
                      <a16:creationId xmlns:a16="http://schemas.microsoft.com/office/drawing/2014/main" id="{2F06A064-88E2-441D-999C-7B2F5A2B7A03}"/>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25"/>
                  <a:stretch>
                    <a:fillRect/>
                  </a:stretch>
                </a:blipFill>
                <a:ln w="12700">
                  <a:solidFill>
                    <a:schemeClr val="tx1"/>
                  </a:solidFill>
                </a:ln>
              </p:spPr>
              <p:txBody>
                <a:bodyPr/>
                <a:lstStyle/>
                <a:p>
                  <a:r>
                    <a:rPr lang="en-GB">
                      <a:noFill/>
                    </a:rPr>
                    <a:t> </a:t>
                  </a:r>
                </a:p>
              </p:txBody>
            </p:sp>
          </mc:Fallback>
        </mc:AlternateContent>
        <p:sp>
          <p:nvSpPr>
            <p:cNvPr id="92" name="Rectangle 91">
              <a:extLst>
                <a:ext uri="{FF2B5EF4-FFF2-40B4-BE49-F238E27FC236}">
                  <a16:creationId xmlns:a16="http://schemas.microsoft.com/office/drawing/2014/main" id="{C49C5C22-9388-4781-84A9-164DB311D8E0}"/>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87E0DB56-BDF2-4E2A-B1E8-71E428B310A7}"/>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26"/>
                  <a:stretch>
                    <a:fillRect/>
                  </a:stretch>
                </a:blipFill>
                <a:ln w="12700">
                  <a:solidFill>
                    <a:schemeClr val="tx1"/>
                  </a:solidFill>
                </a:ln>
              </p:spPr>
              <p:txBody>
                <a:bodyPr/>
                <a:lstStyle/>
                <a:p>
                  <a:r>
                    <a:rPr lang="en-GB">
                      <a:noFill/>
                    </a:rPr>
                    <a:t> </a:t>
                  </a:r>
                </a:p>
              </p:txBody>
            </p:sp>
          </mc:Fallback>
        </mc:AlternateContent>
        <p:sp>
          <p:nvSpPr>
            <p:cNvPr id="94" name="Rectangle 93">
              <a:extLst>
                <a:ext uri="{FF2B5EF4-FFF2-40B4-BE49-F238E27FC236}">
                  <a16:creationId xmlns:a16="http://schemas.microsoft.com/office/drawing/2014/main" id="{7C1DD9ED-BCED-4A66-8163-E521419F3ED9}"/>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95" name="Rectangle 94">
              <a:extLst>
                <a:ext uri="{FF2B5EF4-FFF2-40B4-BE49-F238E27FC236}">
                  <a16:creationId xmlns:a16="http://schemas.microsoft.com/office/drawing/2014/main" id="{96623049-2C5B-4A6B-8476-3DDC163D4975}"/>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B568F584-068E-45C8-93C8-D0F6A28D7B4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7944310B-FBBE-4D85-BFEB-7D1EC5D026C2}"/>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2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B49DDB6E-B142-40CA-98F3-D2287068310D}"/>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98</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29"/>
                  <a:stretch>
                    <a:fillRect/>
                  </a:stretch>
                </a:blipFill>
                <a:ln w="12700">
                  <a:solidFill>
                    <a:schemeClr val="tx1"/>
                  </a:solidFill>
                </a:ln>
              </p:spPr>
              <p:txBody>
                <a:bodyPr/>
                <a:lstStyle/>
                <a:p>
                  <a:r>
                    <a:rPr lang="en-GB">
                      <a:noFill/>
                    </a:rPr>
                    <a:t> </a:t>
                  </a:r>
                </a:p>
              </p:txBody>
            </p:sp>
          </mc:Fallback>
        </mc:AlternateContent>
        <p:sp>
          <p:nvSpPr>
            <p:cNvPr id="99" name="Rectangle 98">
              <a:extLst>
                <a:ext uri="{FF2B5EF4-FFF2-40B4-BE49-F238E27FC236}">
                  <a16:creationId xmlns:a16="http://schemas.microsoft.com/office/drawing/2014/main" id="{A58E883E-0025-4892-BE39-E9A9A2619486}"/>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00" name="Freeform: Shape 99">
              <a:extLst>
                <a:ext uri="{FF2B5EF4-FFF2-40B4-BE49-F238E27FC236}">
                  <a16:creationId xmlns:a16="http://schemas.microsoft.com/office/drawing/2014/main" id="{4AE2A724-6F49-417F-83FD-C66B0BDA9DED}"/>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101" name="TextBox 100">
            <a:extLst>
              <a:ext uri="{FF2B5EF4-FFF2-40B4-BE49-F238E27FC236}">
                <a16:creationId xmlns:a16="http://schemas.microsoft.com/office/drawing/2014/main" id="{9A90A8FF-100A-4AF5-B083-ED0A361CBF5E}"/>
              </a:ext>
            </a:extLst>
          </p:cNvPr>
          <p:cNvSpPr txBox="1"/>
          <p:nvPr/>
        </p:nvSpPr>
        <p:spPr>
          <a:xfrm>
            <a:off x="1445455" y="3453449"/>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102" name="TextBox 101">
            <a:extLst>
              <a:ext uri="{FF2B5EF4-FFF2-40B4-BE49-F238E27FC236}">
                <a16:creationId xmlns:a16="http://schemas.microsoft.com/office/drawing/2014/main" id="{73979F5C-A03B-4747-ACB1-370046748A74}"/>
              </a:ext>
            </a:extLst>
          </p:cNvPr>
          <p:cNvSpPr txBox="1"/>
          <p:nvPr/>
        </p:nvSpPr>
        <p:spPr>
          <a:xfrm>
            <a:off x="3106615" y="5607369"/>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pic>
        <p:nvPicPr>
          <p:cNvPr id="103" name="Picture 102">
            <a:extLst>
              <a:ext uri="{FF2B5EF4-FFF2-40B4-BE49-F238E27FC236}">
                <a16:creationId xmlns:a16="http://schemas.microsoft.com/office/drawing/2014/main" id="{62B8818D-50B1-4CCC-836A-73D4D7BA0800}"/>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flipH="1">
            <a:off x="5532543" y="2045304"/>
            <a:ext cx="448798" cy="516446"/>
          </a:xfrm>
          <a:prstGeom prst="rect">
            <a:avLst/>
          </a:prstGeom>
        </p:spPr>
      </p:pic>
      <p:pic>
        <p:nvPicPr>
          <p:cNvPr id="104" name="Picture 103">
            <a:extLst>
              <a:ext uri="{FF2B5EF4-FFF2-40B4-BE49-F238E27FC236}">
                <a16:creationId xmlns:a16="http://schemas.microsoft.com/office/drawing/2014/main" id="{74E028E9-AC7B-4C1A-8026-F37DA800194D}"/>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3285035" y="1000450"/>
            <a:ext cx="460629" cy="530060"/>
          </a:xfrm>
          <a:prstGeom prst="rect">
            <a:avLst/>
          </a:prstGeom>
        </p:spPr>
      </p:pic>
      <p:pic>
        <p:nvPicPr>
          <p:cNvPr id="105" name="Picture 104">
            <a:extLst>
              <a:ext uri="{FF2B5EF4-FFF2-40B4-BE49-F238E27FC236}">
                <a16:creationId xmlns:a16="http://schemas.microsoft.com/office/drawing/2014/main" id="{8EC9DCA7-F10F-4036-A84D-8AF867F6599F}"/>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2016566" y="5897908"/>
            <a:ext cx="633185" cy="728625"/>
          </a:xfrm>
          <a:prstGeom prst="rect">
            <a:avLst/>
          </a:prstGeom>
        </p:spPr>
      </p:pic>
      <p:pic>
        <p:nvPicPr>
          <p:cNvPr id="9" name="Picture 8">
            <a:extLst>
              <a:ext uri="{FF2B5EF4-FFF2-40B4-BE49-F238E27FC236}">
                <a16:creationId xmlns:a16="http://schemas.microsoft.com/office/drawing/2014/main" id="{8CD3C5B9-090B-4BE4-88FD-59BA0640BFC9}"/>
              </a:ext>
            </a:extLst>
          </p:cNvPr>
          <p:cNvPicPr>
            <a:picLocks noChangeAspect="1"/>
          </p:cNvPicPr>
          <p:nvPr/>
        </p:nvPicPr>
        <p:blipFill>
          <a:blip r:embed="rId31">
            <a:grayscl/>
            <a:extLst>
              <a:ext uri="{28A0092B-C50C-407E-A947-70E740481C1C}">
                <a14:useLocalDpi xmlns:a14="http://schemas.microsoft.com/office/drawing/2010/main" val="0"/>
              </a:ext>
            </a:extLst>
          </a:blip>
          <a:stretch>
            <a:fillRect/>
          </a:stretch>
        </p:blipFill>
        <p:spPr>
          <a:xfrm>
            <a:off x="4323318" y="3787248"/>
            <a:ext cx="800253" cy="624573"/>
          </a:xfrm>
          <a:prstGeom prst="rect">
            <a:avLst/>
          </a:prstGeom>
        </p:spPr>
      </p:pic>
      <p:sp>
        <p:nvSpPr>
          <p:cNvPr id="109" name="TextBox 108">
            <a:extLst>
              <a:ext uri="{FF2B5EF4-FFF2-40B4-BE49-F238E27FC236}">
                <a16:creationId xmlns:a16="http://schemas.microsoft.com/office/drawing/2014/main" id="{FAEF210C-0010-49E1-ACE8-CC1F82AED4BF}"/>
              </a:ext>
            </a:extLst>
          </p:cNvPr>
          <p:cNvSpPr txBox="1"/>
          <p:nvPr/>
        </p:nvSpPr>
        <p:spPr>
          <a:xfrm>
            <a:off x="5684251" y="-7039"/>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①</a:t>
            </a:r>
            <a:endParaRPr lang="en-GB" sz="1600" dirty="0">
              <a:solidFill>
                <a:prstClr val="black"/>
              </a:solidFill>
              <a:latin typeface="Calibri" panose="020F0502020204030204"/>
            </a:endParaRPr>
          </a:p>
        </p:txBody>
      </p:sp>
    </p:spTree>
    <p:extLst>
      <p:ext uri="{BB962C8B-B14F-4D97-AF65-F5344CB8AC3E}">
        <p14:creationId xmlns:p14="http://schemas.microsoft.com/office/powerpoint/2010/main" val="59469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3384B44-5756-C616-BEE9-F8495EEBC084}"/>
              </a:ext>
            </a:extLst>
          </p:cNvPr>
          <p:cNvSpPr/>
          <p:nvPr/>
        </p:nvSpPr>
        <p:spPr>
          <a:xfrm>
            <a:off x="1824151" y="26378"/>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15" name="TextBox 14">
            <a:extLst>
              <a:ext uri="{FF2B5EF4-FFF2-40B4-BE49-F238E27FC236}">
                <a16:creationId xmlns:a16="http://schemas.microsoft.com/office/drawing/2014/main" id="{FE6696BA-2D12-D7C2-A307-EE586D4B5953}"/>
              </a:ext>
            </a:extLst>
          </p:cNvPr>
          <p:cNvSpPr txBox="1"/>
          <p:nvPr/>
        </p:nvSpPr>
        <p:spPr>
          <a:xfrm>
            <a:off x="2218918" y="246186"/>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16" name="TextBox 15">
            <a:extLst>
              <a:ext uri="{FF2B5EF4-FFF2-40B4-BE49-F238E27FC236}">
                <a16:creationId xmlns:a16="http://schemas.microsoft.com/office/drawing/2014/main" id="{FA5AB06F-6E0F-6B00-4C7A-0F643EF8F8B8}"/>
              </a:ext>
            </a:extLst>
          </p:cNvPr>
          <p:cNvSpPr txBox="1"/>
          <p:nvPr/>
        </p:nvSpPr>
        <p:spPr>
          <a:xfrm>
            <a:off x="2003596" y="623083"/>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17" name="TextBox 16">
            <a:extLst>
              <a:ext uri="{FF2B5EF4-FFF2-40B4-BE49-F238E27FC236}">
                <a16:creationId xmlns:a16="http://schemas.microsoft.com/office/drawing/2014/main" id="{DB86DCA0-509D-23D3-9EC3-8F4535EF1020}"/>
              </a:ext>
            </a:extLst>
          </p:cNvPr>
          <p:cNvSpPr txBox="1"/>
          <p:nvPr/>
        </p:nvSpPr>
        <p:spPr>
          <a:xfrm>
            <a:off x="4445583" y="623083"/>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18" name="TextBox 17">
            <a:extLst>
              <a:ext uri="{FF2B5EF4-FFF2-40B4-BE49-F238E27FC236}">
                <a16:creationId xmlns:a16="http://schemas.microsoft.com/office/drawing/2014/main" id="{1763E960-4DEE-20F3-7365-DA266AEC2C4D}"/>
              </a:ext>
            </a:extLst>
          </p:cNvPr>
          <p:cNvSpPr txBox="1"/>
          <p:nvPr/>
        </p:nvSpPr>
        <p:spPr>
          <a:xfrm>
            <a:off x="2003596" y="2067265"/>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21" name="TextBox 20">
            <a:extLst>
              <a:ext uri="{FF2B5EF4-FFF2-40B4-BE49-F238E27FC236}">
                <a16:creationId xmlns:a16="http://schemas.microsoft.com/office/drawing/2014/main" id="{4B35C821-09C6-2E72-7208-BC55527B2445}"/>
              </a:ext>
            </a:extLst>
          </p:cNvPr>
          <p:cNvSpPr txBox="1"/>
          <p:nvPr/>
        </p:nvSpPr>
        <p:spPr>
          <a:xfrm>
            <a:off x="4445583" y="2067265"/>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51" name="Group 50">
            <a:extLst>
              <a:ext uri="{FF2B5EF4-FFF2-40B4-BE49-F238E27FC236}">
                <a16:creationId xmlns:a16="http://schemas.microsoft.com/office/drawing/2014/main" id="{1E31BF5E-5EC1-B984-9069-B3BD1C222050}"/>
              </a:ext>
            </a:extLst>
          </p:cNvPr>
          <p:cNvGrpSpPr/>
          <p:nvPr/>
        </p:nvGrpSpPr>
        <p:grpSpPr>
          <a:xfrm>
            <a:off x="2017859" y="606673"/>
            <a:ext cx="2048608" cy="1213337"/>
            <a:chOff x="246184" y="861647"/>
            <a:chExt cx="4000502" cy="2136531"/>
          </a:xfrm>
        </p:grpSpPr>
        <p:sp>
          <p:nvSpPr>
            <p:cNvPr id="52" name="Rectangle 51">
              <a:extLst>
                <a:ext uri="{FF2B5EF4-FFF2-40B4-BE49-F238E27FC236}">
                  <a16:creationId xmlns:a16="http://schemas.microsoft.com/office/drawing/2014/main" id="{283F361C-2B64-9E35-0608-DF2D4409429C}"/>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1063F807-13DC-453F-4589-9A7B480A3B52}"/>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293F3C06-D65E-93AA-81F6-3A9F41FC3336}"/>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E071573-CB24-F64E-D293-139DBD293EA1}"/>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4"/>
                  <a:stretch>
                    <a:fillRect/>
                  </a:stretch>
                </a:blipFill>
                <a:ln w="12700">
                  <a:solidFill>
                    <a:schemeClr val="tx1"/>
                  </a:solidFill>
                </a:ln>
              </p:spPr>
              <p:txBody>
                <a:bodyPr/>
                <a:lstStyle/>
                <a:p>
                  <a:r>
                    <a:rPr lang="en-GB">
                      <a:noFill/>
                    </a:rPr>
                    <a:t> </a:t>
                  </a:r>
                </a:p>
              </p:txBody>
            </p:sp>
          </mc:Fallback>
        </mc:AlternateContent>
        <p:sp>
          <p:nvSpPr>
            <p:cNvPr id="56" name="Rectangle 55">
              <a:extLst>
                <a:ext uri="{FF2B5EF4-FFF2-40B4-BE49-F238E27FC236}">
                  <a16:creationId xmlns:a16="http://schemas.microsoft.com/office/drawing/2014/main" id="{5F52C137-BA36-500C-6808-28DAE648CC69}"/>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DF66EF68-BC29-1405-05F1-3AF7A1350CD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5"/>
                  <a:stretch>
                    <a:fillRect/>
                  </a:stretch>
                </a:blipFill>
                <a:ln w="12700">
                  <a:solidFill>
                    <a:schemeClr val="tx1"/>
                  </a:solidFill>
                </a:ln>
              </p:spPr>
              <p:txBody>
                <a:bodyPr/>
                <a:lstStyle/>
                <a:p>
                  <a:r>
                    <a:rPr lang="en-GB">
                      <a:noFill/>
                    </a:rPr>
                    <a:t> </a:t>
                  </a:r>
                </a:p>
              </p:txBody>
            </p:sp>
          </mc:Fallback>
        </mc:AlternateContent>
        <p:sp>
          <p:nvSpPr>
            <p:cNvPr id="58" name="Freeform: Shape 13">
              <a:extLst>
                <a:ext uri="{FF2B5EF4-FFF2-40B4-BE49-F238E27FC236}">
                  <a16:creationId xmlns:a16="http://schemas.microsoft.com/office/drawing/2014/main" id="{5341050A-D411-D702-2AD7-C341DE77DE50}"/>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59" name="Group 58">
            <a:extLst>
              <a:ext uri="{FF2B5EF4-FFF2-40B4-BE49-F238E27FC236}">
                <a16:creationId xmlns:a16="http://schemas.microsoft.com/office/drawing/2014/main" id="{8BF38AA2-43F0-001F-1412-419DEBD2F223}"/>
              </a:ext>
            </a:extLst>
          </p:cNvPr>
          <p:cNvGrpSpPr/>
          <p:nvPr/>
        </p:nvGrpSpPr>
        <p:grpSpPr>
          <a:xfrm>
            <a:off x="4482636" y="606672"/>
            <a:ext cx="2048608" cy="1213337"/>
            <a:chOff x="246184" y="861647"/>
            <a:chExt cx="4000502" cy="2136531"/>
          </a:xfrm>
        </p:grpSpPr>
        <p:sp>
          <p:nvSpPr>
            <p:cNvPr id="60" name="Rectangle 59">
              <a:extLst>
                <a:ext uri="{FF2B5EF4-FFF2-40B4-BE49-F238E27FC236}">
                  <a16:creationId xmlns:a16="http://schemas.microsoft.com/office/drawing/2014/main" id="{C0EAA166-E4C2-5CB4-C15E-9440AC7F9A36}"/>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CF92BC2B-5AF7-3A33-26B7-BC094DF50318}"/>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5EB83C92-8AEA-C01C-3219-3AD0EE5CD16D}"/>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FB3DD562-D368-F13F-4F6E-9F7D7BF40E02}"/>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27" name="Rectangle 26">
                  <a:extLst>
                    <a:ext uri="{FF2B5EF4-FFF2-40B4-BE49-F238E27FC236}">
                      <a16:creationId xmlns:a16="http://schemas.microsoft.com/office/drawing/2014/main" id="{85EC9DAE-C6C5-4F22-B725-835EA055CC3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p:sp>
          <p:nvSpPr>
            <p:cNvPr id="64" name="Rectangle 63">
              <a:extLst>
                <a:ext uri="{FF2B5EF4-FFF2-40B4-BE49-F238E27FC236}">
                  <a16:creationId xmlns:a16="http://schemas.microsoft.com/office/drawing/2014/main" id="{2AAA7C99-E725-0A2E-1835-763DB9BA1A23}"/>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220CC6D-35A0-7501-5189-245BC2977317}"/>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p:sp>
          <p:nvSpPr>
            <p:cNvPr id="66" name="Freeform: Shape 29">
              <a:extLst>
                <a:ext uri="{FF2B5EF4-FFF2-40B4-BE49-F238E27FC236}">
                  <a16:creationId xmlns:a16="http://schemas.microsoft.com/office/drawing/2014/main" id="{6ADB31D6-D0CC-683A-7A95-DF958885F24F}"/>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67" name="Group 66">
            <a:extLst>
              <a:ext uri="{FF2B5EF4-FFF2-40B4-BE49-F238E27FC236}">
                <a16:creationId xmlns:a16="http://schemas.microsoft.com/office/drawing/2014/main" id="{D6A4D098-4897-0945-9EE7-874DBB7A861E}"/>
              </a:ext>
            </a:extLst>
          </p:cNvPr>
          <p:cNvGrpSpPr/>
          <p:nvPr/>
        </p:nvGrpSpPr>
        <p:grpSpPr>
          <a:xfrm>
            <a:off x="2017859" y="2018930"/>
            <a:ext cx="2048608" cy="1213337"/>
            <a:chOff x="246184" y="861647"/>
            <a:chExt cx="4000502" cy="2136531"/>
          </a:xfrm>
        </p:grpSpPr>
        <p:sp>
          <p:nvSpPr>
            <p:cNvPr id="68" name="Rectangle 67">
              <a:extLst>
                <a:ext uri="{FF2B5EF4-FFF2-40B4-BE49-F238E27FC236}">
                  <a16:creationId xmlns:a16="http://schemas.microsoft.com/office/drawing/2014/main" id="{1CB68D43-164D-273C-ACAC-E1769FE5273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E3E60616-8C0B-20F5-4CAB-0603064E0893}"/>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21EF48BD-F28C-62B4-830E-0B9C49D475AB}"/>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41E42458-A700-38BB-A257-9412C943B34D}"/>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125</m:t>
                            </m:r>
                          </m:e>
                        </m:rad>
                      </m:oMath>
                    </m:oMathPara>
                  </a14:m>
                  <a:endParaRPr lang="en-GB" sz="1400" dirty="0">
                    <a:solidFill>
                      <a:prstClr val="black"/>
                    </a:solidFill>
                    <a:latin typeface="Calibri" panose="020F0502020204030204"/>
                  </a:endParaRPr>
                </a:p>
              </p:txBody>
            </p:sp>
          </mc:Choice>
          <mc:Fallback xmlns="">
            <p:sp>
              <p:nvSpPr>
                <p:cNvPr id="35" name="Rectangle 34">
                  <a:extLst>
                    <a:ext uri="{FF2B5EF4-FFF2-40B4-BE49-F238E27FC236}">
                      <a16:creationId xmlns:a16="http://schemas.microsoft.com/office/drawing/2014/main" id="{58594A53-00C5-4865-AD47-95880E8597D4}"/>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2"/>
                  <a:stretch>
                    <a:fillRect/>
                  </a:stretch>
                </a:blipFill>
                <a:ln w="12700">
                  <a:solidFill>
                    <a:schemeClr val="tx1"/>
                  </a:solidFill>
                </a:ln>
              </p:spPr>
              <p:txBody>
                <a:bodyPr/>
                <a:lstStyle/>
                <a:p>
                  <a:r>
                    <a:rPr lang="en-GB">
                      <a:noFill/>
                    </a:rPr>
                    <a:t> </a:t>
                  </a:r>
                </a:p>
              </p:txBody>
            </p:sp>
          </mc:Fallback>
        </mc:AlternateContent>
        <p:sp>
          <p:nvSpPr>
            <p:cNvPr id="107" name="Rectangle 106">
              <a:extLst>
                <a:ext uri="{FF2B5EF4-FFF2-40B4-BE49-F238E27FC236}">
                  <a16:creationId xmlns:a16="http://schemas.microsoft.com/office/drawing/2014/main" id="{113609C9-0EFA-D78B-E6AC-9EB528B290F5}"/>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71FB897D-B6C5-4EDA-FB71-EA1DC63C49E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3"/>
                  <a:stretch>
                    <a:fillRect/>
                  </a:stretch>
                </a:blipFill>
                <a:ln w="12700">
                  <a:solidFill>
                    <a:schemeClr val="tx1"/>
                  </a:solidFill>
                </a:ln>
              </p:spPr>
              <p:txBody>
                <a:bodyPr/>
                <a:lstStyle/>
                <a:p>
                  <a:r>
                    <a:rPr lang="en-GB">
                      <a:noFill/>
                    </a:rPr>
                    <a:t> </a:t>
                  </a:r>
                </a:p>
              </p:txBody>
            </p:sp>
          </mc:Fallback>
        </mc:AlternateContent>
        <p:sp>
          <p:nvSpPr>
            <p:cNvPr id="110" name="Freeform: Shape 37">
              <a:extLst>
                <a:ext uri="{FF2B5EF4-FFF2-40B4-BE49-F238E27FC236}">
                  <a16:creationId xmlns:a16="http://schemas.microsoft.com/office/drawing/2014/main" id="{52C9BDE5-7FC5-014D-DC7F-8D877613EDA7}"/>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111" name="Group 110">
            <a:extLst>
              <a:ext uri="{FF2B5EF4-FFF2-40B4-BE49-F238E27FC236}">
                <a16:creationId xmlns:a16="http://schemas.microsoft.com/office/drawing/2014/main" id="{A192995E-5274-AB40-300C-02556D574C87}"/>
              </a:ext>
            </a:extLst>
          </p:cNvPr>
          <p:cNvGrpSpPr/>
          <p:nvPr/>
        </p:nvGrpSpPr>
        <p:grpSpPr>
          <a:xfrm>
            <a:off x="4482636" y="2018929"/>
            <a:ext cx="2048608" cy="1213337"/>
            <a:chOff x="246184" y="861647"/>
            <a:chExt cx="4000502" cy="2136531"/>
          </a:xfrm>
        </p:grpSpPr>
        <p:sp>
          <p:nvSpPr>
            <p:cNvPr id="112" name="Rectangle 111">
              <a:extLst>
                <a:ext uri="{FF2B5EF4-FFF2-40B4-BE49-F238E27FC236}">
                  <a16:creationId xmlns:a16="http://schemas.microsoft.com/office/drawing/2014/main" id="{3C889171-8FE3-B850-F109-F0F0A250FCD4}"/>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C985B0D4-D8AE-013F-E8E4-1CAF019EB53D}"/>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112</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F9314145-7A84-2DD4-1E05-9C5A22CC3291}"/>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28</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B922F204-F2E4-E6FD-DF58-A48E1E3991FB}"/>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63</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6"/>
                  <a:stretch>
                    <a:fillRect/>
                  </a:stretch>
                </a:blipFill>
                <a:ln w="12700">
                  <a:solidFill>
                    <a:schemeClr val="tx1"/>
                  </a:solidFill>
                </a:ln>
              </p:spPr>
              <p:txBody>
                <a:bodyPr/>
                <a:lstStyle/>
                <a:p>
                  <a:r>
                    <a:rPr lang="en-GB">
                      <a:noFill/>
                    </a:rPr>
                    <a:t> </a:t>
                  </a:r>
                </a:p>
              </p:txBody>
            </p:sp>
          </mc:Fallback>
        </mc:AlternateContent>
        <p:sp>
          <p:nvSpPr>
            <p:cNvPr id="116" name="Rectangle 115">
              <a:extLst>
                <a:ext uri="{FF2B5EF4-FFF2-40B4-BE49-F238E27FC236}">
                  <a16:creationId xmlns:a16="http://schemas.microsoft.com/office/drawing/2014/main" id="{7BB07DB4-5093-6F73-BBB4-8F2E2226369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17" name="Rectangle 116">
              <a:extLst>
                <a:ext uri="{FF2B5EF4-FFF2-40B4-BE49-F238E27FC236}">
                  <a16:creationId xmlns:a16="http://schemas.microsoft.com/office/drawing/2014/main" id="{FDD35282-AA6E-1A65-C4B1-E91530D741D7}"/>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18" name="Freeform: Shape 45">
              <a:extLst>
                <a:ext uri="{FF2B5EF4-FFF2-40B4-BE49-F238E27FC236}">
                  <a16:creationId xmlns:a16="http://schemas.microsoft.com/office/drawing/2014/main" id="{C3A8C9DC-F7B4-9A70-BC9B-73168F758634}"/>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119" name="Group 118">
            <a:extLst>
              <a:ext uri="{FF2B5EF4-FFF2-40B4-BE49-F238E27FC236}">
                <a16:creationId xmlns:a16="http://schemas.microsoft.com/office/drawing/2014/main" id="{B88EB4D0-A554-9315-9E35-27BCB19FCE72}"/>
              </a:ext>
            </a:extLst>
          </p:cNvPr>
          <p:cNvGrpSpPr/>
          <p:nvPr/>
        </p:nvGrpSpPr>
        <p:grpSpPr>
          <a:xfrm>
            <a:off x="3305706" y="4845840"/>
            <a:ext cx="3318052" cy="1902397"/>
            <a:chOff x="-529737" y="74892"/>
            <a:chExt cx="8806227" cy="4016790"/>
          </a:xfrm>
        </p:grpSpPr>
        <mc:AlternateContent xmlns:mc="http://schemas.openxmlformats.org/markup-compatibility/2006" xmlns:a14="http://schemas.microsoft.com/office/drawing/2010/main">
          <mc:Choice Requires="a14">
            <p:sp>
              <p:nvSpPr>
                <p:cNvPr id="120" name="Rectangle 119">
                  <a:extLst>
                    <a:ext uri="{FF2B5EF4-FFF2-40B4-BE49-F238E27FC236}">
                      <a16:creationId xmlns:a16="http://schemas.microsoft.com/office/drawing/2014/main" id="{E63742DE-E0F6-0584-9F23-1422960C019E}"/>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48</m:t>
                            </m:r>
                          </m:e>
                        </m:rad>
                        <m:r>
                          <a:rPr lang="en-GB" sz="1200" i="1" dirty="0">
                            <a:solidFill>
                              <a:prstClr val="black"/>
                            </a:solidFill>
                            <a:latin typeface="Cambria Math" panose="02040503050406030204" pitchFamily="18" charset="0"/>
                          </a:rPr>
                          <m:t>−</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3" name="Rectangle 72">
                  <a:extLst>
                    <a:ext uri="{FF2B5EF4-FFF2-40B4-BE49-F238E27FC236}">
                      <a16:creationId xmlns:a16="http://schemas.microsoft.com/office/drawing/2014/main" id="{0FCFFC33-9F34-4C7A-9CC1-E7036834D002}"/>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17"/>
                  <a:stretch>
                    <a:fillRect r="-1802"/>
                  </a:stretch>
                </a:blipFill>
                <a:ln w="12700">
                  <a:solidFill>
                    <a:schemeClr val="tx1"/>
                  </a:solidFill>
                </a:ln>
              </p:spPr>
              <p:txBody>
                <a:bodyPr/>
                <a:lstStyle/>
                <a:p>
                  <a:r>
                    <a:rPr lang="en-GB">
                      <a:noFill/>
                    </a:rPr>
                    <a:t> </a:t>
                  </a:r>
                </a:p>
              </p:txBody>
            </p:sp>
          </mc:Fallback>
        </mc:AlternateContent>
        <p:sp>
          <p:nvSpPr>
            <p:cNvPr id="121" name="Rectangle 120">
              <a:extLst>
                <a:ext uri="{FF2B5EF4-FFF2-40B4-BE49-F238E27FC236}">
                  <a16:creationId xmlns:a16="http://schemas.microsoft.com/office/drawing/2014/main" id="{02B9AAA3-3ECA-8081-FBC5-C3271BC7D172}"/>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A949985A-1A94-6B84-68CC-AE3069728A93}"/>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27</m:t>
                            </m:r>
                          </m:e>
                        </m:rad>
                      </m:oMath>
                    </m:oMathPara>
                  </a14:m>
                  <a:endParaRPr lang="en-GB" sz="1200" dirty="0">
                    <a:solidFill>
                      <a:prstClr val="black"/>
                    </a:solidFill>
                    <a:latin typeface="Calibri" panose="020F0502020204030204"/>
                  </a:endParaRPr>
                </a:p>
              </p:txBody>
            </p:sp>
          </mc:Choice>
          <mc:Fallback xmlns="">
            <p:sp>
              <p:nvSpPr>
                <p:cNvPr id="75" name="Rectangle 74">
                  <a:extLst>
                    <a:ext uri="{FF2B5EF4-FFF2-40B4-BE49-F238E27FC236}">
                      <a16:creationId xmlns:a16="http://schemas.microsoft.com/office/drawing/2014/main" id="{133E4A55-DEC3-4995-8034-6765D6823118}"/>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18"/>
                  <a:stretch>
                    <a:fillRect/>
                  </a:stretch>
                </a:blipFill>
                <a:ln w="12700">
                  <a:solidFill>
                    <a:schemeClr val="tx1"/>
                  </a:solidFill>
                </a:ln>
              </p:spPr>
              <p:txBody>
                <a:bodyPr/>
                <a:lstStyle/>
                <a:p>
                  <a:r>
                    <a:rPr lang="en-GB">
                      <a:noFill/>
                    </a:rPr>
                    <a:t> </a:t>
                  </a:r>
                </a:p>
              </p:txBody>
            </p:sp>
          </mc:Fallback>
        </mc:AlternateContent>
        <p:sp>
          <p:nvSpPr>
            <p:cNvPr id="123" name="Rectangle 122">
              <a:extLst>
                <a:ext uri="{FF2B5EF4-FFF2-40B4-BE49-F238E27FC236}">
                  <a16:creationId xmlns:a16="http://schemas.microsoft.com/office/drawing/2014/main" id="{6B885262-106C-BD99-3856-9AB93976855E}"/>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4" name="Rectangle 123">
              <a:extLst>
                <a:ext uri="{FF2B5EF4-FFF2-40B4-BE49-F238E27FC236}">
                  <a16:creationId xmlns:a16="http://schemas.microsoft.com/office/drawing/2014/main" id="{1E9C04C6-E9EA-7669-9BBB-B141A3A99844}"/>
                </a:ext>
              </a:extLst>
            </p:cNvPr>
            <p:cNvSpPr/>
            <p:nvPr/>
          </p:nvSpPr>
          <p:spPr>
            <a:xfrm>
              <a:off x="1230191" y="1681608"/>
              <a:ext cx="1759928" cy="8033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633EF72E-2DAC-7E44-4F7B-28EE5C448BE6}"/>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75</m:t>
                            </m:r>
                          </m:e>
                        </m:rad>
                      </m:oMath>
                    </m:oMathPara>
                  </a14:m>
                  <a:endParaRPr lang="en-GB" sz="12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1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2933FB01-E5DF-738D-DFAE-F8C0A292ED91}"/>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108</m:t>
                            </m:r>
                          </m:e>
                        </m:rad>
                      </m:oMath>
                    </m:oMathPara>
                  </a14:m>
                  <a:endParaRPr lang="en-GB" sz="12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D0EBF0F9-6426-2B34-BC75-A71E96760262}"/>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300</m:t>
                            </m:r>
                          </m:e>
                        </m:rad>
                      </m:oMath>
                    </m:oMathPara>
                  </a14:m>
                  <a:endParaRPr lang="en-GB" sz="1200" dirty="0">
                    <a:solidFill>
                      <a:prstClr val="black"/>
                    </a:solidFill>
                    <a:latin typeface="Calibri" panose="020F0502020204030204"/>
                  </a:endParaRPr>
                </a:p>
              </p:txBody>
            </p:sp>
          </mc:Choice>
          <mc:Fallback xmlns="">
            <p:sp>
              <p:nvSpPr>
                <p:cNvPr id="80" name="Rectangle 79">
                  <a:extLst>
                    <a:ext uri="{FF2B5EF4-FFF2-40B4-BE49-F238E27FC236}">
                      <a16:creationId xmlns:a16="http://schemas.microsoft.com/office/drawing/2014/main" id="{373BC151-B8EB-4763-A611-27C25A699E60}"/>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21"/>
                  <a:stretch>
                    <a:fillRect/>
                  </a:stretch>
                </a:blipFill>
                <a:ln w="12700">
                  <a:solidFill>
                    <a:schemeClr val="tx1"/>
                  </a:solidFill>
                </a:ln>
              </p:spPr>
              <p:txBody>
                <a:bodyPr/>
                <a:lstStyle/>
                <a:p>
                  <a:r>
                    <a:rPr lang="en-GB">
                      <a:noFill/>
                    </a:rPr>
                    <a:t> </a:t>
                  </a:r>
                </a:p>
              </p:txBody>
            </p:sp>
          </mc:Fallback>
        </mc:AlternateContent>
        <p:sp>
          <p:nvSpPr>
            <p:cNvPr id="128" name="Rectangle 127">
              <a:extLst>
                <a:ext uri="{FF2B5EF4-FFF2-40B4-BE49-F238E27FC236}">
                  <a16:creationId xmlns:a16="http://schemas.microsoft.com/office/drawing/2014/main" id="{49CB7209-2247-4307-7333-2F822A22B8EB}"/>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9" name="Rectangle 128">
              <a:extLst>
                <a:ext uri="{FF2B5EF4-FFF2-40B4-BE49-F238E27FC236}">
                  <a16:creationId xmlns:a16="http://schemas.microsoft.com/office/drawing/2014/main" id="{5C47DCF4-91A1-20CF-9A5A-B2CBEA87EEEC}"/>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30" name="Rectangle 129">
              <a:extLst>
                <a:ext uri="{FF2B5EF4-FFF2-40B4-BE49-F238E27FC236}">
                  <a16:creationId xmlns:a16="http://schemas.microsoft.com/office/drawing/2014/main" id="{231A65F0-A0E0-85AA-0D4E-C8936F178884}"/>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31" name="Rectangle 130">
              <a:extLst>
                <a:ext uri="{FF2B5EF4-FFF2-40B4-BE49-F238E27FC236}">
                  <a16:creationId xmlns:a16="http://schemas.microsoft.com/office/drawing/2014/main" id="{7808FC2F-49DF-064D-D5E7-56B47F5B68FC}"/>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32" name="Rectangle 131">
                  <a:extLst>
                    <a:ext uri="{FF2B5EF4-FFF2-40B4-BE49-F238E27FC236}">
                      <a16:creationId xmlns:a16="http://schemas.microsoft.com/office/drawing/2014/main" id="{48085A11-4B63-AFC6-7033-2976E5C05422}"/>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12</m:t>
                            </m:r>
                          </m:e>
                        </m:rad>
                      </m:oMath>
                    </m:oMathPara>
                  </a14:m>
                  <a:endParaRPr lang="en-GB" sz="1200" dirty="0">
                    <a:solidFill>
                      <a:prstClr val="black"/>
                    </a:solidFill>
                    <a:latin typeface="Calibri" panose="020F0502020204030204"/>
                  </a:endParaRPr>
                </a:p>
              </p:txBody>
            </p:sp>
          </mc:Choice>
          <mc:Fallback xmlns="">
            <p:sp>
              <p:nvSpPr>
                <p:cNvPr id="85" name="Rectangle 84">
                  <a:extLst>
                    <a:ext uri="{FF2B5EF4-FFF2-40B4-BE49-F238E27FC236}">
                      <a16:creationId xmlns:a16="http://schemas.microsoft.com/office/drawing/2014/main" id="{49B3F7E9-3950-4A4E-B996-1C6D9503B3CD}"/>
                    </a:ext>
                  </a:extLst>
                </p:cNvPr>
                <p:cNvSpPr>
                  <a:spLocks noRot="1" noChangeAspect="1" noMove="1" noResize="1" noEditPoints="1" noAdjustHandles="1" noChangeArrowheads="1" noChangeShapeType="1" noTextEdit="1"/>
                </p:cNvSpPr>
                <p:nvPr/>
              </p:nvSpPr>
              <p:spPr>
                <a:xfrm>
                  <a:off x="4750042" y="3288324"/>
                  <a:ext cx="1759927" cy="803358"/>
                </a:xfrm>
                <a:prstGeom prst="rect">
                  <a:avLst/>
                </a:prstGeom>
                <a:blipFill>
                  <a:blip r:embed="rId22"/>
                  <a:stretch>
                    <a:fillRect/>
                  </a:stretch>
                </a:blipFill>
                <a:ln w="12700">
                  <a:solidFill>
                    <a:schemeClr val="tx1"/>
                  </a:solidFill>
                </a:ln>
              </p:spPr>
              <p:txBody>
                <a:bodyPr/>
                <a:lstStyle/>
                <a:p>
                  <a:r>
                    <a:rPr lang="en-GB">
                      <a:noFill/>
                    </a:rPr>
                    <a:t> </a:t>
                  </a:r>
                </a:p>
              </p:txBody>
            </p:sp>
          </mc:Fallback>
        </mc:AlternateContent>
        <p:sp>
          <p:nvSpPr>
            <p:cNvPr id="133" name="Rectangle 132">
              <a:extLst>
                <a:ext uri="{FF2B5EF4-FFF2-40B4-BE49-F238E27FC236}">
                  <a16:creationId xmlns:a16="http://schemas.microsoft.com/office/drawing/2014/main" id="{36904963-A16B-C7D8-B641-54302612823E}"/>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34" name="Rectangle 133">
              <a:extLst>
                <a:ext uri="{FF2B5EF4-FFF2-40B4-BE49-F238E27FC236}">
                  <a16:creationId xmlns:a16="http://schemas.microsoft.com/office/drawing/2014/main" id="{F6852556-E178-0099-C44B-261975331807}"/>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35" name="Freeform: Shape 87">
              <a:extLst>
                <a:ext uri="{FF2B5EF4-FFF2-40B4-BE49-F238E27FC236}">
                  <a16:creationId xmlns:a16="http://schemas.microsoft.com/office/drawing/2014/main" id="{12BD6B16-B782-3D1F-1890-D69EDD93EE20}"/>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grpSp>
      <p:grpSp>
        <p:nvGrpSpPr>
          <p:cNvPr id="136" name="Group 135">
            <a:extLst>
              <a:ext uri="{FF2B5EF4-FFF2-40B4-BE49-F238E27FC236}">
                <a16:creationId xmlns:a16="http://schemas.microsoft.com/office/drawing/2014/main" id="{47C19355-7799-CE5C-3025-70227ED77EEF}"/>
              </a:ext>
            </a:extLst>
          </p:cNvPr>
          <p:cNvGrpSpPr/>
          <p:nvPr/>
        </p:nvGrpSpPr>
        <p:grpSpPr>
          <a:xfrm>
            <a:off x="1890232" y="3446780"/>
            <a:ext cx="2586404" cy="1644162"/>
            <a:chOff x="350227" y="74892"/>
            <a:chExt cx="7039708" cy="3213432"/>
          </a:xfrm>
        </p:grpSpPr>
        <p:sp>
          <p:nvSpPr>
            <p:cNvPr id="137" name="Rectangle 136">
              <a:extLst>
                <a:ext uri="{FF2B5EF4-FFF2-40B4-BE49-F238E27FC236}">
                  <a16:creationId xmlns:a16="http://schemas.microsoft.com/office/drawing/2014/main" id="{D1F66290-75F0-A139-75C8-299D06BC99F8}"/>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38" name="Rectangle 137">
              <a:extLst>
                <a:ext uri="{FF2B5EF4-FFF2-40B4-BE49-F238E27FC236}">
                  <a16:creationId xmlns:a16="http://schemas.microsoft.com/office/drawing/2014/main" id="{BAE2A691-BA3C-1566-BDBB-7354A94B6EA6}"/>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39" name="Rectangle 138">
              <a:extLst>
                <a:ext uri="{FF2B5EF4-FFF2-40B4-BE49-F238E27FC236}">
                  <a16:creationId xmlns:a16="http://schemas.microsoft.com/office/drawing/2014/main" id="{53950188-668D-521B-A33D-EE32AB0FB8B5}"/>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02F41143-32D0-B982-F426-461017E98ECC}"/>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23"/>
                  <a:stretch>
                    <a:fillRect/>
                  </a:stretch>
                </a:blipFill>
                <a:ln w="12700">
                  <a:solidFill>
                    <a:schemeClr val="tx1"/>
                  </a:solidFill>
                </a:ln>
              </p:spPr>
              <p:txBody>
                <a:bodyPr/>
                <a:lstStyle/>
                <a:p>
                  <a:r>
                    <a:rPr lang="en-GB">
                      <a:noFill/>
                    </a:rPr>
                    <a:t> </a:t>
                  </a:r>
                </a:p>
              </p:txBody>
            </p:sp>
          </mc:Fallback>
        </mc:AlternateContent>
        <p:sp>
          <p:nvSpPr>
            <p:cNvPr id="141" name="Rectangle 140">
              <a:extLst>
                <a:ext uri="{FF2B5EF4-FFF2-40B4-BE49-F238E27FC236}">
                  <a16:creationId xmlns:a16="http://schemas.microsoft.com/office/drawing/2014/main" id="{2EEC8F17-9950-50B1-E165-DC00D614D4A0}"/>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42" name="Rectangle 141">
              <a:extLst>
                <a:ext uri="{FF2B5EF4-FFF2-40B4-BE49-F238E27FC236}">
                  <a16:creationId xmlns:a16="http://schemas.microsoft.com/office/drawing/2014/main" id="{1B579533-1990-2BC0-2163-AC1B4BD016AD}"/>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C35D2AE8-B80C-0E5F-789E-BFFE38BCEF82}"/>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F5E0B267-D017-2391-35AD-D4DDD960BE43}"/>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98</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2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5" name="Rectangle 144">
                  <a:extLst>
                    <a:ext uri="{FF2B5EF4-FFF2-40B4-BE49-F238E27FC236}">
                      <a16:creationId xmlns:a16="http://schemas.microsoft.com/office/drawing/2014/main" id="{6BEA5096-B86D-2BF1-6D93-27CAF3422B3A}"/>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200</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26"/>
                  <a:stretch>
                    <a:fillRect/>
                  </a:stretch>
                </a:blipFill>
                <a:ln w="12700">
                  <a:solidFill>
                    <a:schemeClr val="tx1"/>
                  </a:solidFill>
                </a:ln>
              </p:spPr>
              <p:txBody>
                <a:bodyPr/>
                <a:lstStyle/>
                <a:p>
                  <a:r>
                    <a:rPr lang="en-GB">
                      <a:noFill/>
                    </a:rPr>
                    <a:t> </a:t>
                  </a:r>
                </a:p>
              </p:txBody>
            </p:sp>
          </mc:Fallback>
        </mc:AlternateContent>
        <p:sp>
          <p:nvSpPr>
            <p:cNvPr id="146" name="Rectangle 145">
              <a:extLst>
                <a:ext uri="{FF2B5EF4-FFF2-40B4-BE49-F238E27FC236}">
                  <a16:creationId xmlns:a16="http://schemas.microsoft.com/office/drawing/2014/main" id="{D2C8A5C8-AC3D-CBB2-8143-D65C64E230BC}"/>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47" name="Freeform: Shape 99">
              <a:extLst>
                <a:ext uri="{FF2B5EF4-FFF2-40B4-BE49-F238E27FC236}">
                  <a16:creationId xmlns:a16="http://schemas.microsoft.com/office/drawing/2014/main" id="{5A6B2634-FC0A-41E5-3C29-2BB6B1E6B9E5}"/>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148" name="TextBox 147">
            <a:extLst>
              <a:ext uri="{FF2B5EF4-FFF2-40B4-BE49-F238E27FC236}">
                <a16:creationId xmlns:a16="http://schemas.microsoft.com/office/drawing/2014/main" id="{00BBB79E-7190-DEA6-D454-FF50D7C95EA9}"/>
              </a:ext>
            </a:extLst>
          </p:cNvPr>
          <p:cNvSpPr txBox="1"/>
          <p:nvPr/>
        </p:nvSpPr>
        <p:spPr>
          <a:xfrm>
            <a:off x="1892478" y="3462241"/>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149" name="TextBox 148">
            <a:extLst>
              <a:ext uri="{FF2B5EF4-FFF2-40B4-BE49-F238E27FC236}">
                <a16:creationId xmlns:a16="http://schemas.microsoft.com/office/drawing/2014/main" id="{EF7E12B2-5357-4FB5-33BD-9751ADD3BB04}"/>
              </a:ext>
            </a:extLst>
          </p:cNvPr>
          <p:cNvSpPr txBox="1"/>
          <p:nvPr/>
        </p:nvSpPr>
        <p:spPr>
          <a:xfrm>
            <a:off x="3317973" y="5616161"/>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sp>
        <p:nvSpPr>
          <p:cNvPr id="150" name="TextBox 149">
            <a:extLst>
              <a:ext uri="{FF2B5EF4-FFF2-40B4-BE49-F238E27FC236}">
                <a16:creationId xmlns:a16="http://schemas.microsoft.com/office/drawing/2014/main" id="{5744B3B3-51AF-C57F-8405-0607E181BE1E}"/>
              </a:ext>
            </a:extLst>
          </p:cNvPr>
          <p:cNvSpPr txBox="1"/>
          <p:nvPr/>
        </p:nvSpPr>
        <p:spPr>
          <a:xfrm>
            <a:off x="6348095" y="1753"/>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②</a:t>
            </a:r>
            <a:endParaRPr lang="en-GB" sz="1600" dirty="0">
              <a:solidFill>
                <a:prstClr val="black"/>
              </a:solidFill>
              <a:latin typeface="Calibri" panose="020F0502020204030204"/>
            </a:endParaRPr>
          </a:p>
        </p:txBody>
      </p:sp>
      <p:sp>
        <p:nvSpPr>
          <p:cNvPr id="151" name="TextBox 150">
            <a:extLst>
              <a:ext uri="{FF2B5EF4-FFF2-40B4-BE49-F238E27FC236}">
                <a16:creationId xmlns:a16="http://schemas.microsoft.com/office/drawing/2014/main" id="{3A9BFE27-761A-2149-3381-6F0A1A72F07D}"/>
              </a:ext>
            </a:extLst>
          </p:cNvPr>
          <p:cNvSpPr txBox="1"/>
          <p:nvPr/>
        </p:nvSpPr>
        <p:spPr>
          <a:xfrm>
            <a:off x="3641615" y="0"/>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pic>
        <p:nvPicPr>
          <p:cNvPr id="152" name="Picture 151">
            <a:extLst>
              <a:ext uri="{FF2B5EF4-FFF2-40B4-BE49-F238E27FC236}">
                <a16:creationId xmlns:a16="http://schemas.microsoft.com/office/drawing/2014/main" id="{EE748CB0-89CC-DE38-4BF1-B2705006901D}"/>
              </a:ext>
            </a:extLst>
          </p:cNvPr>
          <p:cNvPicPr>
            <a:picLocks noChangeAspect="1"/>
          </p:cNvPicPr>
          <p:nvPr/>
        </p:nvPicPr>
        <p:blipFill>
          <a:blip r:embed="rId27">
            <a:grayscl/>
            <a:extLst>
              <a:ext uri="{28A0092B-C50C-407E-A947-70E740481C1C}">
                <a14:useLocalDpi xmlns:a14="http://schemas.microsoft.com/office/drawing/2010/main" val="0"/>
              </a:ext>
            </a:extLst>
          </a:blip>
          <a:stretch>
            <a:fillRect/>
          </a:stretch>
        </p:blipFill>
        <p:spPr>
          <a:xfrm flipH="1">
            <a:off x="6196387" y="2054096"/>
            <a:ext cx="448798" cy="516446"/>
          </a:xfrm>
          <a:prstGeom prst="rect">
            <a:avLst/>
          </a:prstGeom>
        </p:spPr>
      </p:pic>
      <p:pic>
        <p:nvPicPr>
          <p:cNvPr id="153" name="Picture 152">
            <a:extLst>
              <a:ext uri="{FF2B5EF4-FFF2-40B4-BE49-F238E27FC236}">
                <a16:creationId xmlns:a16="http://schemas.microsoft.com/office/drawing/2014/main" id="{C8ADC811-6C93-2ABF-62B5-395D3108A52B}"/>
              </a:ext>
            </a:extLst>
          </p:cNvPr>
          <p:cNvPicPr>
            <a:picLocks noChangeAspect="1"/>
          </p:cNvPicPr>
          <p:nvPr/>
        </p:nvPicPr>
        <p:blipFill>
          <a:blip r:embed="rId27">
            <a:grayscl/>
            <a:extLst>
              <a:ext uri="{28A0092B-C50C-407E-A947-70E740481C1C}">
                <a14:useLocalDpi xmlns:a14="http://schemas.microsoft.com/office/drawing/2010/main" val="0"/>
              </a:ext>
            </a:extLst>
          </a:blip>
          <a:stretch>
            <a:fillRect/>
          </a:stretch>
        </p:blipFill>
        <p:spPr>
          <a:xfrm>
            <a:off x="3948879" y="1009242"/>
            <a:ext cx="460629" cy="530060"/>
          </a:xfrm>
          <a:prstGeom prst="rect">
            <a:avLst/>
          </a:prstGeom>
        </p:spPr>
      </p:pic>
      <p:pic>
        <p:nvPicPr>
          <p:cNvPr id="154" name="Picture 153">
            <a:extLst>
              <a:ext uri="{FF2B5EF4-FFF2-40B4-BE49-F238E27FC236}">
                <a16:creationId xmlns:a16="http://schemas.microsoft.com/office/drawing/2014/main" id="{01809076-3F1F-3831-2BA3-699AB1A3F3E3}"/>
              </a:ext>
            </a:extLst>
          </p:cNvPr>
          <p:cNvPicPr>
            <a:picLocks noChangeAspect="1"/>
          </p:cNvPicPr>
          <p:nvPr/>
        </p:nvPicPr>
        <p:blipFill>
          <a:blip r:embed="rId27">
            <a:grayscl/>
            <a:extLst>
              <a:ext uri="{28A0092B-C50C-407E-A947-70E740481C1C}">
                <a14:useLocalDpi xmlns:a14="http://schemas.microsoft.com/office/drawing/2010/main" val="0"/>
              </a:ext>
            </a:extLst>
          </a:blip>
          <a:stretch>
            <a:fillRect/>
          </a:stretch>
        </p:blipFill>
        <p:spPr>
          <a:xfrm>
            <a:off x="2680410" y="5906700"/>
            <a:ext cx="633185" cy="728625"/>
          </a:xfrm>
          <a:prstGeom prst="rect">
            <a:avLst/>
          </a:prstGeom>
        </p:spPr>
      </p:pic>
      <p:pic>
        <p:nvPicPr>
          <p:cNvPr id="155" name="Picture 154">
            <a:extLst>
              <a:ext uri="{FF2B5EF4-FFF2-40B4-BE49-F238E27FC236}">
                <a16:creationId xmlns:a16="http://schemas.microsoft.com/office/drawing/2014/main" id="{2554043E-233F-6B7C-BF70-06C69970DE99}"/>
              </a:ext>
            </a:extLst>
          </p:cNvPr>
          <p:cNvPicPr>
            <a:picLocks noChangeAspect="1"/>
          </p:cNvPicPr>
          <p:nvPr/>
        </p:nvPicPr>
        <p:blipFill>
          <a:blip r:embed="rId28">
            <a:grayscl/>
            <a:extLst>
              <a:ext uri="{28A0092B-C50C-407E-A947-70E740481C1C}">
                <a14:useLocalDpi xmlns:a14="http://schemas.microsoft.com/office/drawing/2010/main" val="0"/>
              </a:ext>
            </a:extLst>
          </a:blip>
          <a:stretch>
            <a:fillRect/>
          </a:stretch>
        </p:blipFill>
        <p:spPr>
          <a:xfrm>
            <a:off x="4987162" y="3796040"/>
            <a:ext cx="800253" cy="624573"/>
          </a:xfrm>
          <a:prstGeom prst="rect">
            <a:avLst/>
          </a:prstGeom>
        </p:spPr>
      </p:pic>
    </p:spTree>
    <p:extLst>
      <p:ext uri="{BB962C8B-B14F-4D97-AF65-F5344CB8AC3E}">
        <p14:creationId xmlns:p14="http://schemas.microsoft.com/office/powerpoint/2010/main" val="385459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B6304F-D043-4BE2-7A00-6C36D2397CBF}"/>
              </a:ext>
            </a:extLst>
          </p:cNvPr>
          <p:cNvSpPr txBox="1"/>
          <p:nvPr/>
        </p:nvSpPr>
        <p:spPr>
          <a:xfrm>
            <a:off x="2977771" y="-8792"/>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sp>
        <p:nvSpPr>
          <p:cNvPr id="3" name="TextBox 2">
            <a:extLst>
              <a:ext uri="{FF2B5EF4-FFF2-40B4-BE49-F238E27FC236}">
                <a16:creationId xmlns:a16="http://schemas.microsoft.com/office/drawing/2014/main" id="{917302C4-50CA-00AC-BEB4-7D56297A1E32}"/>
              </a:ext>
            </a:extLst>
          </p:cNvPr>
          <p:cNvSpPr txBox="1"/>
          <p:nvPr/>
        </p:nvSpPr>
        <p:spPr>
          <a:xfrm>
            <a:off x="1555074" y="237394"/>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4" name="TextBox 3">
            <a:extLst>
              <a:ext uri="{FF2B5EF4-FFF2-40B4-BE49-F238E27FC236}">
                <a16:creationId xmlns:a16="http://schemas.microsoft.com/office/drawing/2014/main" id="{06B54ECB-DEB1-8814-6C77-DAE4A3CD4F6E}"/>
              </a:ext>
            </a:extLst>
          </p:cNvPr>
          <p:cNvSpPr txBox="1"/>
          <p:nvPr/>
        </p:nvSpPr>
        <p:spPr>
          <a:xfrm>
            <a:off x="1339752" y="614291"/>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5" name="TextBox 4">
            <a:extLst>
              <a:ext uri="{FF2B5EF4-FFF2-40B4-BE49-F238E27FC236}">
                <a16:creationId xmlns:a16="http://schemas.microsoft.com/office/drawing/2014/main" id="{E008CF6A-B3B2-8AC1-6C7B-A1B491B442C6}"/>
              </a:ext>
            </a:extLst>
          </p:cNvPr>
          <p:cNvSpPr txBox="1"/>
          <p:nvPr/>
        </p:nvSpPr>
        <p:spPr>
          <a:xfrm>
            <a:off x="3781739" y="614291"/>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6" name="TextBox 5">
            <a:extLst>
              <a:ext uri="{FF2B5EF4-FFF2-40B4-BE49-F238E27FC236}">
                <a16:creationId xmlns:a16="http://schemas.microsoft.com/office/drawing/2014/main" id="{A0D839A8-A7B1-8638-B564-73552B3C8831}"/>
              </a:ext>
            </a:extLst>
          </p:cNvPr>
          <p:cNvSpPr txBox="1"/>
          <p:nvPr/>
        </p:nvSpPr>
        <p:spPr>
          <a:xfrm>
            <a:off x="1339752" y="2058473"/>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7" name="TextBox 6">
            <a:extLst>
              <a:ext uri="{FF2B5EF4-FFF2-40B4-BE49-F238E27FC236}">
                <a16:creationId xmlns:a16="http://schemas.microsoft.com/office/drawing/2014/main" id="{E3BE1D05-9EED-31DE-DB5B-CB01F3291329}"/>
              </a:ext>
            </a:extLst>
          </p:cNvPr>
          <p:cNvSpPr txBox="1"/>
          <p:nvPr/>
        </p:nvSpPr>
        <p:spPr>
          <a:xfrm>
            <a:off x="3781739" y="2058473"/>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8" name="Group 7">
            <a:extLst>
              <a:ext uri="{FF2B5EF4-FFF2-40B4-BE49-F238E27FC236}">
                <a16:creationId xmlns:a16="http://schemas.microsoft.com/office/drawing/2014/main" id="{52217C35-DC02-6CD7-9FB9-87CC9C0530C1}"/>
              </a:ext>
            </a:extLst>
          </p:cNvPr>
          <p:cNvGrpSpPr/>
          <p:nvPr/>
        </p:nvGrpSpPr>
        <p:grpSpPr>
          <a:xfrm>
            <a:off x="1354015" y="597881"/>
            <a:ext cx="2048608" cy="1213337"/>
            <a:chOff x="246184" y="861647"/>
            <a:chExt cx="4000502" cy="2136531"/>
          </a:xfrm>
        </p:grpSpPr>
        <p:sp>
          <p:nvSpPr>
            <p:cNvPr id="9" name="Rectangle 8">
              <a:extLst>
                <a:ext uri="{FF2B5EF4-FFF2-40B4-BE49-F238E27FC236}">
                  <a16:creationId xmlns:a16="http://schemas.microsoft.com/office/drawing/2014/main" id="{58C52571-41E7-A1B3-9790-B46B61A3CADD}"/>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BA72077-12A0-ACCB-18AE-ACF305B65B70}"/>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F6FCB96-76B4-29F5-7663-CA48EA8CE600}"/>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0C5AABE-DA8B-62E4-0223-833F27A9F2F7}"/>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p:sp>
          <p:nvSpPr>
            <p:cNvPr id="13" name="Rectangle 12">
              <a:extLst>
                <a:ext uri="{FF2B5EF4-FFF2-40B4-BE49-F238E27FC236}">
                  <a16:creationId xmlns:a16="http://schemas.microsoft.com/office/drawing/2014/main" id="{E11E379D-B2D9-B119-F96A-CBFB2AC077E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5C2D99-9C0A-DA38-B974-F24557169266}"/>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4"/>
                  <a:stretch>
                    <a:fillRect/>
                  </a:stretch>
                </a:blipFill>
                <a:ln w="12700">
                  <a:solidFill>
                    <a:schemeClr val="tx1"/>
                  </a:solidFill>
                </a:ln>
              </p:spPr>
              <p:txBody>
                <a:bodyPr/>
                <a:lstStyle/>
                <a:p>
                  <a:r>
                    <a:rPr lang="en-GB">
                      <a:noFill/>
                    </a:rPr>
                    <a:t> </a:t>
                  </a:r>
                </a:p>
              </p:txBody>
            </p:sp>
          </mc:Fallback>
        </mc:AlternateContent>
        <p:sp>
          <p:nvSpPr>
            <p:cNvPr id="15" name="Freeform: Shape 13">
              <a:extLst>
                <a:ext uri="{FF2B5EF4-FFF2-40B4-BE49-F238E27FC236}">
                  <a16:creationId xmlns:a16="http://schemas.microsoft.com/office/drawing/2014/main" id="{B2B86E08-E402-F45A-8400-423AD92FA9E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16" name="Group 15">
            <a:extLst>
              <a:ext uri="{FF2B5EF4-FFF2-40B4-BE49-F238E27FC236}">
                <a16:creationId xmlns:a16="http://schemas.microsoft.com/office/drawing/2014/main" id="{D54130EB-78B1-A466-F822-50C3E40F87F4}"/>
              </a:ext>
            </a:extLst>
          </p:cNvPr>
          <p:cNvGrpSpPr/>
          <p:nvPr/>
        </p:nvGrpSpPr>
        <p:grpSpPr>
          <a:xfrm>
            <a:off x="3818792" y="597880"/>
            <a:ext cx="2048608" cy="1213337"/>
            <a:chOff x="246184" y="861647"/>
            <a:chExt cx="4000502" cy="2136531"/>
          </a:xfrm>
        </p:grpSpPr>
        <p:sp>
          <p:nvSpPr>
            <p:cNvPr id="17" name="Rectangle 16">
              <a:extLst>
                <a:ext uri="{FF2B5EF4-FFF2-40B4-BE49-F238E27FC236}">
                  <a16:creationId xmlns:a16="http://schemas.microsoft.com/office/drawing/2014/main" id="{CA038945-04EB-0606-35C9-1C540DAF7372}"/>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2B0DE22-1F7B-B9A3-ADAF-AAC11211115A}"/>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3C58A68-6BBA-57C3-C6D7-BC2E0DECE1E4}"/>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6"/>
                  <a:stretch>
                    <a:fillRect/>
                  </a:stretch>
                </a:blipFill>
                <a:ln w="12700">
                  <a:solidFill>
                    <a:schemeClr val="tx1"/>
                  </a:solidFill>
                </a:ln>
              </p:spPr>
              <p:txBody>
                <a:bodyPr/>
                <a:lstStyle/>
                <a:p>
                  <a:r>
                    <a:rPr lang="en-GB">
                      <a:noFill/>
                    </a:rPr>
                    <a:t> </a:t>
                  </a:r>
                </a:p>
              </p:txBody>
            </p:sp>
          </mc:Fallback>
        </mc:AlternateContent>
        <p:sp>
          <p:nvSpPr>
            <p:cNvPr id="20" name="Rectangle 19">
              <a:extLst>
                <a:ext uri="{FF2B5EF4-FFF2-40B4-BE49-F238E27FC236}">
                  <a16:creationId xmlns:a16="http://schemas.microsoft.com/office/drawing/2014/main" id="{32F21029-E35A-C3B0-F13A-02984D30111C}"/>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A71A84A-6302-2663-7106-1087DFCC2FFF}"/>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8" name="Rectangle 27">
                  <a:extLst>
                    <a:ext uri="{FF2B5EF4-FFF2-40B4-BE49-F238E27FC236}">
                      <a16:creationId xmlns:a16="http://schemas.microsoft.com/office/drawing/2014/main" id="{E378EB51-474F-4CFB-9556-DE42F0E63173}"/>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DCE9150-579F-08E4-CD77-47A8EEFEF3AF}"/>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9</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p:sp>
          <p:nvSpPr>
            <p:cNvPr id="23" name="Freeform: Shape 29">
              <a:extLst>
                <a:ext uri="{FF2B5EF4-FFF2-40B4-BE49-F238E27FC236}">
                  <a16:creationId xmlns:a16="http://schemas.microsoft.com/office/drawing/2014/main" id="{1A9F4584-C4DB-6EA0-A1D9-C0BB20AF8136}"/>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24" name="Group 23">
            <a:extLst>
              <a:ext uri="{FF2B5EF4-FFF2-40B4-BE49-F238E27FC236}">
                <a16:creationId xmlns:a16="http://schemas.microsoft.com/office/drawing/2014/main" id="{3B0BA980-F009-5B66-81B5-C3C3F096DE6E}"/>
              </a:ext>
            </a:extLst>
          </p:cNvPr>
          <p:cNvGrpSpPr/>
          <p:nvPr/>
        </p:nvGrpSpPr>
        <p:grpSpPr>
          <a:xfrm>
            <a:off x="1354015" y="2010138"/>
            <a:ext cx="2048608" cy="1213337"/>
            <a:chOff x="246184" y="861647"/>
            <a:chExt cx="4000502" cy="2136531"/>
          </a:xfrm>
        </p:grpSpPr>
        <p:sp>
          <p:nvSpPr>
            <p:cNvPr id="25" name="Rectangle 24">
              <a:extLst>
                <a:ext uri="{FF2B5EF4-FFF2-40B4-BE49-F238E27FC236}">
                  <a16:creationId xmlns:a16="http://schemas.microsoft.com/office/drawing/2014/main" id="{7FE58BC4-3462-2E9D-AC1E-7AC04ED54621}"/>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3C933A1-6402-741A-EABA-DCF0BD7F4AA6}"/>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E8540F92-BE64-0FB7-97B1-A4407C884A29}"/>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0"/>
                  <a:stretch>
                    <a:fillRect/>
                  </a:stretch>
                </a:blipFill>
                <a:ln w="12700">
                  <a:solidFill>
                    <a:schemeClr val="tx1"/>
                  </a:solidFill>
                </a:ln>
              </p:spPr>
              <p:txBody>
                <a:bodyPr/>
                <a:lstStyle/>
                <a:p>
                  <a:r>
                    <a:rPr lang="en-GB">
                      <a:noFill/>
                    </a:rPr>
                    <a:t> </a:t>
                  </a:r>
                </a:p>
              </p:txBody>
            </p:sp>
          </mc:Fallback>
        </mc:AlternateContent>
        <p:sp>
          <p:nvSpPr>
            <p:cNvPr id="28" name="Rectangle 27">
              <a:extLst>
                <a:ext uri="{FF2B5EF4-FFF2-40B4-BE49-F238E27FC236}">
                  <a16:creationId xmlns:a16="http://schemas.microsoft.com/office/drawing/2014/main" id="{85C1D5F3-BA26-4E4F-2778-748A41E3DD68}"/>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3B21E51-0C55-8F81-9A4A-233831B75E8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36" name="Rectangle 35">
                  <a:extLst>
                    <a:ext uri="{FF2B5EF4-FFF2-40B4-BE49-F238E27FC236}">
                      <a16:creationId xmlns:a16="http://schemas.microsoft.com/office/drawing/2014/main" id="{35025D76-4558-40AD-AB33-1C55DFD3936A}"/>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D0C2B211-760E-6165-650C-BE598A0093D5}"/>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300</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2"/>
                  <a:stretch>
                    <a:fillRect/>
                  </a:stretch>
                </a:blipFill>
                <a:ln w="12700">
                  <a:solidFill>
                    <a:schemeClr val="tx1"/>
                  </a:solidFill>
                </a:ln>
              </p:spPr>
              <p:txBody>
                <a:bodyPr/>
                <a:lstStyle/>
                <a:p>
                  <a:r>
                    <a:rPr lang="en-GB">
                      <a:noFill/>
                    </a:rPr>
                    <a:t> </a:t>
                  </a:r>
                </a:p>
              </p:txBody>
            </p:sp>
          </mc:Fallback>
        </mc:AlternateContent>
        <p:sp>
          <p:nvSpPr>
            <p:cNvPr id="31" name="Freeform: Shape 37">
              <a:extLst>
                <a:ext uri="{FF2B5EF4-FFF2-40B4-BE49-F238E27FC236}">
                  <a16:creationId xmlns:a16="http://schemas.microsoft.com/office/drawing/2014/main" id="{A6D834E9-39C8-7F6B-82B0-31EB18AEF5F4}"/>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2" name="Group 31">
            <a:extLst>
              <a:ext uri="{FF2B5EF4-FFF2-40B4-BE49-F238E27FC236}">
                <a16:creationId xmlns:a16="http://schemas.microsoft.com/office/drawing/2014/main" id="{9218FE09-631F-39AF-42D8-C97A07EA02A6}"/>
              </a:ext>
            </a:extLst>
          </p:cNvPr>
          <p:cNvGrpSpPr/>
          <p:nvPr/>
        </p:nvGrpSpPr>
        <p:grpSpPr>
          <a:xfrm>
            <a:off x="3818792" y="2010137"/>
            <a:ext cx="2048608" cy="1213337"/>
            <a:chOff x="246184" y="861647"/>
            <a:chExt cx="4000502" cy="2136531"/>
          </a:xfrm>
        </p:grpSpPr>
        <p:sp>
          <p:nvSpPr>
            <p:cNvPr id="33" name="Rectangle 32">
              <a:extLst>
                <a:ext uri="{FF2B5EF4-FFF2-40B4-BE49-F238E27FC236}">
                  <a16:creationId xmlns:a16="http://schemas.microsoft.com/office/drawing/2014/main" id="{98F89A7E-3C8E-84F3-8E09-CADAA18E2AF6}"/>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2FE4B7F-AE11-758E-0B59-78EA7798D3D3}"/>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0C6F935-E7FE-9CB1-F796-12FCFCE7CF0A}"/>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80</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4D09474-D9FC-83D7-62A9-C55F0F1D6487}"/>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5"/>
                  <a:stretch>
                    <a:fillRect/>
                  </a:stretch>
                </a:blipFill>
                <a:ln w="12700">
                  <a:solidFill>
                    <a:schemeClr val="tx1"/>
                  </a:solidFill>
                </a:ln>
              </p:spPr>
              <p:txBody>
                <a:bodyPr/>
                <a:lstStyle/>
                <a:p>
                  <a:r>
                    <a:rPr lang="en-GB">
                      <a:noFill/>
                    </a:rPr>
                    <a:t> </a:t>
                  </a:r>
                </a:p>
              </p:txBody>
            </p:sp>
          </mc:Fallback>
        </mc:AlternateContent>
        <p:sp>
          <p:nvSpPr>
            <p:cNvPr id="37" name="Rectangle 36">
              <a:extLst>
                <a:ext uri="{FF2B5EF4-FFF2-40B4-BE49-F238E27FC236}">
                  <a16:creationId xmlns:a16="http://schemas.microsoft.com/office/drawing/2014/main" id="{C3510395-BE86-01D1-5CAD-78E22ACBAFE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05A8278E-3127-8EAA-8C01-A3B11ECB41E4}"/>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45" name="Rectangle 44">
                  <a:extLst>
                    <a:ext uri="{FF2B5EF4-FFF2-40B4-BE49-F238E27FC236}">
                      <a16:creationId xmlns:a16="http://schemas.microsoft.com/office/drawing/2014/main" id="{329006F3-B060-4734-8DE6-B335360099AA}"/>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6"/>
                  <a:stretch>
                    <a:fillRect/>
                  </a:stretch>
                </a:blipFill>
                <a:ln w="12700">
                  <a:solidFill>
                    <a:schemeClr val="tx1"/>
                  </a:solidFill>
                </a:ln>
              </p:spPr>
              <p:txBody>
                <a:bodyPr/>
                <a:lstStyle/>
                <a:p>
                  <a:r>
                    <a:rPr lang="en-GB">
                      <a:noFill/>
                    </a:rPr>
                    <a:t> </a:t>
                  </a:r>
                </a:p>
              </p:txBody>
            </p:sp>
          </mc:Fallback>
        </mc:AlternateContent>
        <p:sp>
          <p:nvSpPr>
            <p:cNvPr id="39" name="Freeform: Shape 45">
              <a:extLst>
                <a:ext uri="{FF2B5EF4-FFF2-40B4-BE49-F238E27FC236}">
                  <a16:creationId xmlns:a16="http://schemas.microsoft.com/office/drawing/2014/main" id="{B441189B-6E0F-7487-9BD5-C3B51B5BCB1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37B45FB1-2527-5EFB-0F94-F0A0E7C8D7E7}"/>
              </a:ext>
            </a:extLst>
          </p:cNvPr>
          <p:cNvGrpSpPr/>
          <p:nvPr/>
        </p:nvGrpSpPr>
        <p:grpSpPr>
          <a:xfrm>
            <a:off x="3179346" y="4837048"/>
            <a:ext cx="2780568" cy="1902397"/>
            <a:chOff x="-529737" y="74892"/>
            <a:chExt cx="8806227" cy="4016790"/>
          </a:xfrm>
        </p:grpSpPr>
        <p:sp>
          <p:nvSpPr>
            <p:cNvPr id="41" name="Rectangle 40">
              <a:extLst>
                <a:ext uri="{FF2B5EF4-FFF2-40B4-BE49-F238E27FC236}">
                  <a16:creationId xmlns:a16="http://schemas.microsoft.com/office/drawing/2014/main" id="{F691E008-CB26-25A8-B2E3-CDE16FB3A8E6}"/>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1D84C44-BE89-95D1-E321-4E2B53C58D36}"/>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74" name="Rectangle 73">
                  <a:extLst>
                    <a:ext uri="{FF2B5EF4-FFF2-40B4-BE49-F238E27FC236}">
                      <a16:creationId xmlns:a16="http://schemas.microsoft.com/office/drawing/2014/main" id="{91BD3A75-6320-4DE4-AE43-EF1BB0122D17}"/>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17"/>
                  <a:stretch>
                    <a:fillRect/>
                  </a:stretch>
                </a:blipFill>
                <a:ln w="12700">
                  <a:solidFill>
                    <a:schemeClr val="tx1"/>
                  </a:solidFill>
                </a:ln>
              </p:spPr>
              <p:txBody>
                <a:bodyPr/>
                <a:lstStyle/>
                <a:p>
                  <a:r>
                    <a:rPr lang="en-GB">
                      <a:noFill/>
                    </a:rPr>
                    <a:t> </a:t>
                  </a:r>
                </a:p>
              </p:txBody>
            </p:sp>
          </mc:Fallback>
        </mc:AlternateContent>
        <p:sp>
          <p:nvSpPr>
            <p:cNvPr id="43" name="Rectangle 42">
              <a:extLst>
                <a:ext uri="{FF2B5EF4-FFF2-40B4-BE49-F238E27FC236}">
                  <a16:creationId xmlns:a16="http://schemas.microsoft.com/office/drawing/2014/main" id="{C6D568C9-DC4F-D3F3-73E5-E29C26765C91}"/>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BBADA60D-9316-C9B5-F352-999C7721E855}"/>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76" name="Rectangle 75">
                  <a:extLst>
                    <a:ext uri="{FF2B5EF4-FFF2-40B4-BE49-F238E27FC236}">
                      <a16:creationId xmlns:a16="http://schemas.microsoft.com/office/drawing/2014/main" id="{47C6EA20-A929-44CB-9DEE-59C7339D8528}"/>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18"/>
                  <a:stretch>
                    <a:fillRect/>
                  </a:stretch>
                </a:blipFill>
                <a:ln w="12700">
                  <a:solidFill>
                    <a:schemeClr val="tx1"/>
                  </a:solidFill>
                </a:ln>
              </p:spPr>
              <p:txBody>
                <a:bodyPr/>
                <a:lstStyle/>
                <a:p>
                  <a:r>
                    <a:rPr lang="en-GB">
                      <a:noFill/>
                    </a:rPr>
                    <a:t> </a:t>
                  </a:r>
                </a:p>
              </p:txBody>
            </p:sp>
          </mc:Fallback>
        </mc:AlternateContent>
        <p:sp>
          <p:nvSpPr>
            <p:cNvPr id="45" name="Rectangle 44">
              <a:extLst>
                <a:ext uri="{FF2B5EF4-FFF2-40B4-BE49-F238E27FC236}">
                  <a16:creationId xmlns:a16="http://schemas.microsoft.com/office/drawing/2014/main" id="{7540D24C-E2F6-6111-4BA7-32F55D0907EC}"/>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AE868C42-3B47-3A46-4CE1-88FFD118E9A2}"/>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1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B2F3DC9-B1E1-1004-35A1-0AF0774259BA}"/>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108</m:t>
                            </m:r>
                          </m:e>
                        </m:rad>
                      </m:oMath>
                    </m:oMathPara>
                  </a14:m>
                  <a:endParaRPr lang="en-GB" sz="14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0"/>
                  <a:stretch>
                    <a:fillRect/>
                  </a:stretch>
                </a:blipFill>
                <a:ln w="12700">
                  <a:solidFill>
                    <a:schemeClr val="tx1"/>
                  </a:solidFill>
                </a:ln>
              </p:spPr>
              <p:txBody>
                <a:bodyPr/>
                <a:lstStyle/>
                <a:p>
                  <a:r>
                    <a:rPr lang="en-GB">
                      <a:noFill/>
                    </a:rPr>
                    <a:t> </a:t>
                  </a:r>
                </a:p>
              </p:txBody>
            </p:sp>
          </mc:Fallback>
        </mc:AlternateContent>
        <p:sp>
          <p:nvSpPr>
            <p:cNvPr id="48" name="Rectangle 47">
              <a:extLst>
                <a:ext uri="{FF2B5EF4-FFF2-40B4-BE49-F238E27FC236}">
                  <a16:creationId xmlns:a16="http://schemas.microsoft.com/office/drawing/2014/main" id="{025212DF-8697-BE39-5265-B07FE4FA9B87}"/>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49" name="Rectangle 48">
              <a:extLst>
                <a:ext uri="{FF2B5EF4-FFF2-40B4-BE49-F238E27FC236}">
                  <a16:creationId xmlns:a16="http://schemas.microsoft.com/office/drawing/2014/main" id="{D04AFD23-FACF-1982-E0F2-B2A04B970F9A}"/>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310E1B9-3780-D642-A024-8DC0A517167E}"/>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2" name="Rectangle 81">
                  <a:extLst>
                    <a:ext uri="{FF2B5EF4-FFF2-40B4-BE49-F238E27FC236}">
                      <a16:creationId xmlns:a16="http://schemas.microsoft.com/office/drawing/2014/main" id="{48B530DD-3EEB-4630-B221-16CE10AAF772}"/>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2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E5DD22A6-8792-AD21-AAE3-B3DA214E9A7B}"/>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83" name="Rectangle 82">
                  <a:extLst>
                    <a:ext uri="{FF2B5EF4-FFF2-40B4-BE49-F238E27FC236}">
                      <a16:creationId xmlns:a16="http://schemas.microsoft.com/office/drawing/2014/main" id="{5DE9E30A-C26E-408C-A654-09FF795085C3}"/>
                    </a:ext>
                  </a:extLst>
                </p:cNvPr>
                <p:cNvSpPr>
                  <a:spLocks noRot="1" noChangeAspect="1" noMove="1" noResize="1" noEditPoints="1" noAdjustHandles="1" noChangeArrowheads="1" noChangeShapeType="1" noTextEdit="1"/>
                </p:cNvSpPr>
                <p:nvPr/>
              </p:nvSpPr>
              <p:spPr>
                <a:xfrm>
                  <a:off x="1230188" y="3288324"/>
                  <a:ext cx="1759927" cy="803358"/>
                </a:xfrm>
                <a:prstGeom prst="rect">
                  <a:avLst/>
                </a:prstGeom>
                <a:blipFill>
                  <a:blip r:embed="rId22"/>
                  <a:stretch>
                    <a:fillRect/>
                  </a:stretch>
                </a:blipFill>
                <a:ln w="12700">
                  <a:solidFill>
                    <a:schemeClr val="tx1"/>
                  </a:solidFill>
                </a:ln>
              </p:spPr>
              <p:txBody>
                <a:bodyPr/>
                <a:lstStyle/>
                <a:p>
                  <a:r>
                    <a:rPr lang="en-GB">
                      <a:noFill/>
                    </a:rPr>
                    <a:t> </a:t>
                  </a:r>
                </a:p>
              </p:txBody>
            </p:sp>
          </mc:Fallback>
        </mc:AlternateContent>
        <p:sp>
          <p:nvSpPr>
            <p:cNvPr id="52" name="Rectangle 51">
              <a:extLst>
                <a:ext uri="{FF2B5EF4-FFF2-40B4-BE49-F238E27FC236}">
                  <a16:creationId xmlns:a16="http://schemas.microsoft.com/office/drawing/2014/main" id="{4A78B7D5-938F-CA29-BE53-010F1C943636}"/>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53" name="Rectangle 52">
              <a:extLst>
                <a:ext uri="{FF2B5EF4-FFF2-40B4-BE49-F238E27FC236}">
                  <a16:creationId xmlns:a16="http://schemas.microsoft.com/office/drawing/2014/main" id="{7F8E2CCB-450A-1816-F923-25418C3C3E62}"/>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6ADCA637-D0AF-D8F3-D461-8A1BD45E153A}"/>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86" name="Rectangle 85">
                  <a:extLst>
                    <a:ext uri="{FF2B5EF4-FFF2-40B4-BE49-F238E27FC236}">
                      <a16:creationId xmlns:a16="http://schemas.microsoft.com/office/drawing/2014/main" id="{42C703F7-75C8-40B0-99AE-22F26EF337DE}"/>
                    </a:ext>
                  </a:extLst>
                </p:cNvPr>
                <p:cNvSpPr>
                  <a:spLocks noRot="1" noChangeAspect="1" noMove="1" noResize="1" noEditPoints="1" noAdjustHandles="1" noChangeArrowheads="1" noChangeShapeType="1" noTextEdit="1"/>
                </p:cNvSpPr>
                <p:nvPr/>
              </p:nvSpPr>
              <p:spPr>
                <a:xfrm>
                  <a:off x="6509969" y="3288324"/>
                  <a:ext cx="1759927" cy="803358"/>
                </a:xfrm>
                <a:prstGeom prst="rect">
                  <a:avLst/>
                </a:prstGeom>
                <a:blipFill>
                  <a:blip r:embed="rId2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DD7A46-8607-D3F9-5B56-9ED896B2CFBD}"/>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7" name="Rectangle 86">
                  <a:extLst>
                    <a:ext uri="{FF2B5EF4-FFF2-40B4-BE49-F238E27FC236}">
                      <a16:creationId xmlns:a16="http://schemas.microsoft.com/office/drawing/2014/main" id="{17A233DF-72D3-4892-A6FF-D4D4BA91CB57}"/>
                    </a:ext>
                  </a:extLst>
                </p:cNvPr>
                <p:cNvSpPr>
                  <a:spLocks noRot="1" noChangeAspect="1" noMove="1" noResize="1" noEditPoints="1" noAdjustHandles="1" noChangeArrowheads="1" noChangeShapeType="1" noTextEdit="1"/>
                </p:cNvSpPr>
                <p:nvPr/>
              </p:nvSpPr>
              <p:spPr>
                <a:xfrm>
                  <a:off x="-529737" y="3288324"/>
                  <a:ext cx="1759927" cy="803358"/>
                </a:xfrm>
                <a:prstGeom prst="rect">
                  <a:avLst/>
                </a:prstGeom>
                <a:blipFill>
                  <a:blip r:embed="rId24"/>
                  <a:stretch>
                    <a:fillRect/>
                  </a:stretch>
                </a:blipFill>
                <a:ln w="12700">
                  <a:solidFill>
                    <a:schemeClr val="tx1"/>
                  </a:solidFill>
                </a:ln>
              </p:spPr>
              <p:txBody>
                <a:bodyPr/>
                <a:lstStyle/>
                <a:p>
                  <a:r>
                    <a:rPr lang="en-GB">
                      <a:noFill/>
                    </a:rPr>
                    <a:t> </a:t>
                  </a:r>
                </a:p>
              </p:txBody>
            </p:sp>
          </mc:Fallback>
        </mc:AlternateContent>
        <p:sp>
          <p:nvSpPr>
            <p:cNvPr id="56" name="Freeform: Shape 87">
              <a:extLst>
                <a:ext uri="{FF2B5EF4-FFF2-40B4-BE49-F238E27FC236}">
                  <a16:creationId xmlns:a16="http://schemas.microsoft.com/office/drawing/2014/main" id="{5DC63F9F-BC54-441D-9014-FC578243F64A}"/>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grpSp>
        <p:nvGrpSpPr>
          <p:cNvPr id="57" name="Group 56">
            <a:extLst>
              <a:ext uri="{FF2B5EF4-FFF2-40B4-BE49-F238E27FC236}">
                <a16:creationId xmlns:a16="http://schemas.microsoft.com/office/drawing/2014/main" id="{46EE6B71-6602-EDCE-01C5-8A18074FCAD9}"/>
              </a:ext>
            </a:extLst>
          </p:cNvPr>
          <p:cNvGrpSpPr/>
          <p:nvPr/>
        </p:nvGrpSpPr>
        <p:grpSpPr>
          <a:xfrm>
            <a:off x="1443209" y="3437988"/>
            <a:ext cx="2586404" cy="1644162"/>
            <a:chOff x="350227" y="74892"/>
            <a:chExt cx="7039708" cy="3213432"/>
          </a:xfrm>
        </p:grpSpPr>
        <p:sp>
          <p:nvSpPr>
            <p:cNvPr id="58" name="Rectangle 57">
              <a:extLst>
                <a:ext uri="{FF2B5EF4-FFF2-40B4-BE49-F238E27FC236}">
                  <a16:creationId xmlns:a16="http://schemas.microsoft.com/office/drawing/2014/main" id="{298E4BB5-2532-B7E8-BEDB-BE90BF2C3388}"/>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0573CC28-5AFD-2E57-AC03-DE1C29314875}"/>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91" name="Rectangle 90">
                  <a:extLst>
                    <a:ext uri="{FF2B5EF4-FFF2-40B4-BE49-F238E27FC236}">
                      <a16:creationId xmlns:a16="http://schemas.microsoft.com/office/drawing/2014/main" id="{2F06A064-88E2-441D-999C-7B2F5A2B7A03}"/>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25"/>
                  <a:stretch>
                    <a:fillRect/>
                  </a:stretch>
                </a:blipFill>
                <a:ln w="12700">
                  <a:solidFill>
                    <a:schemeClr val="tx1"/>
                  </a:solidFill>
                </a:ln>
              </p:spPr>
              <p:txBody>
                <a:bodyPr/>
                <a:lstStyle/>
                <a:p>
                  <a:r>
                    <a:rPr lang="en-GB">
                      <a:noFill/>
                    </a:rPr>
                    <a:t> </a:t>
                  </a:r>
                </a:p>
              </p:txBody>
            </p:sp>
          </mc:Fallback>
        </mc:AlternateContent>
        <p:sp>
          <p:nvSpPr>
            <p:cNvPr id="60" name="Rectangle 59">
              <a:extLst>
                <a:ext uri="{FF2B5EF4-FFF2-40B4-BE49-F238E27FC236}">
                  <a16:creationId xmlns:a16="http://schemas.microsoft.com/office/drawing/2014/main" id="{BFEBAC1D-8581-7D29-34A5-C5E415A51BA7}"/>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6BF41E9F-C341-B3D9-6AD6-157CE6EB29E5}"/>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26"/>
                  <a:stretch>
                    <a:fillRect/>
                  </a:stretch>
                </a:blipFill>
                <a:ln w="12700">
                  <a:solidFill>
                    <a:schemeClr val="tx1"/>
                  </a:solidFill>
                </a:ln>
              </p:spPr>
              <p:txBody>
                <a:bodyPr/>
                <a:lstStyle/>
                <a:p>
                  <a:r>
                    <a:rPr lang="en-GB">
                      <a:noFill/>
                    </a:rPr>
                    <a:t> </a:t>
                  </a:r>
                </a:p>
              </p:txBody>
            </p:sp>
          </mc:Fallback>
        </mc:AlternateContent>
        <p:sp>
          <p:nvSpPr>
            <p:cNvPr id="62" name="Rectangle 61">
              <a:extLst>
                <a:ext uri="{FF2B5EF4-FFF2-40B4-BE49-F238E27FC236}">
                  <a16:creationId xmlns:a16="http://schemas.microsoft.com/office/drawing/2014/main" id="{18C01842-ECD1-8384-0D6E-A82C51C83076}"/>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63" name="Rectangle 62">
              <a:extLst>
                <a:ext uri="{FF2B5EF4-FFF2-40B4-BE49-F238E27FC236}">
                  <a16:creationId xmlns:a16="http://schemas.microsoft.com/office/drawing/2014/main" id="{50629620-8A09-7E59-8DD6-A062960B9374}"/>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22CCD61-8365-AB5E-9FF0-87EA14D489A7}"/>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2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54BA81C-7099-B214-2BED-FFBBE91AFA3A}"/>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2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4B90CF44-D13B-069F-14F1-04BC8C055EB4}"/>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98</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29"/>
                  <a:stretch>
                    <a:fillRect/>
                  </a:stretch>
                </a:blipFill>
                <a:ln w="12700">
                  <a:solidFill>
                    <a:schemeClr val="tx1"/>
                  </a:solidFill>
                </a:ln>
              </p:spPr>
              <p:txBody>
                <a:bodyPr/>
                <a:lstStyle/>
                <a:p>
                  <a:r>
                    <a:rPr lang="en-GB">
                      <a:noFill/>
                    </a:rPr>
                    <a:t> </a:t>
                  </a:r>
                </a:p>
              </p:txBody>
            </p:sp>
          </mc:Fallback>
        </mc:AlternateContent>
        <p:sp>
          <p:nvSpPr>
            <p:cNvPr id="67" name="Rectangle 66">
              <a:extLst>
                <a:ext uri="{FF2B5EF4-FFF2-40B4-BE49-F238E27FC236}">
                  <a16:creationId xmlns:a16="http://schemas.microsoft.com/office/drawing/2014/main" id="{3BAA645D-D25B-8CD5-5FAF-04BAC3DBEB17}"/>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68" name="Freeform: Shape 99">
              <a:extLst>
                <a:ext uri="{FF2B5EF4-FFF2-40B4-BE49-F238E27FC236}">
                  <a16:creationId xmlns:a16="http://schemas.microsoft.com/office/drawing/2014/main" id="{ACC492AE-715D-1E55-27CD-6496B98B9C63}"/>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69" name="TextBox 68">
            <a:extLst>
              <a:ext uri="{FF2B5EF4-FFF2-40B4-BE49-F238E27FC236}">
                <a16:creationId xmlns:a16="http://schemas.microsoft.com/office/drawing/2014/main" id="{56EE69D5-31E5-DFD0-47EF-274F3545D311}"/>
              </a:ext>
            </a:extLst>
          </p:cNvPr>
          <p:cNvSpPr txBox="1"/>
          <p:nvPr/>
        </p:nvSpPr>
        <p:spPr>
          <a:xfrm>
            <a:off x="1445455" y="3453449"/>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70" name="TextBox 69">
            <a:extLst>
              <a:ext uri="{FF2B5EF4-FFF2-40B4-BE49-F238E27FC236}">
                <a16:creationId xmlns:a16="http://schemas.microsoft.com/office/drawing/2014/main" id="{52A2544C-50E5-17C3-CADA-FB870EA3CCC8}"/>
              </a:ext>
            </a:extLst>
          </p:cNvPr>
          <p:cNvSpPr txBox="1"/>
          <p:nvPr/>
        </p:nvSpPr>
        <p:spPr>
          <a:xfrm>
            <a:off x="3106615" y="5607369"/>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pic>
        <p:nvPicPr>
          <p:cNvPr id="71" name="Picture 70">
            <a:extLst>
              <a:ext uri="{FF2B5EF4-FFF2-40B4-BE49-F238E27FC236}">
                <a16:creationId xmlns:a16="http://schemas.microsoft.com/office/drawing/2014/main" id="{685178B5-E720-3A5A-6945-56BF988F92A3}"/>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flipH="1">
            <a:off x="5532543" y="2045304"/>
            <a:ext cx="448798" cy="516446"/>
          </a:xfrm>
          <a:prstGeom prst="rect">
            <a:avLst/>
          </a:prstGeom>
        </p:spPr>
      </p:pic>
      <p:pic>
        <p:nvPicPr>
          <p:cNvPr id="72" name="Picture 71">
            <a:extLst>
              <a:ext uri="{FF2B5EF4-FFF2-40B4-BE49-F238E27FC236}">
                <a16:creationId xmlns:a16="http://schemas.microsoft.com/office/drawing/2014/main" id="{5EF2FBF9-30D5-4EAA-D84B-23C4837DF36B}"/>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3285035" y="1000450"/>
            <a:ext cx="460629" cy="530060"/>
          </a:xfrm>
          <a:prstGeom prst="rect">
            <a:avLst/>
          </a:prstGeom>
        </p:spPr>
      </p:pic>
      <p:pic>
        <p:nvPicPr>
          <p:cNvPr id="73" name="Picture 72">
            <a:extLst>
              <a:ext uri="{FF2B5EF4-FFF2-40B4-BE49-F238E27FC236}">
                <a16:creationId xmlns:a16="http://schemas.microsoft.com/office/drawing/2014/main" id="{54EEEAA5-A70C-421E-09BA-37EF0E69DD28}"/>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2016566" y="5897908"/>
            <a:ext cx="633185" cy="728625"/>
          </a:xfrm>
          <a:prstGeom prst="rect">
            <a:avLst/>
          </a:prstGeom>
        </p:spPr>
      </p:pic>
      <p:pic>
        <p:nvPicPr>
          <p:cNvPr id="74" name="Picture 73">
            <a:extLst>
              <a:ext uri="{FF2B5EF4-FFF2-40B4-BE49-F238E27FC236}">
                <a16:creationId xmlns:a16="http://schemas.microsoft.com/office/drawing/2014/main" id="{2B1160B0-0D27-5508-518A-FC791FC56884}"/>
              </a:ext>
            </a:extLst>
          </p:cNvPr>
          <p:cNvPicPr>
            <a:picLocks noChangeAspect="1"/>
          </p:cNvPicPr>
          <p:nvPr/>
        </p:nvPicPr>
        <p:blipFill>
          <a:blip r:embed="rId31">
            <a:grayscl/>
            <a:extLst>
              <a:ext uri="{28A0092B-C50C-407E-A947-70E740481C1C}">
                <a14:useLocalDpi xmlns:a14="http://schemas.microsoft.com/office/drawing/2010/main" val="0"/>
              </a:ext>
            </a:extLst>
          </a:blip>
          <a:stretch>
            <a:fillRect/>
          </a:stretch>
        </p:blipFill>
        <p:spPr>
          <a:xfrm>
            <a:off x="4323318" y="3787248"/>
            <a:ext cx="800253" cy="624573"/>
          </a:xfrm>
          <a:prstGeom prst="rect">
            <a:avLst/>
          </a:prstGeom>
        </p:spPr>
      </p:pic>
      <p:sp>
        <p:nvSpPr>
          <p:cNvPr id="75" name="TextBox 74">
            <a:extLst>
              <a:ext uri="{FF2B5EF4-FFF2-40B4-BE49-F238E27FC236}">
                <a16:creationId xmlns:a16="http://schemas.microsoft.com/office/drawing/2014/main" id="{38F15A6B-6DE4-9D84-C890-8B79A3C9B463}"/>
              </a:ext>
            </a:extLst>
          </p:cNvPr>
          <p:cNvSpPr txBox="1"/>
          <p:nvPr/>
        </p:nvSpPr>
        <p:spPr>
          <a:xfrm>
            <a:off x="5684251" y="-7039"/>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①</a:t>
            </a:r>
            <a:endParaRPr lang="en-GB" sz="1600" dirty="0">
              <a:solidFill>
                <a:prstClr val="black"/>
              </a:solidFill>
              <a:latin typeface="Calibri" panose="020F0502020204030204"/>
            </a:endParaRPr>
          </a:p>
        </p:txBody>
      </p:sp>
      <p:sp>
        <p:nvSpPr>
          <p:cNvPr id="76" name="Rectangle: Rounded Corners 75">
            <a:extLst>
              <a:ext uri="{FF2B5EF4-FFF2-40B4-BE49-F238E27FC236}">
                <a16:creationId xmlns:a16="http://schemas.microsoft.com/office/drawing/2014/main" id="{C091BE6D-D902-4E3C-82DF-8594E6199523}"/>
              </a:ext>
            </a:extLst>
          </p:cNvPr>
          <p:cNvSpPr/>
          <p:nvPr/>
        </p:nvSpPr>
        <p:spPr>
          <a:xfrm>
            <a:off x="6458144" y="26378"/>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77" name="TextBox 76">
            <a:extLst>
              <a:ext uri="{FF2B5EF4-FFF2-40B4-BE49-F238E27FC236}">
                <a16:creationId xmlns:a16="http://schemas.microsoft.com/office/drawing/2014/main" id="{85490850-D5FC-4564-9A90-372061C3FB2A}"/>
              </a:ext>
            </a:extLst>
          </p:cNvPr>
          <p:cNvSpPr txBox="1"/>
          <p:nvPr/>
        </p:nvSpPr>
        <p:spPr>
          <a:xfrm>
            <a:off x="6852911" y="246186"/>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78" name="TextBox 77">
            <a:extLst>
              <a:ext uri="{FF2B5EF4-FFF2-40B4-BE49-F238E27FC236}">
                <a16:creationId xmlns:a16="http://schemas.microsoft.com/office/drawing/2014/main" id="{53B0CA5A-EEAE-49E3-9010-757FAE892741}"/>
              </a:ext>
            </a:extLst>
          </p:cNvPr>
          <p:cNvSpPr txBox="1"/>
          <p:nvPr/>
        </p:nvSpPr>
        <p:spPr>
          <a:xfrm>
            <a:off x="6637589" y="623083"/>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79" name="TextBox 78">
            <a:extLst>
              <a:ext uri="{FF2B5EF4-FFF2-40B4-BE49-F238E27FC236}">
                <a16:creationId xmlns:a16="http://schemas.microsoft.com/office/drawing/2014/main" id="{8B3D2CA0-7513-42E1-87F0-8E00F5EC8454}"/>
              </a:ext>
            </a:extLst>
          </p:cNvPr>
          <p:cNvSpPr txBox="1"/>
          <p:nvPr/>
        </p:nvSpPr>
        <p:spPr>
          <a:xfrm>
            <a:off x="9079576" y="623083"/>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80" name="TextBox 79">
            <a:extLst>
              <a:ext uri="{FF2B5EF4-FFF2-40B4-BE49-F238E27FC236}">
                <a16:creationId xmlns:a16="http://schemas.microsoft.com/office/drawing/2014/main" id="{04CD2818-B58E-4ACD-B1E8-6A12B8298E93}"/>
              </a:ext>
            </a:extLst>
          </p:cNvPr>
          <p:cNvSpPr txBox="1"/>
          <p:nvPr/>
        </p:nvSpPr>
        <p:spPr>
          <a:xfrm>
            <a:off x="6637589" y="2067265"/>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81" name="TextBox 80">
            <a:extLst>
              <a:ext uri="{FF2B5EF4-FFF2-40B4-BE49-F238E27FC236}">
                <a16:creationId xmlns:a16="http://schemas.microsoft.com/office/drawing/2014/main" id="{1967C764-AEB7-44EF-971A-C61ED89700B2}"/>
              </a:ext>
            </a:extLst>
          </p:cNvPr>
          <p:cNvSpPr txBox="1"/>
          <p:nvPr/>
        </p:nvSpPr>
        <p:spPr>
          <a:xfrm>
            <a:off x="9079576" y="2067265"/>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82" name="Group 81">
            <a:extLst>
              <a:ext uri="{FF2B5EF4-FFF2-40B4-BE49-F238E27FC236}">
                <a16:creationId xmlns:a16="http://schemas.microsoft.com/office/drawing/2014/main" id="{1CEF8C5B-A287-4B86-B1B0-3C8FAF3BBB7C}"/>
              </a:ext>
            </a:extLst>
          </p:cNvPr>
          <p:cNvGrpSpPr/>
          <p:nvPr/>
        </p:nvGrpSpPr>
        <p:grpSpPr>
          <a:xfrm>
            <a:off x="6651852" y="606673"/>
            <a:ext cx="2048608" cy="1213337"/>
            <a:chOff x="246184" y="861647"/>
            <a:chExt cx="4000502" cy="2136531"/>
          </a:xfrm>
        </p:grpSpPr>
        <p:sp>
          <p:nvSpPr>
            <p:cNvPr id="83" name="Rectangle 82">
              <a:extLst>
                <a:ext uri="{FF2B5EF4-FFF2-40B4-BE49-F238E27FC236}">
                  <a16:creationId xmlns:a16="http://schemas.microsoft.com/office/drawing/2014/main" id="{4A3A951E-95B6-47EE-BD8B-85F58EBBF749}"/>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2434076-C293-4A72-8164-BFB70151D7AB}"/>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3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11FD6148-EC9D-4AD5-8801-F6D2C79A9DBA}"/>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3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2CF8C965-B847-4F34-9D3A-B59321C250AE}"/>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34"/>
                  <a:stretch>
                    <a:fillRect/>
                  </a:stretch>
                </a:blipFill>
                <a:ln w="12700">
                  <a:solidFill>
                    <a:schemeClr val="tx1"/>
                  </a:solidFill>
                </a:ln>
              </p:spPr>
              <p:txBody>
                <a:bodyPr/>
                <a:lstStyle/>
                <a:p>
                  <a:r>
                    <a:rPr lang="en-GB">
                      <a:noFill/>
                    </a:rPr>
                    <a:t> </a:t>
                  </a:r>
                </a:p>
              </p:txBody>
            </p:sp>
          </mc:Fallback>
        </mc:AlternateContent>
        <p:sp>
          <p:nvSpPr>
            <p:cNvPr id="87" name="Rectangle 86">
              <a:extLst>
                <a:ext uri="{FF2B5EF4-FFF2-40B4-BE49-F238E27FC236}">
                  <a16:creationId xmlns:a16="http://schemas.microsoft.com/office/drawing/2014/main" id="{DC6F4D5C-C240-4AEF-9810-7B0787D534DF}"/>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0663576D-8A11-4B6D-B8C7-B529F0468CD4}"/>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35"/>
                  <a:stretch>
                    <a:fillRect/>
                  </a:stretch>
                </a:blipFill>
                <a:ln w="12700">
                  <a:solidFill>
                    <a:schemeClr val="tx1"/>
                  </a:solidFill>
                </a:ln>
              </p:spPr>
              <p:txBody>
                <a:bodyPr/>
                <a:lstStyle/>
                <a:p>
                  <a:r>
                    <a:rPr lang="en-GB">
                      <a:noFill/>
                    </a:rPr>
                    <a:t> </a:t>
                  </a:r>
                </a:p>
              </p:txBody>
            </p:sp>
          </mc:Fallback>
        </mc:AlternateContent>
        <p:sp>
          <p:nvSpPr>
            <p:cNvPr id="89" name="Freeform: Shape 13">
              <a:extLst>
                <a:ext uri="{FF2B5EF4-FFF2-40B4-BE49-F238E27FC236}">
                  <a16:creationId xmlns:a16="http://schemas.microsoft.com/office/drawing/2014/main" id="{A6052BC4-F5FD-42C5-885E-34F021FCA47C}"/>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90" name="Group 89">
            <a:extLst>
              <a:ext uri="{FF2B5EF4-FFF2-40B4-BE49-F238E27FC236}">
                <a16:creationId xmlns:a16="http://schemas.microsoft.com/office/drawing/2014/main" id="{EF9D1BAB-0F7F-4BFE-9D2E-F22D635DACB3}"/>
              </a:ext>
            </a:extLst>
          </p:cNvPr>
          <p:cNvGrpSpPr/>
          <p:nvPr/>
        </p:nvGrpSpPr>
        <p:grpSpPr>
          <a:xfrm>
            <a:off x="9116629" y="606672"/>
            <a:ext cx="2048608" cy="1213337"/>
            <a:chOff x="246184" y="861647"/>
            <a:chExt cx="4000502" cy="2136531"/>
          </a:xfrm>
        </p:grpSpPr>
        <p:sp>
          <p:nvSpPr>
            <p:cNvPr id="91" name="Rectangle 90">
              <a:extLst>
                <a:ext uri="{FF2B5EF4-FFF2-40B4-BE49-F238E27FC236}">
                  <a16:creationId xmlns:a16="http://schemas.microsoft.com/office/drawing/2014/main" id="{59EDC5A9-1025-4FDF-A7AF-4FE7F1FD1D7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5F632996-1460-4065-8F83-D84C9210B489}"/>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3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BEECDCF1-CA33-491B-ABE0-D495DCB6E2CD}"/>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3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85EC9DAE-C6C5-4F22-B725-835EA055CC3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27" name="Rectangle 26">
                  <a:extLst>
                    <a:ext uri="{FF2B5EF4-FFF2-40B4-BE49-F238E27FC236}">
                      <a16:creationId xmlns:a16="http://schemas.microsoft.com/office/drawing/2014/main" id="{85EC9DAE-C6C5-4F22-B725-835EA055CC3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38"/>
                  <a:stretch>
                    <a:fillRect/>
                  </a:stretch>
                </a:blipFill>
                <a:ln w="12700">
                  <a:solidFill>
                    <a:schemeClr val="tx1"/>
                  </a:solidFill>
                </a:ln>
              </p:spPr>
              <p:txBody>
                <a:bodyPr/>
                <a:lstStyle/>
                <a:p>
                  <a:r>
                    <a:rPr lang="en-GB">
                      <a:noFill/>
                    </a:rPr>
                    <a:t> </a:t>
                  </a:r>
                </a:p>
              </p:txBody>
            </p:sp>
          </mc:Fallback>
        </mc:AlternateContent>
        <p:sp>
          <p:nvSpPr>
            <p:cNvPr id="95" name="Rectangle 94">
              <a:extLst>
                <a:ext uri="{FF2B5EF4-FFF2-40B4-BE49-F238E27FC236}">
                  <a16:creationId xmlns:a16="http://schemas.microsoft.com/office/drawing/2014/main" id="{E378EB51-474F-4CFB-9556-DE42F0E63173}"/>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0B9A935F-93AF-419A-ABEC-E27B76867D4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39"/>
                  <a:stretch>
                    <a:fillRect/>
                  </a:stretch>
                </a:blipFill>
                <a:ln w="12700">
                  <a:solidFill>
                    <a:schemeClr val="tx1"/>
                  </a:solidFill>
                </a:ln>
              </p:spPr>
              <p:txBody>
                <a:bodyPr/>
                <a:lstStyle/>
                <a:p>
                  <a:r>
                    <a:rPr lang="en-GB">
                      <a:noFill/>
                    </a:rPr>
                    <a:t> </a:t>
                  </a:r>
                </a:p>
              </p:txBody>
            </p:sp>
          </mc:Fallback>
        </mc:AlternateContent>
        <p:sp>
          <p:nvSpPr>
            <p:cNvPr id="97" name="Freeform: Shape 29">
              <a:extLst>
                <a:ext uri="{FF2B5EF4-FFF2-40B4-BE49-F238E27FC236}">
                  <a16:creationId xmlns:a16="http://schemas.microsoft.com/office/drawing/2014/main" id="{B330B361-DD2F-4835-9544-F1371CE32452}"/>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98" name="Group 97">
            <a:extLst>
              <a:ext uri="{FF2B5EF4-FFF2-40B4-BE49-F238E27FC236}">
                <a16:creationId xmlns:a16="http://schemas.microsoft.com/office/drawing/2014/main" id="{A2F5CFC7-D348-4D53-A184-3B54D36C2397}"/>
              </a:ext>
            </a:extLst>
          </p:cNvPr>
          <p:cNvGrpSpPr/>
          <p:nvPr/>
        </p:nvGrpSpPr>
        <p:grpSpPr>
          <a:xfrm>
            <a:off x="6651852" y="2018930"/>
            <a:ext cx="2048608" cy="1213337"/>
            <a:chOff x="246184" y="861647"/>
            <a:chExt cx="4000502" cy="2136531"/>
          </a:xfrm>
        </p:grpSpPr>
        <p:sp>
          <p:nvSpPr>
            <p:cNvPr id="99" name="Rectangle 98">
              <a:extLst>
                <a:ext uri="{FF2B5EF4-FFF2-40B4-BE49-F238E27FC236}">
                  <a16:creationId xmlns:a16="http://schemas.microsoft.com/office/drawing/2014/main" id="{E95FFEFA-39F6-4524-B050-78B0F78625F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7D0F6EB6-0F6C-4216-B7C8-739596700392}"/>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4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61D4CBD4-232D-4DA5-93E2-968033ED9093}"/>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4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58594A53-00C5-4865-AD47-95880E8597D4}"/>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125</m:t>
                            </m:r>
                          </m:e>
                        </m:rad>
                      </m:oMath>
                    </m:oMathPara>
                  </a14:m>
                  <a:endParaRPr lang="en-GB" sz="1400" dirty="0">
                    <a:solidFill>
                      <a:prstClr val="black"/>
                    </a:solidFill>
                    <a:latin typeface="Calibri" panose="020F0502020204030204"/>
                  </a:endParaRPr>
                </a:p>
              </p:txBody>
            </p:sp>
          </mc:Choice>
          <mc:Fallback xmlns="">
            <p:sp>
              <p:nvSpPr>
                <p:cNvPr id="35" name="Rectangle 34">
                  <a:extLst>
                    <a:ext uri="{FF2B5EF4-FFF2-40B4-BE49-F238E27FC236}">
                      <a16:creationId xmlns:a16="http://schemas.microsoft.com/office/drawing/2014/main" id="{58594A53-00C5-4865-AD47-95880E8597D4}"/>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42"/>
                  <a:stretch>
                    <a:fillRect/>
                  </a:stretch>
                </a:blipFill>
                <a:ln w="12700">
                  <a:solidFill>
                    <a:schemeClr val="tx1"/>
                  </a:solidFill>
                </a:ln>
              </p:spPr>
              <p:txBody>
                <a:bodyPr/>
                <a:lstStyle/>
                <a:p>
                  <a:r>
                    <a:rPr lang="en-GB">
                      <a:noFill/>
                    </a:rPr>
                    <a:t> </a:t>
                  </a:r>
                </a:p>
              </p:txBody>
            </p:sp>
          </mc:Fallback>
        </mc:AlternateContent>
        <p:sp>
          <p:nvSpPr>
            <p:cNvPr id="103" name="Rectangle 102">
              <a:extLst>
                <a:ext uri="{FF2B5EF4-FFF2-40B4-BE49-F238E27FC236}">
                  <a16:creationId xmlns:a16="http://schemas.microsoft.com/office/drawing/2014/main" id="{35025D76-4558-40AD-AB33-1C55DFD3936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2AD939D4-0558-4517-886B-8DB1ADFE8A9E}"/>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43"/>
                  <a:stretch>
                    <a:fillRect/>
                  </a:stretch>
                </a:blipFill>
                <a:ln w="12700">
                  <a:solidFill>
                    <a:schemeClr val="tx1"/>
                  </a:solidFill>
                </a:ln>
              </p:spPr>
              <p:txBody>
                <a:bodyPr/>
                <a:lstStyle/>
                <a:p>
                  <a:r>
                    <a:rPr lang="en-GB">
                      <a:noFill/>
                    </a:rPr>
                    <a:t> </a:t>
                  </a:r>
                </a:p>
              </p:txBody>
            </p:sp>
          </mc:Fallback>
        </mc:AlternateContent>
        <p:sp>
          <p:nvSpPr>
            <p:cNvPr id="105" name="Freeform: Shape 37">
              <a:extLst>
                <a:ext uri="{FF2B5EF4-FFF2-40B4-BE49-F238E27FC236}">
                  <a16:creationId xmlns:a16="http://schemas.microsoft.com/office/drawing/2014/main" id="{563E7724-3100-4F4F-95D7-B1C1E46440EE}"/>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106" name="Group 105">
            <a:extLst>
              <a:ext uri="{FF2B5EF4-FFF2-40B4-BE49-F238E27FC236}">
                <a16:creationId xmlns:a16="http://schemas.microsoft.com/office/drawing/2014/main" id="{CB520CB0-8A9E-4AEC-A112-69F25DD4D9D1}"/>
              </a:ext>
            </a:extLst>
          </p:cNvPr>
          <p:cNvGrpSpPr/>
          <p:nvPr/>
        </p:nvGrpSpPr>
        <p:grpSpPr>
          <a:xfrm>
            <a:off x="9116629" y="2018929"/>
            <a:ext cx="2048608" cy="1213337"/>
            <a:chOff x="246184" y="861647"/>
            <a:chExt cx="4000502" cy="2136531"/>
          </a:xfrm>
        </p:grpSpPr>
        <p:sp>
          <p:nvSpPr>
            <p:cNvPr id="107" name="Rectangle 106">
              <a:extLst>
                <a:ext uri="{FF2B5EF4-FFF2-40B4-BE49-F238E27FC236}">
                  <a16:creationId xmlns:a16="http://schemas.microsoft.com/office/drawing/2014/main" id="{B3A81802-ED0E-4226-83E2-548DF2552E6B}"/>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6853775B-7F99-4B20-83F8-9300066412C7}"/>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112</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4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FE208FC8-AE1A-4AE6-9207-776627F72320}"/>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28</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4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55FFD3A3-48A9-46F1-97AF-8830ED45854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63</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46"/>
                  <a:stretch>
                    <a:fillRect/>
                  </a:stretch>
                </a:blipFill>
                <a:ln w="12700">
                  <a:solidFill>
                    <a:schemeClr val="tx1"/>
                  </a:solidFill>
                </a:ln>
              </p:spPr>
              <p:txBody>
                <a:bodyPr/>
                <a:lstStyle/>
                <a:p>
                  <a:r>
                    <a:rPr lang="en-GB">
                      <a:noFill/>
                    </a:rPr>
                    <a:t> </a:t>
                  </a:r>
                </a:p>
              </p:txBody>
            </p:sp>
          </mc:Fallback>
        </mc:AlternateContent>
        <p:sp>
          <p:nvSpPr>
            <p:cNvPr id="111" name="Rectangle 110">
              <a:extLst>
                <a:ext uri="{FF2B5EF4-FFF2-40B4-BE49-F238E27FC236}">
                  <a16:creationId xmlns:a16="http://schemas.microsoft.com/office/drawing/2014/main" id="{3E959CE6-8517-4920-91D8-C40B22C6A5A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12" name="Rectangle 111">
              <a:extLst>
                <a:ext uri="{FF2B5EF4-FFF2-40B4-BE49-F238E27FC236}">
                  <a16:creationId xmlns:a16="http://schemas.microsoft.com/office/drawing/2014/main" id="{329006F3-B060-4734-8DE6-B335360099AA}"/>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13" name="Freeform: Shape 45">
              <a:extLst>
                <a:ext uri="{FF2B5EF4-FFF2-40B4-BE49-F238E27FC236}">
                  <a16:creationId xmlns:a16="http://schemas.microsoft.com/office/drawing/2014/main" id="{635C82BA-CCA0-4098-98B1-49181596EDE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114" name="Group 113">
            <a:extLst>
              <a:ext uri="{FF2B5EF4-FFF2-40B4-BE49-F238E27FC236}">
                <a16:creationId xmlns:a16="http://schemas.microsoft.com/office/drawing/2014/main" id="{136EE0CE-CCC8-4867-88BA-E3A8CAC6F62D}"/>
              </a:ext>
            </a:extLst>
          </p:cNvPr>
          <p:cNvGrpSpPr/>
          <p:nvPr/>
        </p:nvGrpSpPr>
        <p:grpSpPr>
          <a:xfrm>
            <a:off x="7939699" y="4845840"/>
            <a:ext cx="3318052" cy="1902397"/>
            <a:chOff x="-529737" y="74892"/>
            <a:chExt cx="8806227" cy="4016790"/>
          </a:xfrm>
        </p:grpSpPr>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0FCFFC33-9F34-4C7A-9CC1-E7036834D002}"/>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48</m:t>
                            </m:r>
                          </m:e>
                        </m:rad>
                        <m:r>
                          <a:rPr lang="en-GB" sz="1200" i="1" dirty="0">
                            <a:solidFill>
                              <a:prstClr val="black"/>
                            </a:solidFill>
                            <a:latin typeface="Cambria Math" panose="02040503050406030204" pitchFamily="18" charset="0"/>
                          </a:rPr>
                          <m:t>−</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3" name="Rectangle 72">
                  <a:extLst>
                    <a:ext uri="{FF2B5EF4-FFF2-40B4-BE49-F238E27FC236}">
                      <a16:creationId xmlns:a16="http://schemas.microsoft.com/office/drawing/2014/main" id="{0FCFFC33-9F34-4C7A-9CC1-E7036834D002}"/>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47"/>
                  <a:stretch>
                    <a:fillRect r="-1802"/>
                  </a:stretch>
                </a:blipFill>
                <a:ln w="12700">
                  <a:solidFill>
                    <a:schemeClr val="tx1"/>
                  </a:solidFill>
                </a:ln>
              </p:spPr>
              <p:txBody>
                <a:bodyPr/>
                <a:lstStyle/>
                <a:p>
                  <a:r>
                    <a:rPr lang="en-GB">
                      <a:noFill/>
                    </a:rPr>
                    <a:t> </a:t>
                  </a:r>
                </a:p>
              </p:txBody>
            </p:sp>
          </mc:Fallback>
        </mc:AlternateContent>
        <p:sp>
          <p:nvSpPr>
            <p:cNvPr id="116" name="Rectangle 115">
              <a:extLst>
                <a:ext uri="{FF2B5EF4-FFF2-40B4-BE49-F238E27FC236}">
                  <a16:creationId xmlns:a16="http://schemas.microsoft.com/office/drawing/2014/main" id="{91BD3A75-6320-4DE4-AE43-EF1BB0122D17}"/>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33E4A55-DEC3-4995-8034-6765D6823118}"/>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27</m:t>
                            </m:r>
                          </m:e>
                        </m:rad>
                      </m:oMath>
                    </m:oMathPara>
                  </a14:m>
                  <a:endParaRPr lang="en-GB" sz="1200" dirty="0">
                    <a:solidFill>
                      <a:prstClr val="black"/>
                    </a:solidFill>
                    <a:latin typeface="Calibri" panose="020F0502020204030204"/>
                  </a:endParaRPr>
                </a:p>
              </p:txBody>
            </p:sp>
          </mc:Choice>
          <mc:Fallback xmlns="">
            <p:sp>
              <p:nvSpPr>
                <p:cNvPr id="75" name="Rectangle 74">
                  <a:extLst>
                    <a:ext uri="{FF2B5EF4-FFF2-40B4-BE49-F238E27FC236}">
                      <a16:creationId xmlns:a16="http://schemas.microsoft.com/office/drawing/2014/main" id="{133E4A55-DEC3-4995-8034-6765D6823118}"/>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48"/>
                  <a:stretch>
                    <a:fillRect/>
                  </a:stretch>
                </a:blipFill>
                <a:ln w="12700">
                  <a:solidFill>
                    <a:schemeClr val="tx1"/>
                  </a:solidFill>
                </a:ln>
              </p:spPr>
              <p:txBody>
                <a:bodyPr/>
                <a:lstStyle/>
                <a:p>
                  <a:r>
                    <a:rPr lang="en-GB">
                      <a:noFill/>
                    </a:rPr>
                    <a:t> </a:t>
                  </a:r>
                </a:p>
              </p:txBody>
            </p:sp>
          </mc:Fallback>
        </mc:AlternateContent>
        <p:sp>
          <p:nvSpPr>
            <p:cNvPr id="118" name="Rectangle 117">
              <a:extLst>
                <a:ext uri="{FF2B5EF4-FFF2-40B4-BE49-F238E27FC236}">
                  <a16:creationId xmlns:a16="http://schemas.microsoft.com/office/drawing/2014/main" id="{47C6EA20-A929-44CB-9DEE-59C7339D8528}"/>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19" name="Rectangle 118">
              <a:extLst>
                <a:ext uri="{FF2B5EF4-FFF2-40B4-BE49-F238E27FC236}">
                  <a16:creationId xmlns:a16="http://schemas.microsoft.com/office/drawing/2014/main" id="{BF8F5F80-342D-4D1C-ABAA-BC07FF4630F7}"/>
                </a:ext>
              </a:extLst>
            </p:cNvPr>
            <p:cNvSpPr/>
            <p:nvPr/>
          </p:nvSpPr>
          <p:spPr>
            <a:xfrm>
              <a:off x="1230191" y="1681608"/>
              <a:ext cx="1759928" cy="8033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20" name="Rectangle 119">
                  <a:extLst>
                    <a:ext uri="{FF2B5EF4-FFF2-40B4-BE49-F238E27FC236}">
                      <a16:creationId xmlns:a16="http://schemas.microsoft.com/office/drawing/2014/main" id="{24FD1C10-D403-4947-A92A-C374B0ACBA88}"/>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75</m:t>
                            </m:r>
                          </m:e>
                        </m:rad>
                      </m:oMath>
                    </m:oMathPara>
                  </a14:m>
                  <a:endParaRPr lang="en-GB" sz="12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4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63DE7FBE-0070-490B-96D7-26EFA6FB3EF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108</m:t>
                            </m:r>
                          </m:e>
                        </m:rad>
                      </m:oMath>
                    </m:oMathPara>
                  </a14:m>
                  <a:endParaRPr lang="en-GB" sz="12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5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373BC151-B8EB-4763-A611-27C25A699E60}"/>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300</m:t>
                            </m:r>
                          </m:e>
                        </m:rad>
                      </m:oMath>
                    </m:oMathPara>
                  </a14:m>
                  <a:endParaRPr lang="en-GB" sz="1200" dirty="0">
                    <a:solidFill>
                      <a:prstClr val="black"/>
                    </a:solidFill>
                    <a:latin typeface="Calibri" panose="020F0502020204030204"/>
                  </a:endParaRPr>
                </a:p>
              </p:txBody>
            </p:sp>
          </mc:Choice>
          <mc:Fallback xmlns="">
            <p:sp>
              <p:nvSpPr>
                <p:cNvPr id="80" name="Rectangle 79">
                  <a:extLst>
                    <a:ext uri="{FF2B5EF4-FFF2-40B4-BE49-F238E27FC236}">
                      <a16:creationId xmlns:a16="http://schemas.microsoft.com/office/drawing/2014/main" id="{373BC151-B8EB-4763-A611-27C25A699E60}"/>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51"/>
                  <a:stretch>
                    <a:fillRect/>
                  </a:stretch>
                </a:blipFill>
                <a:ln w="12700">
                  <a:solidFill>
                    <a:schemeClr val="tx1"/>
                  </a:solidFill>
                </a:ln>
              </p:spPr>
              <p:txBody>
                <a:bodyPr/>
                <a:lstStyle/>
                <a:p>
                  <a:r>
                    <a:rPr lang="en-GB">
                      <a:noFill/>
                    </a:rPr>
                    <a:t> </a:t>
                  </a:r>
                </a:p>
              </p:txBody>
            </p:sp>
          </mc:Fallback>
        </mc:AlternateContent>
        <p:sp>
          <p:nvSpPr>
            <p:cNvPr id="123" name="Rectangle 122">
              <a:extLst>
                <a:ext uri="{FF2B5EF4-FFF2-40B4-BE49-F238E27FC236}">
                  <a16:creationId xmlns:a16="http://schemas.microsoft.com/office/drawing/2014/main" id="{39075F00-1511-438C-96D2-B62F83D38070}"/>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4" name="Rectangle 123">
              <a:extLst>
                <a:ext uri="{FF2B5EF4-FFF2-40B4-BE49-F238E27FC236}">
                  <a16:creationId xmlns:a16="http://schemas.microsoft.com/office/drawing/2014/main" id="{48B530DD-3EEB-4630-B221-16CE10AAF772}"/>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5" name="Rectangle 124">
              <a:extLst>
                <a:ext uri="{FF2B5EF4-FFF2-40B4-BE49-F238E27FC236}">
                  <a16:creationId xmlns:a16="http://schemas.microsoft.com/office/drawing/2014/main" id="{5DE9E30A-C26E-408C-A654-09FF795085C3}"/>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6" name="Rectangle 125">
              <a:extLst>
                <a:ext uri="{FF2B5EF4-FFF2-40B4-BE49-F238E27FC236}">
                  <a16:creationId xmlns:a16="http://schemas.microsoft.com/office/drawing/2014/main" id="{77FE7845-0DEF-4B68-ABBA-2CE0C392FCA2}"/>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49B3F7E9-3950-4A4E-B996-1C6D9503B3CD}"/>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12</m:t>
                            </m:r>
                          </m:e>
                        </m:rad>
                      </m:oMath>
                    </m:oMathPara>
                  </a14:m>
                  <a:endParaRPr lang="en-GB" sz="1200" dirty="0">
                    <a:solidFill>
                      <a:prstClr val="black"/>
                    </a:solidFill>
                    <a:latin typeface="Calibri" panose="020F0502020204030204"/>
                  </a:endParaRPr>
                </a:p>
              </p:txBody>
            </p:sp>
          </mc:Choice>
          <mc:Fallback xmlns="">
            <p:sp>
              <p:nvSpPr>
                <p:cNvPr id="85" name="Rectangle 84">
                  <a:extLst>
                    <a:ext uri="{FF2B5EF4-FFF2-40B4-BE49-F238E27FC236}">
                      <a16:creationId xmlns:a16="http://schemas.microsoft.com/office/drawing/2014/main" id="{49B3F7E9-3950-4A4E-B996-1C6D9503B3CD}"/>
                    </a:ext>
                  </a:extLst>
                </p:cNvPr>
                <p:cNvSpPr>
                  <a:spLocks noRot="1" noChangeAspect="1" noMove="1" noResize="1" noEditPoints="1" noAdjustHandles="1" noChangeArrowheads="1" noChangeShapeType="1" noTextEdit="1"/>
                </p:cNvSpPr>
                <p:nvPr/>
              </p:nvSpPr>
              <p:spPr>
                <a:xfrm>
                  <a:off x="4750042" y="3288324"/>
                  <a:ext cx="1759927" cy="803358"/>
                </a:xfrm>
                <a:prstGeom prst="rect">
                  <a:avLst/>
                </a:prstGeom>
                <a:blipFill>
                  <a:blip r:embed="rId52"/>
                  <a:stretch>
                    <a:fillRect/>
                  </a:stretch>
                </a:blipFill>
                <a:ln w="12700">
                  <a:solidFill>
                    <a:schemeClr val="tx1"/>
                  </a:solidFill>
                </a:ln>
              </p:spPr>
              <p:txBody>
                <a:bodyPr/>
                <a:lstStyle/>
                <a:p>
                  <a:r>
                    <a:rPr lang="en-GB">
                      <a:noFill/>
                    </a:rPr>
                    <a:t> </a:t>
                  </a:r>
                </a:p>
              </p:txBody>
            </p:sp>
          </mc:Fallback>
        </mc:AlternateContent>
        <p:sp>
          <p:nvSpPr>
            <p:cNvPr id="128" name="Rectangle 127">
              <a:extLst>
                <a:ext uri="{FF2B5EF4-FFF2-40B4-BE49-F238E27FC236}">
                  <a16:creationId xmlns:a16="http://schemas.microsoft.com/office/drawing/2014/main" id="{42C703F7-75C8-40B0-99AE-22F26EF337DE}"/>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29" name="Rectangle 128">
              <a:extLst>
                <a:ext uri="{FF2B5EF4-FFF2-40B4-BE49-F238E27FC236}">
                  <a16:creationId xmlns:a16="http://schemas.microsoft.com/office/drawing/2014/main" id="{17A233DF-72D3-4892-A6FF-D4D4BA91CB57}"/>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sp>
          <p:nvSpPr>
            <p:cNvPr id="130" name="Freeform: Shape 87">
              <a:extLst>
                <a:ext uri="{FF2B5EF4-FFF2-40B4-BE49-F238E27FC236}">
                  <a16:creationId xmlns:a16="http://schemas.microsoft.com/office/drawing/2014/main" id="{C3FADF86-59F9-44AD-A6DF-758C968B91B2}"/>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grpSp>
      <p:grpSp>
        <p:nvGrpSpPr>
          <p:cNvPr id="131" name="Group 130">
            <a:extLst>
              <a:ext uri="{FF2B5EF4-FFF2-40B4-BE49-F238E27FC236}">
                <a16:creationId xmlns:a16="http://schemas.microsoft.com/office/drawing/2014/main" id="{96C88862-7BFD-4847-96E0-B23541CCA0BD}"/>
              </a:ext>
            </a:extLst>
          </p:cNvPr>
          <p:cNvGrpSpPr/>
          <p:nvPr/>
        </p:nvGrpSpPr>
        <p:grpSpPr>
          <a:xfrm>
            <a:off x="6524225" y="3446780"/>
            <a:ext cx="2586404" cy="1644162"/>
            <a:chOff x="350227" y="74892"/>
            <a:chExt cx="7039708" cy="3213432"/>
          </a:xfrm>
        </p:grpSpPr>
        <p:sp>
          <p:nvSpPr>
            <p:cNvPr id="132" name="Rectangle 131">
              <a:extLst>
                <a:ext uri="{FF2B5EF4-FFF2-40B4-BE49-F238E27FC236}">
                  <a16:creationId xmlns:a16="http://schemas.microsoft.com/office/drawing/2014/main" id="{9EF68C4B-ED70-410B-8D61-693E1E0CB79E}"/>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33" name="Rectangle 132">
              <a:extLst>
                <a:ext uri="{FF2B5EF4-FFF2-40B4-BE49-F238E27FC236}">
                  <a16:creationId xmlns:a16="http://schemas.microsoft.com/office/drawing/2014/main" id="{2F06A064-88E2-441D-999C-7B2F5A2B7A03}"/>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34" name="Rectangle 133">
              <a:extLst>
                <a:ext uri="{FF2B5EF4-FFF2-40B4-BE49-F238E27FC236}">
                  <a16:creationId xmlns:a16="http://schemas.microsoft.com/office/drawing/2014/main" id="{C49C5C22-9388-4781-84A9-164DB311D8E0}"/>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87E0DB56-BDF2-4E2A-B1E8-71E428B310A7}"/>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53"/>
                  <a:stretch>
                    <a:fillRect/>
                  </a:stretch>
                </a:blipFill>
                <a:ln w="12700">
                  <a:solidFill>
                    <a:schemeClr val="tx1"/>
                  </a:solidFill>
                </a:ln>
              </p:spPr>
              <p:txBody>
                <a:bodyPr/>
                <a:lstStyle/>
                <a:p>
                  <a:r>
                    <a:rPr lang="en-GB">
                      <a:noFill/>
                    </a:rPr>
                    <a:t> </a:t>
                  </a:r>
                </a:p>
              </p:txBody>
            </p:sp>
          </mc:Fallback>
        </mc:AlternateContent>
        <p:sp>
          <p:nvSpPr>
            <p:cNvPr id="136" name="Rectangle 135">
              <a:extLst>
                <a:ext uri="{FF2B5EF4-FFF2-40B4-BE49-F238E27FC236}">
                  <a16:creationId xmlns:a16="http://schemas.microsoft.com/office/drawing/2014/main" id="{7C1DD9ED-BCED-4A66-8163-E521419F3ED9}"/>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37" name="Rectangle 136">
              <a:extLst>
                <a:ext uri="{FF2B5EF4-FFF2-40B4-BE49-F238E27FC236}">
                  <a16:creationId xmlns:a16="http://schemas.microsoft.com/office/drawing/2014/main" id="{96623049-2C5B-4A6B-8476-3DDC163D4975}"/>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138" name="Rectangle 137">
                  <a:extLst>
                    <a:ext uri="{FF2B5EF4-FFF2-40B4-BE49-F238E27FC236}">
                      <a16:creationId xmlns:a16="http://schemas.microsoft.com/office/drawing/2014/main" id="{B568F584-068E-45C8-93C8-D0F6A28D7B4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5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7944310B-FBBE-4D85-BFEB-7D1EC5D026C2}"/>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98</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5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B49DDB6E-B142-40CA-98F3-D2287068310D}"/>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200</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56"/>
                  <a:stretch>
                    <a:fillRect/>
                  </a:stretch>
                </a:blipFill>
                <a:ln w="12700">
                  <a:solidFill>
                    <a:schemeClr val="tx1"/>
                  </a:solidFill>
                </a:ln>
              </p:spPr>
              <p:txBody>
                <a:bodyPr/>
                <a:lstStyle/>
                <a:p>
                  <a:r>
                    <a:rPr lang="en-GB">
                      <a:noFill/>
                    </a:rPr>
                    <a:t> </a:t>
                  </a:r>
                </a:p>
              </p:txBody>
            </p:sp>
          </mc:Fallback>
        </mc:AlternateContent>
        <p:sp>
          <p:nvSpPr>
            <p:cNvPr id="141" name="Rectangle 140">
              <a:extLst>
                <a:ext uri="{FF2B5EF4-FFF2-40B4-BE49-F238E27FC236}">
                  <a16:creationId xmlns:a16="http://schemas.microsoft.com/office/drawing/2014/main" id="{A58E883E-0025-4892-BE39-E9A9A2619486}"/>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sp>
          <p:nvSpPr>
            <p:cNvPr id="142" name="Freeform: Shape 99">
              <a:extLst>
                <a:ext uri="{FF2B5EF4-FFF2-40B4-BE49-F238E27FC236}">
                  <a16:creationId xmlns:a16="http://schemas.microsoft.com/office/drawing/2014/main" id="{4AE2A724-6F49-417F-83FD-C66B0BDA9DED}"/>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143" name="TextBox 142">
            <a:extLst>
              <a:ext uri="{FF2B5EF4-FFF2-40B4-BE49-F238E27FC236}">
                <a16:creationId xmlns:a16="http://schemas.microsoft.com/office/drawing/2014/main" id="{9A90A8FF-100A-4AF5-B083-ED0A361CBF5E}"/>
              </a:ext>
            </a:extLst>
          </p:cNvPr>
          <p:cNvSpPr txBox="1"/>
          <p:nvPr/>
        </p:nvSpPr>
        <p:spPr>
          <a:xfrm>
            <a:off x="6526471" y="3462241"/>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144" name="TextBox 143">
            <a:extLst>
              <a:ext uri="{FF2B5EF4-FFF2-40B4-BE49-F238E27FC236}">
                <a16:creationId xmlns:a16="http://schemas.microsoft.com/office/drawing/2014/main" id="{73979F5C-A03B-4747-ACB1-370046748A74}"/>
              </a:ext>
            </a:extLst>
          </p:cNvPr>
          <p:cNvSpPr txBox="1"/>
          <p:nvPr/>
        </p:nvSpPr>
        <p:spPr>
          <a:xfrm>
            <a:off x="7951966" y="5616161"/>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sp>
        <p:nvSpPr>
          <p:cNvPr id="145" name="TextBox 144">
            <a:extLst>
              <a:ext uri="{FF2B5EF4-FFF2-40B4-BE49-F238E27FC236}">
                <a16:creationId xmlns:a16="http://schemas.microsoft.com/office/drawing/2014/main" id="{9FA0E788-28A4-4279-B3BF-B088AD6A8BB9}"/>
              </a:ext>
            </a:extLst>
          </p:cNvPr>
          <p:cNvSpPr txBox="1"/>
          <p:nvPr/>
        </p:nvSpPr>
        <p:spPr>
          <a:xfrm>
            <a:off x="10982088" y="1753"/>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②</a:t>
            </a:r>
            <a:endParaRPr lang="en-GB" sz="1600" dirty="0">
              <a:solidFill>
                <a:prstClr val="black"/>
              </a:solidFill>
              <a:latin typeface="Calibri" panose="020F0502020204030204"/>
            </a:endParaRPr>
          </a:p>
        </p:txBody>
      </p:sp>
      <p:sp>
        <p:nvSpPr>
          <p:cNvPr id="146" name="TextBox 145">
            <a:extLst>
              <a:ext uri="{FF2B5EF4-FFF2-40B4-BE49-F238E27FC236}">
                <a16:creationId xmlns:a16="http://schemas.microsoft.com/office/drawing/2014/main" id="{776D7EEF-40ED-4994-B4FB-B7045A75186B}"/>
              </a:ext>
            </a:extLst>
          </p:cNvPr>
          <p:cNvSpPr txBox="1"/>
          <p:nvPr/>
        </p:nvSpPr>
        <p:spPr>
          <a:xfrm>
            <a:off x="8275608" y="0"/>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pic>
        <p:nvPicPr>
          <p:cNvPr id="147" name="Picture 146">
            <a:extLst>
              <a:ext uri="{FF2B5EF4-FFF2-40B4-BE49-F238E27FC236}">
                <a16:creationId xmlns:a16="http://schemas.microsoft.com/office/drawing/2014/main" id="{BAE08153-6BBB-2E15-D2A5-030AF83614AB}"/>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flipH="1">
            <a:off x="10830380" y="2054096"/>
            <a:ext cx="448798" cy="516446"/>
          </a:xfrm>
          <a:prstGeom prst="rect">
            <a:avLst/>
          </a:prstGeom>
        </p:spPr>
      </p:pic>
      <p:pic>
        <p:nvPicPr>
          <p:cNvPr id="148" name="Picture 147">
            <a:extLst>
              <a:ext uri="{FF2B5EF4-FFF2-40B4-BE49-F238E27FC236}">
                <a16:creationId xmlns:a16="http://schemas.microsoft.com/office/drawing/2014/main" id="{5DC44E27-2A95-32AF-F661-F1D9E46D000B}"/>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8582872" y="1009242"/>
            <a:ext cx="460629" cy="530060"/>
          </a:xfrm>
          <a:prstGeom prst="rect">
            <a:avLst/>
          </a:prstGeom>
        </p:spPr>
      </p:pic>
      <p:pic>
        <p:nvPicPr>
          <p:cNvPr id="149" name="Picture 148">
            <a:extLst>
              <a:ext uri="{FF2B5EF4-FFF2-40B4-BE49-F238E27FC236}">
                <a16:creationId xmlns:a16="http://schemas.microsoft.com/office/drawing/2014/main" id="{2F76AE0D-66AC-81FF-6381-933DB9F7CA4E}"/>
              </a:ext>
            </a:extLst>
          </p:cNvPr>
          <p:cNvPicPr>
            <a:picLocks noChangeAspect="1"/>
          </p:cNvPicPr>
          <p:nvPr/>
        </p:nvPicPr>
        <p:blipFill>
          <a:blip r:embed="rId30">
            <a:grayscl/>
            <a:extLst>
              <a:ext uri="{28A0092B-C50C-407E-A947-70E740481C1C}">
                <a14:useLocalDpi xmlns:a14="http://schemas.microsoft.com/office/drawing/2010/main" val="0"/>
              </a:ext>
            </a:extLst>
          </a:blip>
          <a:stretch>
            <a:fillRect/>
          </a:stretch>
        </p:blipFill>
        <p:spPr>
          <a:xfrm>
            <a:off x="7314403" y="5906700"/>
            <a:ext cx="633185" cy="728625"/>
          </a:xfrm>
          <a:prstGeom prst="rect">
            <a:avLst/>
          </a:prstGeom>
        </p:spPr>
      </p:pic>
      <p:pic>
        <p:nvPicPr>
          <p:cNvPr id="150" name="Picture 149">
            <a:extLst>
              <a:ext uri="{FF2B5EF4-FFF2-40B4-BE49-F238E27FC236}">
                <a16:creationId xmlns:a16="http://schemas.microsoft.com/office/drawing/2014/main" id="{C87AFD58-1B44-92DA-8A43-02A8813B2C8E}"/>
              </a:ext>
            </a:extLst>
          </p:cNvPr>
          <p:cNvPicPr>
            <a:picLocks noChangeAspect="1"/>
          </p:cNvPicPr>
          <p:nvPr/>
        </p:nvPicPr>
        <p:blipFill>
          <a:blip r:embed="rId31">
            <a:grayscl/>
            <a:extLst>
              <a:ext uri="{28A0092B-C50C-407E-A947-70E740481C1C}">
                <a14:useLocalDpi xmlns:a14="http://schemas.microsoft.com/office/drawing/2010/main" val="0"/>
              </a:ext>
            </a:extLst>
          </a:blip>
          <a:stretch>
            <a:fillRect/>
          </a:stretch>
        </p:blipFill>
        <p:spPr>
          <a:xfrm>
            <a:off x="9621155" y="3796040"/>
            <a:ext cx="800253" cy="624573"/>
          </a:xfrm>
          <a:prstGeom prst="rect">
            <a:avLst/>
          </a:prstGeom>
        </p:spPr>
      </p:pic>
      <p:sp>
        <p:nvSpPr>
          <p:cNvPr id="151" name="Rectangle: Rounded Corners 150">
            <a:extLst>
              <a:ext uri="{FF2B5EF4-FFF2-40B4-BE49-F238E27FC236}">
                <a16:creationId xmlns:a16="http://schemas.microsoft.com/office/drawing/2014/main" id="{D7D10BB6-E499-939B-8762-49A312B56D68}"/>
              </a:ext>
            </a:extLst>
          </p:cNvPr>
          <p:cNvSpPr/>
          <p:nvPr/>
        </p:nvSpPr>
        <p:spPr>
          <a:xfrm>
            <a:off x="1160307" y="17586"/>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Tree>
    <p:extLst>
      <p:ext uri="{BB962C8B-B14F-4D97-AF65-F5344CB8AC3E}">
        <p14:creationId xmlns:p14="http://schemas.microsoft.com/office/powerpoint/2010/main" val="14990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091BE6D-D902-4E3C-82DF-8594E6199523}"/>
              </a:ext>
            </a:extLst>
          </p:cNvPr>
          <p:cNvSpPr/>
          <p:nvPr/>
        </p:nvSpPr>
        <p:spPr>
          <a:xfrm>
            <a:off x="1160307" y="17586"/>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21" name="TextBox 20">
            <a:extLst>
              <a:ext uri="{FF2B5EF4-FFF2-40B4-BE49-F238E27FC236}">
                <a16:creationId xmlns:a16="http://schemas.microsoft.com/office/drawing/2014/main" id="{3124D747-F4E7-4539-8825-DCD7358059CF}"/>
              </a:ext>
            </a:extLst>
          </p:cNvPr>
          <p:cNvSpPr txBox="1"/>
          <p:nvPr/>
        </p:nvSpPr>
        <p:spPr>
          <a:xfrm>
            <a:off x="2977771" y="-8792"/>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sp>
        <p:nvSpPr>
          <p:cNvPr id="22" name="TextBox 21">
            <a:extLst>
              <a:ext uri="{FF2B5EF4-FFF2-40B4-BE49-F238E27FC236}">
                <a16:creationId xmlns:a16="http://schemas.microsoft.com/office/drawing/2014/main" id="{85490850-D5FC-4564-9A90-372061C3FB2A}"/>
              </a:ext>
            </a:extLst>
          </p:cNvPr>
          <p:cNvSpPr txBox="1"/>
          <p:nvPr/>
        </p:nvSpPr>
        <p:spPr>
          <a:xfrm>
            <a:off x="1555074" y="237394"/>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47" name="TextBox 46">
            <a:extLst>
              <a:ext uri="{FF2B5EF4-FFF2-40B4-BE49-F238E27FC236}">
                <a16:creationId xmlns:a16="http://schemas.microsoft.com/office/drawing/2014/main" id="{53B0CA5A-EEAE-49E3-9010-757FAE892741}"/>
              </a:ext>
            </a:extLst>
          </p:cNvPr>
          <p:cNvSpPr txBox="1"/>
          <p:nvPr/>
        </p:nvSpPr>
        <p:spPr>
          <a:xfrm>
            <a:off x="1339752" y="614291"/>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48" name="TextBox 47">
            <a:extLst>
              <a:ext uri="{FF2B5EF4-FFF2-40B4-BE49-F238E27FC236}">
                <a16:creationId xmlns:a16="http://schemas.microsoft.com/office/drawing/2014/main" id="{8B3D2CA0-7513-42E1-87F0-8E00F5EC8454}"/>
              </a:ext>
            </a:extLst>
          </p:cNvPr>
          <p:cNvSpPr txBox="1"/>
          <p:nvPr/>
        </p:nvSpPr>
        <p:spPr>
          <a:xfrm>
            <a:off x="3781739" y="614291"/>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49" name="TextBox 48">
            <a:extLst>
              <a:ext uri="{FF2B5EF4-FFF2-40B4-BE49-F238E27FC236}">
                <a16:creationId xmlns:a16="http://schemas.microsoft.com/office/drawing/2014/main" id="{04CD2818-B58E-4ACD-B1E8-6A12B8298E93}"/>
              </a:ext>
            </a:extLst>
          </p:cNvPr>
          <p:cNvSpPr txBox="1"/>
          <p:nvPr/>
        </p:nvSpPr>
        <p:spPr>
          <a:xfrm>
            <a:off x="1339752" y="2058473"/>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50" name="TextBox 49">
            <a:extLst>
              <a:ext uri="{FF2B5EF4-FFF2-40B4-BE49-F238E27FC236}">
                <a16:creationId xmlns:a16="http://schemas.microsoft.com/office/drawing/2014/main" id="{1967C764-AEB7-44EF-971A-C61ED89700B2}"/>
              </a:ext>
            </a:extLst>
          </p:cNvPr>
          <p:cNvSpPr txBox="1"/>
          <p:nvPr/>
        </p:nvSpPr>
        <p:spPr>
          <a:xfrm>
            <a:off x="3781739" y="2058473"/>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19" name="Group 18">
            <a:extLst>
              <a:ext uri="{FF2B5EF4-FFF2-40B4-BE49-F238E27FC236}">
                <a16:creationId xmlns:a16="http://schemas.microsoft.com/office/drawing/2014/main" id="{1CEF8C5B-A287-4B86-B1B0-3C8FAF3BBB7C}"/>
              </a:ext>
            </a:extLst>
          </p:cNvPr>
          <p:cNvGrpSpPr/>
          <p:nvPr/>
        </p:nvGrpSpPr>
        <p:grpSpPr>
          <a:xfrm>
            <a:off x="1354015" y="597881"/>
            <a:ext cx="2048608" cy="1213337"/>
            <a:chOff x="246184" y="861647"/>
            <a:chExt cx="4000502" cy="213653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A3A951E-95B6-47EE-BD8B-85F58EBBF749}"/>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5" name="Rectangle 4">
                  <a:extLst>
                    <a:ext uri="{FF2B5EF4-FFF2-40B4-BE49-F238E27FC236}">
                      <a16:creationId xmlns:a16="http://schemas.microsoft.com/office/drawing/2014/main" id="{4A3A951E-95B6-47EE-BD8B-85F58EBBF749}"/>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2434076-C293-4A72-8164-BFB70151D7AB}"/>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1FD6148-EC9D-4AD5-8801-F6D2C79A9DBA}"/>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CF8C965-B847-4F34-9D3A-B59321C250AE}"/>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6F4D5C-C240-4AEF-9810-7B0787D534DF}"/>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6" name="Rectangle 5">
                  <a:extLst>
                    <a:ext uri="{FF2B5EF4-FFF2-40B4-BE49-F238E27FC236}">
                      <a16:creationId xmlns:a16="http://schemas.microsoft.com/office/drawing/2014/main" id="{DC6F4D5C-C240-4AEF-9810-7B0787D534DF}"/>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663576D-8A11-4B6D-B8C7-B529F0468CD4}"/>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6"/>
                  <a:stretch>
                    <a:fillRect/>
                  </a:stretch>
                </a:blipFill>
                <a:ln w="12700">
                  <a:solidFill>
                    <a:schemeClr val="tx1"/>
                  </a:solidFill>
                </a:ln>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A6052BC4-F5FD-42C5-885E-34F021FCA47C}"/>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23" name="Group 22">
            <a:extLst>
              <a:ext uri="{FF2B5EF4-FFF2-40B4-BE49-F238E27FC236}">
                <a16:creationId xmlns:a16="http://schemas.microsoft.com/office/drawing/2014/main" id="{EF9D1BAB-0F7F-4BFE-9D2E-F22D635DACB3}"/>
              </a:ext>
            </a:extLst>
          </p:cNvPr>
          <p:cNvGrpSpPr/>
          <p:nvPr/>
        </p:nvGrpSpPr>
        <p:grpSpPr>
          <a:xfrm>
            <a:off x="3818792" y="597880"/>
            <a:ext cx="2048608" cy="1213337"/>
            <a:chOff x="246184" y="861647"/>
            <a:chExt cx="4000502" cy="2136531"/>
          </a:xfrm>
        </p:grpSpPr>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9EDC5A9-1025-4FDF-A7AF-4FE7F1FD1D7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5</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4" name="Rectangle 23">
                  <a:extLst>
                    <a:ext uri="{FF2B5EF4-FFF2-40B4-BE49-F238E27FC236}">
                      <a16:creationId xmlns:a16="http://schemas.microsoft.com/office/drawing/2014/main" id="{59EDC5A9-1025-4FDF-A7AF-4FE7F1FD1D77}"/>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632996-1460-4065-8F83-D84C9210B489}"/>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EECDCF1-CA33-491B-ABE0-D495DCB6E2CD}"/>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85EC9DAE-C6C5-4F22-B725-835EA055CC3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7" name="Rectangle 26">
                  <a:extLst>
                    <a:ext uri="{FF2B5EF4-FFF2-40B4-BE49-F238E27FC236}">
                      <a16:creationId xmlns:a16="http://schemas.microsoft.com/office/drawing/2014/main" id="{85EC9DAE-C6C5-4F22-B725-835EA055CC3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378EB51-474F-4CFB-9556-DE42F0E63173}"/>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8" name="Rectangle 27">
                  <a:extLst>
                    <a:ext uri="{FF2B5EF4-FFF2-40B4-BE49-F238E27FC236}">
                      <a16:creationId xmlns:a16="http://schemas.microsoft.com/office/drawing/2014/main" id="{E378EB51-474F-4CFB-9556-DE42F0E63173}"/>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B9A935F-93AF-419A-ABEC-E27B76867D4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9</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2"/>
                  <a:stretch>
                    <a:fillRect/>
                  </a:stretch>
                </a:blipFill>
                <a:ln w="12700">
                  <a:solidFill>
                    <a:schemeClr val="tx1"/>
                  </a:solidFill>
                </a:ln>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B330B361-DD2F-4835-9544-F1371CE32452}"/>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1" name="Group 30">
            <a:extLst>
              <a:ext uri="{FF2B5EF4-FFF2-40B4-BE49-F238E27FC236}">
                <a16:creationId xmlns:a16="http://schemas.microsoft.com/office/drawing/2014/main" id="{A2F5CFC7-D348-4D53-A184-3B54D36C2397}"/>
              </a:ext>
            </a:extLst>
          </p:cNvPr>
          <p:cNvGrpSpPr/>
          <p:nvPr/>
        </p:nvGrpSpPr>
        <p:grpSpPr>
          <a:xfrm>
            <a:off x="1354015" y="2010138"/>
            <a:ext cx="2048608" cy="1213337"/>
            <a:chOff x="246184" y="861647"/>
            <a:chExt cx="4000502" cy="2136531"/>
          </a:xfrm>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95FFEFA-39F6-4524-B050-78B0F78625F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5</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32" name="Rectangle 31">
                  <a:extLst>
                    <a:ext uri="{FF2B5EF4-FFF2-40B4-BE49-F238E27FC236}">
                      <a16:creationId xmlns:a16="http://schemas.microsoft.com/office/drawing/2014/main" id="{E95FFEFA-39F6-4524-B050-78B0F78625F7}"/>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1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D0F6EB6-0F6C-4216-B7C8-739596700392}"/>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1D4CBD4-232D-4DA5-93E2-968033ED9093}"/>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8594A53-00C5-4865-AD47-95880E8597D4}"/>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35" name="Rectangle 34">
                  <a:extLst>
                    <a:ext uri="{FF2B5EF4-FFF2-40B4-BE49-F238E27FC236}">
                      <a16:creationId xmlns:a16="http://schemas.microsoft.com/office/drawing/2014/main" id="{58594A53-00C5-4865-AD47-95880E8597D4}"/>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5025D76-4558-40AD-AB33-1C55DFD3936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36" name="Rectangle 35">
                  <a:extLst>
                    <a:ext uri="{FF2B5EF4-FFF2-40B4-BE49-F238E27FC236}">
                      <a16:creationId xmlns:a16="http://schemas.microsoft.com/office/drawing/2014/main" id="{35025D76-4558-40AD-AB33-1C55DFD3936A}"/>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2AD939D4-0558-4517-886B-8DB1ADFE8A9E}"/>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300</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8"/>
                  <a:stretch>
                    <a:fillRect/>
                  </a:stretch>
                </a:blipFill>
                <a:ln w="12700">
                  <a:solidFill>
                    <a:schemeClr val="tx1"/>
                  </a:solidFill>
                </a:ln>
              </p:spPr>
              <p:txBody>
                <a:bodyPr/>
                <a:lstStyle/>
                <a:p>
                  <a:r>
                    <a:rPr lang="en-GB">
                      <a:noFill/>
                    </a:rPr>
                    <a:t> </a:t>
                  </a:r>
                </a:p>
              </p:txBody>
            </p:sp>
          </mc:Fallback>
        </mc:AlternateContent>
        <p:sp>
          <p:nvSpPr>
            <p:cNvPr id="38" name="Freeform: Shape 37">
              <a:extLst>
                <a:ext uri="{FF2B5EF4-FFF2-40B4-BE49-F238E27FC236}">
                  <a16:creationId xmlns:a16="http://schemas.microsoft.com/office/drawing/2014/main" id="{563E7724-3100-4F4F-95D7-B1C1E46440EE}"/>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9" name="Group 38">
            <a:extLst>
              <a:ext uri="{FF2B5EF4-FFF2-40B4-BE49-F238E27FC236}">
                <a16:creationId xmlns:a16="http://schemas.microsoft.com/office/drawing/2014/main" id="{CB520CB0-8A9E-4AEC-A112-69F25DD4D9D1}"/>
              </a:ext>
            </a:extLst>
          </p:cNvPr>
          <p:cNvGrpSpPr/>
          <p:nvPr/>
        </p:nvGrpSpPr>
        <p:grpSpPr>
          <a:xfrm>
            <a:off x="3818792" y="2010137"/>
            <a:ext cx="2048608" cy="1213337"/>
            <a:chOff x="246184" y="861647"/>
            <a:chExt cx="4000502" cy="2136531"/>
          </a:xfrm>
        </p:grpSpPr>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B3A81802-ED0E-4226-83E2-548DF2552E6B}"/>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40" name="Rectangle 39">
                  <a:extLst>
                    <a:ext uri="{FF2B5EF4-FFF2-40B4-BE49-F238E27FC236}">
                      <a16:creationId xmlns:a16="http://schemas.microsoft.com/office/drawing/2014/main" id="{B3A81802-ED0E-4226-83E2-548DF2552E6B}"/>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1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853775B-7F99-4B20-83F8-9300066412C7}"/>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2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E208FC8-AE1A-4AE6-9207-776627F72320}"/>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80</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2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5FFD3A3-48A9-46F1-97AF-8830ED45854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2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E959CE6-8517-4920-91D8-C40B22C6A5A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7</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44" name="Rectangle 43">
                  <a:extLst>
                    <a:ext uri="{FF2B5EF4-FFF2-40B4-BE49-F238E27FC236}">
                      <a16:creationId xmlns:a16="http://schemas.microsoft.com/office/drawing/2014/main" id="{3E959CE6-8517-4920-91D8-C40B22C6A5AC}"/>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2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29006F3-B060-4734-8DE6-B335360099AA}"/>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45" name="Rectangle 44">
                  <a:extLst>
                    <a:ext uri="{FF2B5EF4-FFF2-40B4-BE49-F238E27FC236}">
                      <a16:creationId xmlns:a16="http://schemas.microsoft.com/office/drawing/2014/main" id="{329006F3-B060-4734-8DE6-B335360099AA}"/>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24"/>
                  <a:stretch>
                    <a:fillRect/>
                  </a:stretch>
                </a:blipFill>
                <a:ln w="12700">
                  <a:solidFill>
                    <a:schemeClr val="tx1"/>
                  </a:solidFill>
                </a:ln>
              </p:spPr>
              <p:txBody>
                <a:bodyPr/>
                <a:lstStyle/>
                <a:p>
                  <a:r>
                    <a:rPr lang="en-GB">
                      <a:noFill/>
                    </a:rPr>
                    <a:t> </a:t>
                  </a:r>
                </a:p>
              </p:txBody>
            </p:sp>
          </mc:Fallback>
        </mc:AlternateContent>
        <p:sp>
          <p:nvSpPr>
            <p:cNvPr id="46" name="Freeform: Shape 45">
              <a:extLst>
                <a:ext uri="{FF2B5EF4-FFF2-40B4-BE49-F238E27FC236}">
                  <a16:creationId xmlns:a16="http://schemas.microsoft.com/office/drawing/2014/main" id="{635C82BA-CCA0-4098-98B1-49181596EDE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72" name="Group 71">
            <a:extLst>
              <a:ext uri="{FF2B5EF4-FFF2-40B4-BE49-F238E27FC236}">
                <a16:creationId xmlns:a16="http://schemas.microsoft.com/office/drawing/2014/main" id="{136EE0CE-CCC8-4867-88BA-E3A8CAC6F62D}"/>
              </a:ext>
            </a:extLst>
          </p:cNvPr>
          <p:cNvGrpSpPr/>
          <p:nvPr/>
        </p:nvGrpSpPr>
        <p:grpSpPr>
          <a:xfrm>
            <a:off x="3179346" y="4837048"/>
            <a:ext cx="2780568" cy="1902397"/>
            <a:chOff x="-529737" y="74892"/>
            <a:chExt cx="8806227" cy="4016790"/>
          </a:xfrm>
        </p:grpSpPr>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0FCFFC33-9F34-4C7A-9CC1-E7036834D002}"/>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73" name="Rectangle 72">
                  <a:extLst>
                    <a:ext uri="{FF2B5EF4-FFF2-40B4-BE49-F238E27FC236}">
                      <a16:creationId xmlns:a16="http://schemas.microsoft.com/office/drawing/2014/main" id="{0FCFFC33-9F34-4C7A-9CC1-E7036834D002}"/>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2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91BD3A75-6320-4DE4-AE43-EF1BB0122D17}"/>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74" name="Rectangle 73">
                  <a:extLst>
                    <a:ext uri="{FF2B5EF4-FFF2-40B4-BE49-F238E27FC236}">
                      <a16:creationId xmlns:a16="http://schemas.microsoft.com/office/drawing/2014/main" id="{91BD3A75-6320-4DE4-AE43-EF1BB0122D17}"/>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2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133E4A55-DEC3-4995-8034-6765D6823118}"/>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75" name="Rectangle 74">
                  <a:extLst>
                    <a:ext uri="{FF2B5EF4-FFF2-40B4-BE49-F238E27FC236}">
                      <a16:creationId xmlns:a16="http://schemas.microsoft.com/office/drawing/2014/main" id="{133E4A55-DEC3-4995-8034-6765D6823118}"/>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2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47C6EA20-A929-44CB-9DEE-59C7339D8528}"/>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76" name="Rectangle 75">
                  <a:extLst>
                    <a:ext uri="{FF2B5EF4-FFF2-40B4-BE49-F238E27FC236}">
                      <a16:creationId xmlns:a16="http://schemas.microsoft.com/office/drawing/2014/main" id="{47C6EA20-A929-44CB-9DEE-59C7339D8528}"/>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2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F8F5F80-342D-4D1C-ABAA-BC07FF4630F7}"/>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77" name="Rectangle 76">
                  <a:extLst>
                    <a:ext uri="{FF2B5EF4-FFF2-40B4-BE49-F238E27FC236}">
                      <a16:creationId xmlns:a16="http://schemas.microsoft.com/office/drawing/2014/main" id="{BF8F5F80-342D-4D1C-ABAA-BC07FF4630F7}"/>
                    </a:ext>
                  </a:extLst>
                </p:cNvPr>
                <p:cNvSpPr>
                  <a:spLocks noRot="1" noChangeAspect="1" noMove="1" noResize="1" noEditPoints="1" noAdjustHandles="1" noChangeArrowheads="1" noChangeShapeType="1" noTextEdit="1"/>
                </p:cNvSpPr>
                <p:nvPr/>
              </p:nvSpPr>
              <p:spPr>
                <a:xfrm>
                  <a:off x="1230190" y="1681608"/>
                  <a:ext cx="1759927" cy="803358"/>
                </a:xfrm>
                <a:prstGeom prst="rect">
                  <a:avLst/>
                </a:prstGeom>
                <a:blipFill>
                  <a:blip r:embed="rId2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24FD1C10-D403-4947-A92A-C374B0ACBA88}"/>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75</m:t>
                            </m:r>
                          </m:e>
                        </m:rad>
                      </m:oMath>
                    </m:oMathPara>
                  </a14:m>
                  <a:endParaRPr lang="en-GB" sz="14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3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3DE7FBE-0070-490B-96D7-26EFA6FB3EF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108</m:t>
                            </m:r>
                          </m:e>
                        </m:rad>
                      </m:oMath>
                    </m:oMathPara>
                  </a14:m>
                  <a:endParaRPr lang="en-GB" sz="14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3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373BC151-B8EB-4763-A611-27C25A699E60}"/>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0" name="Rectangle 79">
                  <a:extLst>
                    <a:ext uri="{FF2B5EF4-FFF2-40B4-BE49-F238E27FC236}">
                      <a16:creationId xmlns:a16="http://schemas.microsoft.com/office/drawing/2014/main" id="{373BC151-B8EB-4763-A611-27C25A699E60}"/>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3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39075F00-1511-438C-96D2-B62F83D38070}"/>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1" name="Rectangle 80">
                  <a:extLst>
                    <a:ext uri="{FF2B5EF4-FFF2-40B4-BE49-F238E27FC236}">
                      <a16:creationId xmlns:a16="http://schemas.microsoft.com/office/drawing/2014/main" id="{39075F00-1511-438C-96D2-B62F83D38070}"/>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3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48B530DD-3EEB-4630-B221-16CE10AAF772}"/>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2" name="Rectangle 81">
                  <a:extLst>
                    <a:ext uri="{FF2B5EF4-FFF2-40B4-BE49-F238E27FC236}">
                      <a16:creationId xmlns:a16="http://schemas.microsoft.com/office/drawing/2014/main" id="{48B530DD-3EEB-4630-B221-16CE10AAF772}"/>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3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5DE9E30A-C26E-408C-A654-09FF795085C3}"/>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83" name="Rectangle 82">
                  <a:extLst>
                    <a:ext uri="{FF2B5EF4-FFF2-40B4-BE49-F238E27FC236}">
                      <a16:creationId xmlns:a16="http://schemas.microsoft.com/office/drawing/2014/main" id="{5DE9E30A-C26E-408C-A654-09FF795085C3}"/>
                    </a:ext>
                  </a:extLst>
                </p:cNvPr>
                <p:cNvSpPr>
                  <a:spLocks noRot="1" noChangeAspect="1" noMove="1" noResize="1" noEditPoints="1" noAdjustHandles="1" noChangeArrowheads="1" noChangeShapeType="1" noTextEdit="1"/>
                </p:cNvSpPr>
                <p:nvPr/>
              </p:nvSpPr>
              <p:spPr>
                <a:xfrm>
                  <a:off x="1230188" y="3288324"/>
                  <a:ext cx="1759927" cy="803358"/>
                </a:xfrm>
                <a:prstGeom prst="rect">
                  <a:avLst/>
                </a:prstGeom>
                <a:blipFill>
                  <a:blip r:embed="rId3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77FE7845-0DEF-4B68-ABBA-2CE0C392FCA2}"/>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4" name="Rectangle 83">
                  <a:extLst>
                    <a:ext uri="{FF2B5EF4-FFF2-40B4-BE49-F238E27FC236}">
                      <a16:creationId xmlns:a16="http://schemas.microsoft.com/office/drawing/2014/main" id="{77FE7845-0DEF-4B68-ABBA-2CE0C392FCA2}"/>
                    </a:ext>
                  </a:extLst>
                </p:cNvPr>
                <p:cNvSpPr>
                  <a:spLocks noRot="1" noChangeAspect="1" noMove="1" noResize="1" noEditPoints="1" noAdjustHandles="1" noChangeArrowheads="1" noChangeShapeType="1" noTextEdit="1"/>
                </p:cNvSpPr>
                <p:nvPr/>
              </p:nvSpPr>
              <p:spPr>
                <a:xfrm>
                  <a:off x="2990115" y="3288324"/>
                  <a:ext cx="1759927" cy="803358"/>
                </a:xfrm>
                <a:prstGeom prst="rect">
                  <a:avLst/>
                </a:prstGeom>
                <a:blipFill>
                  <a:blip r:embed="rId3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49B3F7E9-3950-4A4E-B996-1C6D9503B3CD}"/>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5" name="Rectangle 84">
                  <a:extLst>
                    <a:ext uri="{FF2B5EF4-FFF2-40B4-BE49-F238E27FC236}">
                      <a16:creationId xmlns:a16="http://schemas.microsoft.com/office/drawing/2014/main" id="{49B3F7E9-3950-4A4E-B996-1C6D9503B3CD}"/>
                    </a:ext>
                  </a:extLst>
                </p:cNvPr>
                <p:cNvSpPr>
                  <a:spLocks noRot="1" noChangeAspect="1" noMove="1" noResize="1" noEditPoints="1" noAdjustHandles="1" noChangeArrowheads="1" noChangeShapeType="1" noTextEdit="1"/>
                </p:cNvSpPr>
                <p:nvPr/>
              </p:nvSpPr>
              <p:spPr>
                <a:xfrm>
                  <a:off x="4750042" y="3288324"/>
                  <a:ext cx="1759927" cy="803358"/>
                </a:xfrm>
                <a:prstGeom prst="rect">
                  <a:avLst/>
                </a:prstGeom>
                <a:blipFill>
                  <a:blip r:embed="rId3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42C703F7-75C8-40B0-99AE-22F26EF337DE}"/>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86" name="Rectangle 85">
                  <a:extLst>
                    <a:ext uri="{FF2B5EF4-FFF2-40B4-BE49-F238E27FC236}">
                      <a16:creationId xmlns:a16="http://schemas.microsoft.com/office/drawing/2014/main" id="{42C703F7-75C8-40B0-99AE-22F26EF337DE}"/>
                    </a:ext>
                  </a:extLst>
                </p:cNvPr>
                <p:cNvSpPr>
                  <a:spLocks noRot="1" noChangeAspect="1" noMove="1" noResize="1" noEditPoints="1" noAdjustHandles="1" noChangeArrowheads="1" noChangeShapeType="1" noTextEdit="1"/>
                </p:cNvSpPr>
                <p:nvPr/>
              </p:nvSpPr>
              <p:spPr>
                <a:xfrm>
                  <a:off x="6509969" y="3288324"/>
                  <a:ext cx="1759927" cy="803358"/>
                </a:xfrm>
                <a:prstGeom prst="rect">
                  <a:avLst/>
                </a:prstGeom>
                <a:blipFill>
                  <a:blip r:embed="rId3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17A233DF-72D3-4892-A6FF-D4D4BA91CB57}"/>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87" name="Rectangle 86">
                  <a:extLst>
                    <a:ext uri="{FF2B5EF4-FFF2-40B4-BE49-F238E27FC236}">
                      <a16:creationId xmlns:a16="http://schemas.microsoft.com/office/drawing/2014/main" id="{17A233DF-72D3-4892-A6FF-D4D4BA91CB57}"/>
                    </a:ext>
                  </a:extLst>
                </p:cNvPr>
                <p:cNvSpPr>
                  <a:spLocks noRot="1" noChangeAspect="1" noMove="1" noResize="1" noEditPoints="1" noAdjustHandles="1" noChangeArrowheads="1" noChangeShapeType="1" noTextEdit="1"/>
                </p:cNvSpPr>
                <p:nvPr/>
              </p:nvSpPr>
              <p:spPr>
                <a:xfrm>
                  <a:off x="-529737" y="3288324"/>
                  <a:ext cx="1759927" cy="803358"/>
                </a:xfrm>
                <a:prstGeom prst="rect">
                  <a:avLst/>
                </a:prstGeom>
                <a:blipFill>
                  <a:blip r:embed="rId39"/>
                  <a:stretch>
                    <a:fillRect/>
                  </a:stretch>
                </a:blipFill>
                <a:ln w="12700">
                  <a:solidFill>
                    <a:schemeClr val="tx1"/>
                  </a:solidFill>
                </a:ln>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C3FADF86-59F9-44AD-A6DF-758C968B91B2}"/>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grpSp>
        <p:nvGrpSpPr>
          <p:cNvPr id="89" name="Group 88">
            <a:extLst>
              <a:ext uri="{FF2B5EF4-FFF2-40B4-BE49-F238E27FC236}">
                <a16:creationId xmlns:a16="http://schemas.microsoft.com/office/drawing/2014/main" id="{96C88862-7BFD-4847-96E0-B23541CCA0BD}"/>
              </a:ext>
            </a:extLst>
          </p:cNvPr>
          <p:cNvGrpSpPr/>
          <p:nvPr/>
        </p:nvGrpSpPr>
        <p:grpSpPr>
          <a:xfrm>
            <a:off x="1443209" y="3437988"/>
            <a:ext cx="2586404" cy="1644162"/>
            <a:chOff x="350227" y="74892"/>
            <a:chExt cx="7039708" cy="3213432"/>
          </a:xfrm>
        </p:grpSpPr>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9EF68C4B-ED70-410B-8D61-693E1E0CB79E}"/>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0" name="Rectangle 89">
                  <a:extLst>
                    <a:ext uri="{FF2B5EF4-FFF2-40B4-BE49-F238E27FC236}">
                      <a16:creationId xmlns:a16="http://schemas.microsoft.com/office/drawing/2014/main" id="{9EF68C4B-ED70-410B-8D61-693E1E0CB79E}"/>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4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2F06A064-88E2-441D-999C-7B2F5A2B7A03}"/>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91" name="Rectangle 90">
                  <a:extLst>
                    <a:ext uri="{FF2B5EF4-FFF2-40B4-BE49-F238E27FC236}">
                      <a16:creationId xmlns:a16="http://schemas.microsoft.com/office/drawing/2014/main" id="{2F06A064-88E2-441D-999C-7B2F5A2B7A03}"/>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4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C49C5C22-9388-4781-84A9-164DB311D8E0}"/>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2" name="Rectangle 91">
                  <a:extLst>
                    <a:ext uri="{FF2B5EF4-FFF2-40B4-BE49-F238E27FC236}">
                      <a16:creationId xmlns:a16="http://schemas.microsoft.com/office/drawing/2014/main" id="{C49C5C22-9388-4781-84A9-164DB311D8E0}"/>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4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87E0DB56-BDF2-4E2A-B1E8-71E428B310A7}"/>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4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7C1DD9ED-BCED-4A66-8163-E521419F3ED9}"/>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4" name="Rectangle 93">
                  <a:extLst>
                    <a:ext uri="{FF2B5EF4-FFF2-40B4-BE49-F238E27FC236}">
                      <a16:creationId xmlns:a16="http://schemas.microsoft.com/office/drawing/2014/main" id="{7C1DD9ED-BCED-4A66-8163-E521419F3ED9}"/>
                    </a:ext>
                  </a:extLst>
                </p:cNvPr>
                <p:cNvSpPr>
                  <a:spLocks noRot="1" noChangeAspect="1" noMove="1" noResize="1" noEditPoints="1" noAdjustHandles="1" noChangeArrowheads="1" noChangeShapeType="1" noTextEdit="1"/>
                </p:cNvSpPr>
                <p:nvPr/>
              </p:nvSpPr>
              <p:spPr>
                <a:xfrm>
                  <a:off x="1230190" y="1681608"/>
                  <a:ext cx="1759927" cy="803358"/>
                </a:xfrm>
                <a:prstGeom prst="rect">
                  <a:avLst/>
                </a:prstGeom>
                <a:blipFill>
                  <a:blip r:embed="rId4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96623049-2C5B-4A6B-8476-3DDC163D4975}"/>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5" name="Rectangle 94">
                  <a:extLst>
                    <a:ext uri="{FF2B5EF4-FFF2-40B4-BE49-F238E27FC236}">
                      <a16:creationId xmlns:a16="http://schemas.microsoft.com/office/drawing/2014/main" id="{96623049-2C5B-4A6B-8476-3DDC163D4975}"/>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4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B568F584-068E-45C8-93C8-D0F6A28D7B4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4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7944310B-FBBE-4D85-BFEB-7D1EC5D026C2}"/>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4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B49DDB6E-B142-40CA-98F3-D2287068310D}"/>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7</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4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A58E883E-0025-4892-BE39-E9A9A2619486}"/>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9" name="Rectangle 98">
                  <a:extLst>
                    <a:ext uri="{FF2B5EF4-FFF2-40B4-BE49-F238E27FC236}">
                      <a16:creationId xmlns:a16="http://schemas.microsoft.com/office/drawing/2014/main" id="{A58E883E-0025-4892-BE39-E9A9A2619486}"/>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49"/>
                  <a:stretch>
                    <a:fillRect/>
                  </a:stretch>
                </a:blipFill>
                <a:ln w="12700">
                  <a:solidFill>
                    <a:schemeClr val="tx1"/>
                  </a:solidFill>
                </a:ln>
              </p:spPr>
              <p:txBody>
                <a:bodyPr/>
                <a:lstStyle/>
                <a:p>
                  <a:r>
                    <a:rPr lang="en-GB">
                      <a:noFill/>
                    </a:rPr>
                    <a:t> </a:t>
                  </a:r>
                </a:p>
              </p:txBody>
            </p:sp>
          </mc:Fallback>
        </mc:AlternateContent>
        <p:sp>
          <p:nvSpPr>
            <p:cNvPr id="100" name="Freeform: Shape 99">
              <a:extLst>
                <a:ext uri="{FF2B5EF4-FFF2-40B4-BE49-F238E27FC236}">
                  <a16:creationId xmlns:a16="http://schemas.microsoft.com/office/drawing/2014/main" id="{4AE2A724-6F49-417F-83FD-C66B0BDA9DED}"/>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101" name="TextBox 100">
            <a:extLst>
              <a:ext uri="{FF2B5EF4-FFF2-40B4-BE49-F238E27FC236}">
                <a16:creationId xmlns:a16="http://schemas.microsoft.com/office/drawing/2014/main" id="{9A90A8FF-100A-4AF5-B083-ED0A361CBF5E}"/>
              </a:ext>
            </a:extLst>
          </p:cNvPr>
          <p:cNvSpPr txBox="1"/>
          <p:nvPr/>
        </p:nvSpPr>
        <p:spPr>
          <a:xfrm>
            <a:off x="1445455" y="3453449"/>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102" name="TextBox 101">
            <a:extLst>
              <a:ext uri="{FF2B5EF4-FFF2-40B4-BE49-F238E27FC236}">
                <a16:creationId xmlns:a16="http://schemas.microsoft.com/office/drawing/2014/main" id="{73979F5C-A03B-4747-ACB1-370046748A74}"/>
              </a:ext>
            </a:extLst>
          </p:cNvPr>
          <p:cNvSpPr txBox="1"/>
          <p:nvPr/>
        </p:nvSpPr>
        <p:spPr>
          <a:xfrm>
            <a:off x="3106615" y="5607369"/>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pic>
        <p:nvPicPr>
          <p:cNvPr id="103" name="Picture 102">
            <a:extLst>
              <a:ext uri="{FF2B5EF4-FFF2-40B4-BE49-F238E27FC236}">
                <a16:creationId xmlns:a16="http://schemas.microsoft.com/office/drawing/2014/main" id="{62B8818D-50B1-4CCC-836A-73D4D7BA0800}"/>
              </a:ext>
            </a:extLst>
          </p:cNvPr>
          <p:cNvPicPr>
            <a:picLocks noChangeAspect="1"/>
          </p:cNvPicPr>
          <p:nvPr/>
        </p:nvPicPr>
        <p:blipFill>
          <a:blip r:embed="rId50">
            <a:grayscl/>
            <a:extLst>
              <a:ext uri="{28A0092B-C50C-407E-A947-70E740481C1C}">
                <a14:useLocalDpi xmlns:a14="http://schemas.microsoft.com/office/drawing/2010/main" val="0"/>
              </a:ext>
            </a:extLst>
          </a:blip>
          <a:stretch>
            <a:fillRect/>
          </a:stretch>
        </p:blipFill>
        <p:spPr>
          <a:xfrm flipH="1">
            <a:off x="5532543" y="2045304"/>
            <a:ext cx="448798" cy="516446"/>
          </a:xfrm>
          <a:prstGeom prst="rect">
            <a:avLst/>
          </a:prstGeom>
        </p:spPr>
      </p:pic>
      <p:pic>
        <p:nvPicPr>
          <p:cNvPr id="104" name="Picture 103">
            <a:extLst>
              <a:ext uri="{FF2B5EF4-FFF2-40B4-BE49-F238E27FC236}">
                <a16:creationId xmlns:a16="http://schemas.microsoft.com/office/drawing/2014/main" id="{74E028E9-AC7B-4C1A-8026-F37DA800194D}"/>
              </a:ext>
            </a:extLst>
          </p:cNvPr>
          <p:cNvPicPr>
            <a:picLocks noChangeAspect="1"/>
          </p:cNvPicPr>
          <p:nvPr/>
        </p:nvPicPr>
        <p:blipFill>
          <a:blip r:embed="rId50">
            <a:grayscl/>
            <a:extLst>
              <a:ext uri="{28A0092B-C50C-407E-A947-70E740481C1C}">
                <a14:useLocalDpi xmlns:a14="http://schemas.microsoft.com/office/drawing/2010/main" val="0"/>
              </a:ext>
            </a:extLst>
          </a:blip>
          <a:stretch>
            <a:fillRect/>
          </a:stretch>
        </p:blipFill>
        <p:spPr>
          <a:xfrm>
            <a:off x="3285035" y="1000450"/>
            <a:ext cx="460629" cy="530060"/>
          </a:xfrm>
          <a:prstGeom prst="rect">
            <a:avLst/>
          </a:prstGeom>
        </p:spPr>
      </p:pic>
      <p:pic>
        <p:nvPicPr>
          <p:cNvPr id="105" name="Picture 104">
            <a:extLst>
              <a:ext uri="{FF2B5EF4-FFF2-40B4-BE49-F238E27FC236}">
                <a16:creationId xmlns:a16="http://schemas.microsoft.com/office/drawing/2014/main" id="{8EC9DCA7-F10F-4036-A84D-8AF867F6599F}"/>
              </a:ext>
            </a:extLst>
          </p:cNvPr>
          <p:cNvPicPr>
            <a:picLocks noChangeAspect="1"/>
          </p:cNvPicPr>
          <p:nvPr/>
        </p:nvPicPr>
        <p:blipFill>
          <a:blip r:embed="rId50">
            <a:grayscl/>
            <a:extLst>
              <a:ext uri="{28A0092B-C50C-407E-A947-70E740481C1C}">
                <a14:useLocalDpi xmlns:a14="http://schemas.microsoft.com/office/drawing/2010/main" val="0"/>
              </a:ext>
            </a:extLst>
          </a:blip>
          <a:stretch>
            <a:fillRect/>
          </a:stretch>
        </p:blipFill>
        <p:spPr>
          <a:xfrm>
            <a:off x="2016566" y="5897908"/>
            <a:ext cx="633185" cy="728625"/>
          </a:xfrm>
          <a:prstGeom prst="rect">
            <a:avLst/>
          </a:prstGeom>
        </p:spPr>
      </p:pic>
      <p:pic>
        <p:nvPicPr>
          <p:cNvPr id="9" name="Picture 8">
            <a:extLst>
              <a:ext uri="{FF2B5EF4-FFF2-40B4-BE49-F238E27FC236}">
                <a16:creationId xmlns:a16="http://schemas.microsoft.com/office/drawing/2014/main" id="{8CD3C5B9-090B-4BE4-88FD-59BA0640BFC9}"/>
              </a:ext>
            </a:extLst>
          </p:cNvPr>
          <p:cNvPicPr>
            <a:picLocks noChangeAspect="1"/>
          </p:cNvPicPr>
          <p:nvPr/>
        </p:nvPicPr>
        <p:blipFill>
          <a:blip r:embed="rId51">
            <a:grayscl/>
            <a:extLst>
              <a:ext uri="{28A0092B-C50C-407E-A947-70E740481C1C}">
                <a14:useLocalDpi xmlns:a14="http://schemas.microsoft.com/office/drawing/2010/main" val="0"/>
              </a:ext>
            </a:extLst>
          </a:blip>
          <a:stretch>
            <a:fillRect/>
          </a:stretch>
        </p:blipFill>
        <p:spPr>
          <a:xfrm>
            <a:off x="4323318" y="3787248"/>
            <a:ext cx="800253" cy="624573"/>
          </a:xfrm>
          <a:prstGeom prst="rect">
            <a:avLst/>
          </a:prstGeom>
        </p:spPr>
      </p:pic>
      <p:sp>
        <p:nvSpPr>
          <p:cNvPr id="150" name="Rectangle 149">
            <a:extLst>
              <a:ext uri="{FF2B5EF4-FFF2-40B4-BE49-F238E27FC236}">
                <a16:creationId xmlns:a16="http://schemas.microsoft.com/office/drawing/2014/main" id="{B4D0CDA0-360D-4DB3-84F9-C48948595F9C}"/>
              </a:ext>
            </a:extLst>
          </p:cNvPr>
          <p:cNvSpPr/>
          <p:nvPr/>
        </p:nvSpPr>
        <p:spPr>
          <a:xfrm>
            <a:off x="8444539" y="5023995"/>
            <a:ext cx="2551788" cy="1754326"/>
          </a:xfrm>
          <a:prstGeom prst="rect">
            <a:avLst/>
          </a:prstGeom>
          <a:noFill/>
        </p:spPr>
        <p:txBody>
          <a:bodyPr wrap="none" lIns="91440" tIns="45720" rIns="91440" bIns="45720">
            <a:spAutoFit/>
          </a:bodyPr>
          <a:lstStyle/>
          <a:p>
            <a:pPr algn="ctr" defTabSz="457200"/>
            <a:endParaRPr lang="en-US" sz="5400"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457200"/>
            <a:r>
              <a:rPr lang="en-US" sz="5400" dirty="0">
                <a:ln w="0"/>
                <a:solidFill>
                  <a:srgbClr val="4472C4"/>
                </a:solidFill>
                <a:effectLst>
                  <a:outerShdw blurRad="38100" dist="25400" dir="5400000" algn="ctr" rotWithShape="0">
                    <a:srgbClr val="6E747A">
                      <a:alpha val="43000"/>
                    </a:srgbClr>
                  </a:outerShdw>
                </a:effectLst>
                <a:latin typeface="Calibri" panose="020F0502020204030204"/>
              </a:rPr>
              <a:t>Answers</a:t>
            </a:r>
          </a:p>
        </p:txBody>
      </p:sp>
      <p:sp>
        <p:nvSpPr>
          <p:cNvPr id="109" name="TextBox 108">
            <a:extLst>
              <a:ext uri="{FF2B5EF4-FFF2-40B4-BE49-F238E27FC236}">
                <a16:creationId xmlns:a16="http://schemas.microsoft.com/office/drawing/2014/main" id="{FAEF210C-0010-49E1-ACE8-CC1F82AED4BF}"/>
              </a:ext>
            </a:extLst>
          </p:cNvPr>
          <p:cNvSpPr txBox="1"/>
          <p:nvPr/>
        </p:nvSpPr>
        <p:spPr>
          <a:xfrm>
            <a:off x="5684251" y="-7039"/>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①</a:t>
            </a:r>
            <a:endParaRPr lang="en-GB" sz="1600" dirty="0">
              <a:solidFill>
                <a:prstClr val="black"/>
              </a:solidFill>
              <a:latin typeface="Calibri" panose="020F0502020204030204"/>
            </a:endParaRPr>
          </a:p>
        </p:txBody>
      </p:sp>
    </p:spTree>
    <p:extLst>
      <p:ext uri="{BB962C8B-B14F-4D97-AF65-F5344CB8AC3E}">
        <p14:creationId xmlns:p14="http://schemas.microsoft.com/office/powerpoint/2010/main" val="378262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091BE6D-D902-4E3C-82DF-8594E6199523}"/>
              </a:ext>
            </a:extLst>
          </p:cNvPr>
          <p:cNvSpPr/>
          <p:nvPr/>
        </p:nvSpPr>
        <p:spPr>
          <a:xfrm>
            <a:off x="1160307" y="17586"/>
            <a:ext cx="4888801" cy="6789614"/>
          </a:xfrm>
          <a:prstGeom prst="roundRect">
            <a:avLst>
              <a:gd name="adj" fmla="val 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22" name="TextBox 21">
            <a:extLst>
              <a:ext uri="{FF2B5EF4-FFF2-40B4-BE49-F238E27FC236}">
                <a16:creationId xmlns:a16="http://schemas.microsoft.com/office/drawing/2014/main" id="{85490850-D5FC-4564-9A90-372061C3FB2A}"/>
              </a:ext>
            </a:extLst>
          </p:cNvPr>
          <p:cNvSpPr txBox="1"/>
          <p:nvPr/>
        </p:nvSpPr>
        <p:spPr>
          <a:xfrm>
            <a:off x="1555074" y="237394"/>
            <a:ext cx="4099264" cy="307777"/>
          </a:xfrm>
          <a:prstGeom prst="rect">
            <a:avLst/>
          </a:prstGeom>
          <a:noFill/>
        </p:spPr>
        <p:txBody>
          <a:bodyPr wrap="none" rtlCol="0">
            <a:spAutoFit/>
          </a:bodyPr>
          <a:lstStyle/>
          <a:p>
            <a:pPr algn="ctr" defTabSz="457200"/>
            <a:r>
              <a:rPr lang="en-GB" sz="1400" dirty="0">
                <a:solidFill>
                  <a:prstClr val="black"/>
                </a:solidFill>
                <a:latin typeface="Calibri" panose="020F0502020204030204"/>
              </a:rPr>
              <a:t>Each brick is the two bricks below it </a:t>
            </a:r>
            <a:r>
              <a:rPr lang="en-GB" sz="1400" u="sng" dirty="0">
                <a:solidFill>
                  <a:prstClr val="black"/>
                </a:solidFill>
                <a:latin typeface="Calibri" panose="020F0502020204030204"/>
              </a:rPr>
              <a:t>added</a:t>
            </a:r>
            <a:r>
              <a:rPr lang="en-GB" sz="1400" dirty="0">
                <a:solidFill>
                  <a:prstClr val="black"/>
                </a:solidFill>
                <a:latin typeface="Calibri" panose="020F0502020204030204"/>
              </a:rPr>
              <a:t> together.</a:t>
            </a:r>
          </a:p>
        </p:txBody>
      </p:sp>
      <p:sp>
        <p:nvSpPr>
          <p:cNvPr id="47" name="TextBox 46">
            <a:extLst>
              <a:ext uri="{FF2B5EF4-FFF2-40B4-BE49-F238E27FC236}">
                <a16:creationId xmlns:a16="http://schemas.microsoft.com/office/drawing/2014/main" id="{53B0CA5A-EEAE-49E3-9010-757FAE892741}"/>
              </a:ext>
            </a:extLst>
          </p:cNvPr>
          <p:cNvSpPr txBox="1"/>
          <p:nvPr/>
        </p:nvSpPr>
        <p:spPr>
          <a:xfrm>
            <a:off x="1339752" y="614291"/>
            <a:ext cx="34336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A)</a:t>
            </a:r>
          </a:p>
        </p:txBody>
      </p:sp>
      <p:sp>
        <p:nvSpPr>
          <p:cNvPr id="48" name="TextBox 47">
            <a:extLst>
              <a:ext uri="{FF2B5EF4-FFF2-40B4-BE49-F238E27FC236}">
                <a16:creationId xmlns:a16="http://schemas.microsoft.com/office/drawing/2014/main" id="{8B3D2CA0-7513-42E1-87F0-8E00F5EC8454}"/>
              </a:ext>
            </a:extLst>
          </p:cNvPr>
          <p:cNvSpPr txBox="1"/>
          <p:nvPr/>
        </p:nvSpPr>
        <p:spPr>
          <a:xfrm>
            <a:off x="3781739" y="614291"/>
            <a:ext cx="33695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B)</a:t>
            </a:r>
          </a:p>
        </p:txBody>
      </p:sp>
      <p:sp>
        <p:nvSpPr>
          <p:cNvPr id="49" name="TextBox 48">
            <a:extLst>
              <a:ext uri="{FF2B5EF4-FFF2-40B4-BE49-F238E27FC236}">
                <a16:creationId xmlns:a16="http://schemas.microsoft.com/office/drawing/2014/main" id="{04CD2818-B58E-4ACD-B1E8-6A12B8298E93}"/>
              </a:ext>
            </a:extLst>
          </p:cNvPr>
          <p:cNvSpPr txBox="1"/>
          <p:nvPr/>
        </p:nvSpPr>
        <p:spPr>
          <a:xfrm>
            <a:off x="1339752" y="2058473"/>
            <a:ext cx="335348" cy="307777"/>
          </a:xfrm>
          <a:prstGeom prst="rect">
            <a:avLst/>
          </a:prstGeom>
          <a:noFill/>
        </p:spPr>
        <p:txBody>
          <a:bodyPr wrap="none" rtlCol="0">
            <a:spAutoFit/>
          </a:bodyPr>
          <a:lstStyle/>
          <a:p>
            <a:pPr defTabSz="457200"/>
            <a:r>
              <a:rPr lang="en-GB" sz="1400" dirty="0">
                <a:solidFill>
                  <a:prstClr val="black"/>
                </a:solidFill>
                <a:latin typeface="Calibri" panose="020F0502020204030204"/>
              </a:rPr>
              <a:t>C)</a:t>
            </a:r>
          </a:p>
        </p:txBody>
      </p:sp>
      <p:sp>
        <p:nvSpPr>
          <p:cNvPr id="50" name="TextBox 49">
            <a:extLst>
              <a:ext uri="{FF2B5EF4-FFF2-40B4-BE49-F238E27FC236}">
                <a16:creationId xmlns:a16="http://schemas.microsoft.com/office/drawing/2014/main" id="{1967C764-AEB7-44EF-971A-C61ED89700B2}"/>
              </a:ext>
            </a:extLst>
          </p:cNvPr>
          <p:cNvSpPr txBox="1"/>
          <p:nvPr/>
        </p:nvSpPr>
        <p:spPr>
          <a:xfrm>
            <a:off x="3781739" y="2058473"/>
            <a:ext cx="349776" cy="307777"/>
          </a:xfrm>
          <a:prstGeom prst="rect">
            <a:avLst/>
          </a:prstGeom>
          <a:noFill/>
        </p:spPr>
        <p:txBody>
          <a:bodyPr wrap="none" rtlCol="0">
            <a:spAutoFit/>
          </a:bodyPr>
          <a:lstStyle/>
          <a:p>
            <a:pPr defTabSz="457200"/>
            <a:r>
              <a:rPr lang="en-GB" sz="1400" dirty="0">
                <a:solidFill>
                  <a:prstClr val="black"/>
                </a:solidFill>
                <a:latin typeface="Calibri" panose="020F0502020204030204"/>
              </a:rPr>
              <a:t>D)</a:t>
            </a:r>
          </a:p>
        </p:txBody>
      </p:sp>
      <p:grpSp>
        <p:nvGrpSpPr>
          <p:cNvPr id="19" name="Group 18">
            <a:extLst>
              <a:ext uri="{FF2B5EF4-FFF2-40B4-BE49-F238E27FC236}">
                <a16:creationId xmlns:a16="http://schemas.microsoft.com/office/drawing/2014/main" id="{1CEF8C5B-A287-4B86-B1B0-3C8FAF3BBB7C}"/>
              </a:ext>
            </a:extLst>
          </p:cNvPr>
          <p:cNvGrpSpPr/>
          <p:nvPr/>
        </p:nvGrpSpPr>
        <p:grpSpPr>
          <a:xfrm>
            <a:off x="1354015" y="597881"/>
            <a:ext cx="2048608" cy="1213337"/>
            <a:chOff x="246184" y="861647"/>
            <a:chExt cx="4000502" cy="213653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A3A951E-95B6-47EE-BD8B-85F58EBBF749}"/>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5" name="Rectangle 4">
                  <a:extLst>
                    <a:ext uri="{FF2B5EF4-FFF2-40B4-BE49-F238E27FC236}">
                      <a16:creationId xmlns:a16="http://schemas.microsoft.com/office/drawing/2014/main" id="{4A3A951E-95B6-47EE-BD8B-85F58EBBF749}"/>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2434076-C293-4A72-8164-BFB70151D7AB}"/>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2" name="Rectangle 1">
                  <a:extLst>
                    <a:ext uri="{FF2B5EF4-FFF2-40B4-BE49-F238E27FC236}">
                      <a16:creationId xmlns:a16="http://schemas.microsoft.com/office/drawing/2014/main" id="{02434076-C293-4A72-8164-BFB70151D7AB}"/>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1FD6148-EC9D-4AD5-8801-F6D2C79A9DBA}"/>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8</m:t>
                            </m:r>
                          </m:e>
                        </m:rad>
                      </m:oMath>
                    </m:oMathPara>
                  </a14:m>
                  <a:endParaRPr lang="en-GB" sz="1400" dirty="0">
                    <a:solidFill>
                      <a:prstClr val="black"/>
                    </a:solidFill>
                    <a:latin typeface="Calibri" panose="020F0502020204030204"/>
                  </a:endParaRPr>
                </a:p>
              </p:txBody>
            </p:sp>
          </mc:Choice>
          <mc:Fallback xmlns="">
            <p:sp>
              <p:nvSpPr>
                <p:cNvPr id="3" name="Rectangle 2">
                  <a:extLst>
                    <a:ext uri="{FF2B5EF4-FFF2-40B4-BE49-F238E27FC236}">
                      <a16:creationId xmlns:a16="http://schemas.microsoft.com/office/drawing/2014/main" id="{11FD6148-EC9D-4AD5-8801-F6D2C79A9DBA}"/>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CF8C965-B847-4F34-9D3A-B59321C250AE}"/>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18</m:t>
                            </m:r>
                          </m:e>
                        </m:rad>
                      </m:oMath>
                    </m:oMathPara>
                  </a14:m>
                  <a:endParaRPr lang="en-GB" sz="1400" dirty="0">
                    <a:solidFill>
                      <a:prstClr val="black"/>
                    </a:solidFill>
                    <a:latin typeface="Calibri" panose="020F0502020204030204"/>
                  </a:endParaRPr>
                </a:p>
              </p:txBody>
            </p:sp>
          </mc:Choice>
          <mc:Fallback xmlns="">
            <p:sp>
              <p:nvSpPr>
                <p:cNvPr id="4" name="Rectangle 3">
                  <a:extLst>
                    <a:ext uri="{FF2B5EF4-FFF2-40B4-BE49-F238E27FC236}">
                      <a16:creationId xmlns:a16="http://schemas.microsoft.com/office/drawing/2014/main" id="{2CF8C965-B847-4F34-9D3A-B59321C250AE}"/>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6F4D5C-C240-4AEF-9810-7B0787D534DF}"/>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5</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6" name="Rectangle 5">
                  <a:extLst>
                    <a:ext uri="{FF2B5EF4-FFF2-40B4-BE49-F238E27FC236}">
                      <a16:creationId xmlns:a16="http://schemas.microsoft.com/office/drawing/2014/main" id="{DC6F4D5C-C240-4AEF-9810-7B0787D534DF}"/>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663576D-8A11-4B6D-B8C7-B529F0468CD4}"/>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7" name="Rectangle 6">
                  <a:extLst>
                    <a:ext uri="{FF2B5EF4-FFF2-40B4-BE49-F238E27FC236}">
                      <a16:creationId xmlns:a16="http://schemas.microsoft.com/office/drawing/2014/main" id="{0663576D-8A11-4B6D-B8C7-B529F0468CD4}"/>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7"/>
                  <a:stretch>
                    <a:fillRect/>
                  </a:stretch>
                </a:blipFill>
                <a:ln w="12700">
                  <a:solidFill>
                    <a:schemeClr val="tx1"/>
                  </a:solidFill>
                </a:ln>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A6052BC4-F5FD-42C5-885E-34F021FCA47C}"/>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23" name="Group 22">
            <a:extLst>
              <a:ext uri="{FF2B5EF4-FFF2-40B4-BE49-F238E27FC236}">
                <a16:creationId xmlns:a16="http://schemas.microsoft.com/office/drawing/2014/main" id="{EF9D1BAB-0F7F-4BFE-9D2E-F22D635DACB3}"/>
              </a:ext>
            </a:extLst>
          </p:cNvPr>
          <p:cNvGrpSpPr/>
          <p:nvPr/>
        </p:nvGrpSpPr>
        <p:grpSpPr>
          <a:xfrm>
            <a:off x="3818792" y="597880"/>
            <a:ext cx="2048608" cy="1213337"/>
            <a:chOff x="246184" y="861647"/>
            <a:chExt cx="4000502" cy="2136531"/>
          </a:xfrm>
        </p:grpSpPr>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9EDC5A9-1025-4FDF-A7AF-4FE7F1FD1D7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24" name="Rectangle 23">
                  <a:extLst>
                    <a:ext uri="{FF2B5EF4-FFF2-40B4-BE49-F238E27FC236}">
                      <a16:creationId xmlns:a16="http://schemas.microsoft.com/office/drawing/2014/main" id="{59EDC5A9-1025-4FDF-A7AF-4FE7F1FD1D77}"/>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632996-1460-4065-8F83-D84C9210B489}"/>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m:t>
                            </m:r>
                          </m:e>
                        </m:rad>
                      </m:oMath>
                    </m:oMathPara>
                  </a14:m>
                  <a:endParaRPr lang="en-GB" sz="1400"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632996-1460-4065-8F83-D84C9210B489}"/>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EECDCF1-CA33-491B-ABE0-D495DCB6E2CD}"/>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48</m:t>
                            </m:r>
                          </m:e>
                        </m:rad>
                      </m:oMath>
                    </m:oMathPara>
                  </a14:m>
                  <a:endParaRPr lang="en-GB" sz="1400"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EECDCF1-CA33-491B-ABE0-D495DCB6E2CD}"/>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85EC9DAE-C6C5-4F22-B725-835EA055CC3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27</m:t>
                            </m:r>
                          </m:e>
                        </m:rad>
                      </m:oMath>
                    </m:oMathPara>
                  </a14:m>
                  <a:endParaRPr lang="en-GB" sz="1400" dirty="0">
                    <a:solidFill>
                      <a:prstClr val="black"/>
                    </a:solidFill>
                    <a:latin typeface="Calibri" panose="020F0502020204030204"/>
                  </a:endParaRPr>
                </a:p>
              </p:txBody>
            </p:sp>
          </mc:Choice>
          <mc:Fallback xmlns="">
            <p:sp>
              <p:nvSpPr>
                <p:cNvPr id="27" name="Rectangle 26">
                  <a:extLst>
                    <a:ext uri="{FF2B5EF4-FFF2-40B4-BE49-F238E27FC236}">
                      <a16:creationId xmlns:a16="http://schemas.microsoft.com/office/drawing/2014/main" id="{85EC9DAE-C6C5-4F22-B725-835EA055CC3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378EB51-474F-4CFB-9556-DE42F0E63173}"/>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7</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28" name="Rectangle 27">
                  <a:extLst>
                    <a:ext uri="{FF2B5EF4-FFF2-40B4-BE49-F238E27FC236}">
                      <a16:creationId xmlns:a16="http://schemas.microsoft.com/office/drawing/2014/main" id="{E378EB51-474F-4CFB-9556-DE42F0E63173}"/>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B9A935F-93AF-419A-ABEC-E27B76867D41}"/>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m:t>
                            </m:r>
                          </m:e>
                        </m:rad>
                      </m:oMath>
                    </m:oMathPara>
                  </a14:m>
                  <a:endParaRPr lang="en-GB" sz="1400"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0B9A935F-93AF-419A-ABEC-E27B76867D41}"/>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3"/>
                  <a:stretch>
                    <a:fillRect/>
                  </a:stretch>
                </a:blipFill>
                <a:ln w="12700">
                  <a:solidFill>
                    <a:schemeClr val="tx1"/>
                  </a:solidFill>
                </a:ln>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B330B361-DD2F-4835-9544-F1371CE32452}"/>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1" name="Group 30">
            <a:extLst>
              <a:ext uri="{FF2B5EF4-FFF2-40B4-BE49-F238E27FC236}">
                <a16:creationId xmlns:a16="http://schemas.microsoft.com/office/drawing/2014/main" id="{A2F5CFC7-D348-4D53-A184-3B54D36C2397}"/>
              </a:ext>
            </a:extLst>
          </p:cNvPr>
          <p:cNvGrpSpPr/>
          <p:nvPr/>
        </p:nvGrpSpPr>
        <p:grpSpPr>
          <a:xfrm>
            <a:off x="1354015" y="2010138"/>
            <a:ext cx="2048608" cy="1213337"/>
            <a:chOff x="246184" y="861647"/>
            <a:chExt cx="4000502" cy="2136531"/>
          </a:xfrm>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95FFEFA-39F6-4524-B050-78B0F78625F7}"/>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5</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32" name="Rectangle 31">
                  <a:extLst>
                    <a:ext uri="{FF2B5EF4-FFF2-40B4-BE49-F238E27FC236}">
                      <a16:creationId xmlns:a16="http://schemas.microsoft.com/office/drawing/2014/main" id="{E95FFEFA-39F6-4524-B050-78B0F78625F7}"/>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1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D0F6EB6-0F6C-4216-B7C8-739596700392}"/>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m:t>
                            </m:r>
                          </m:e>
                        </m:rad>
                      </m:oMath>
                    </m:oMathPara>
                  </a14:m>
                  <a:endParaRPr lang="en-GB" sz="1400" dirty="0">
                    <a:solidFill>
                      <a:prstClr val="black"/>
                    </a:solidFill>
                    <a:latin typeface="Calibri" panose="020F0502020204030204"/>
                  </a:endParaRPr>
                </a:p>
              </p:txBody>
            </p:sp>
          </mc:Choice>
          <mc:Fallback xmlns="">
            <p:sp>
              <p:nvSpPr>
                <p:cNvPr id="33" name="Rectangle 32">
                  <a:extLst>
                    <a:ext uri="{FF2B5EF4-FFF2-40B4-BE49-F238E27FC236}">
                      <a16:creationId xmlns:a16="http://schemas.microsoft.com/office/drawing/2014/main" id="{7D0F6EB6-0F6C-4216-B7C8-739596700392}"/>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1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1D4CBD4-232D-4DA5-93E2-968033ED9093}"/>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45</m:t>
                            </m:r>
                          </m:e>
                        </m:rad>
                      </m:oMath>
                    </m:oMathPara>
                  </a14:m>
                  <a:endParaRPr lang="en-GB" sz="1400" dirty="0">
                    <a:solidFill>
                      <a:prstClr val="black"/>
                    </a:solidFill>
                    <a:latin typeface="Calibri" panose="020F0502020204030204"/>
                  </a:endParaRPr>
                </a:p>
              </p:txBody>
            </p:sp>
          </mc:Choice>
          <mc:Fallback xmlns="">
            <p:sp>
              <p:nvSpPr>
                <p:cNvPr id="34" name="Rectangle 33">
                  <a:extLst>
                    <a:ext uri="{FF2B5EF4-FFF2-40B4-BE49-F238E27FC236}">
                      <a16:creationId xmlns:a16="http://schemas.microsoft.com/office/drawing/2014/main" id="{61D4CBD4-232D-4DA5-93E2-968033ED9093}"/>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1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8594A53-00C5-4865-AD47-95880E8597D4}"/>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125</m:t>
                            </m:r>
                          </m:e>
                        </m:rad>
                      </m:oMath>
                    </m:oMathPara>
                  </a14:m>
                  <a:endParaRPr lang="en-GB" sz="1400" dirty="0">
                    <a:solidFill>
                      <a:prstClr val="black"/>
                    </a:solidFill>
                    <a:latin typeface="Calibri" panose="020F0502020204030204"/>
                  </a:endParaRPr>
                </a:p>
              </p:txBody>
            </p:sp>
          </mc:Choice>
          <mc:Fallback xmlns="">
            <p:sp>
              <p:nvSpPr>
                <p:cNvPr id="35" name="Rectangle 34">
                  <a:extLst>
                    <a:ext uri="{FF2B5EF4-FFF2-40B4-BE49-F238E27FC236}">
                      <a16:creationId xmlns:a16="http://schemas.microsoft.com/office/drawing/2014/main" id="{58594A53-00C5-4865-AD47-95880E8597D4}"/>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1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5025D76-4558-40AD-AB33-1C55DFD3936A}"/>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8</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36" name="Rectangle 35">
                  <a:extLst>
                    <a:ext uri="{FF2B5EF4-FFF2-40B4-BE49-F238E27FC236}">
                      <a16:creationId xmlns:a16="http://schemas.microsoft.com/office/drawing/2014/main" id="{35025D76-4558-40AD-AB33-1C55DFD3936A}"/>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1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2AD939D4-0558-4517-886B-8DB1ADFE8A9E}"/>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5</m:t>
                            </m:r>
                          </m:e>
                        </m:rad>
                      </m:oMath>
                    </m:oMathPara>
                  </a14:m>
                  <a:endParaRPr lang="en-GB" sz="1400" dirty="0">
                    <a:solidFill>
                      <a:prstClr val="black"/>
                    </a:solidFill>
                    <a:latin typeface="Calibri" panose="020F0502020204030204"/>
                  </a:endParaRPr>
                </a:p>
              </p:txBody>
            </p:sp>
          </mc:Choice>
          <mc:Fallback xmlns="">
            <p:sp>
              <p:nvSpPr>
                <p:cNvPr id="37" name="Rectangle 36">
                  <a:extLst>
                    <a:ext uri="{FF2B5EF4-FFF2-40B4-BE49-F238E27FC236}">
                      <a16:creationId xmlns:a16="http://schemas.microsoft.com/office/drawing/2014/main" id="{2AD939D4-0558-4517-886B-8DB1ADFE8A9E}"/>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19"/>
                  <a:stretch>
                    <a:fillRect/>
                  </a:stretch>
                </a:blipFill>
                <a:ln w="12700">
                  <a:solidFill>
                    <a:schemeClr val="tx1"/>
                  </a:solidFill>
                </a:ln>
              </p:spPr>
              <p:txBody>
                <a:bodyPr/>
                <a:lstStyle/>
                <a:p>
                  <a:r>
                    <a:rPr lang="en-GB">
                      <a:noFill/>
                    </a:rPr>
                    <a:t> </a:t>
                  </a:r>
                </a:p>
              </p:txBody>
            </p:sp>
          </mc:Fallback>
        </mc:AlternateContent>
        <p:sp>
          <p:nvSpPr>
            <p:cNvPr id="38" name="Freeform: Shape 37">
              <a:extLst>
                <a:ext uri="{FF2B5EF4-FFF2-40B4-BE49-F238E27FC236}">
                  <a16:creationId xmlns:a16="http://schemas.microsoft.com/office/drawing/2014/main" id="{563E7724-3100-4F4F-95D7-B1C1E46440EE}"/>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39" name="Group 38">
            <a:extLst>
              <a:ext uri="{FF2B5EF4-FFF2-40B4-BE49-F238E27FC236}">
                <a16:creationId xmlns:a16="http://schemas.microsoft.com/office/drawing/2014/main" id="{CB520CB0-8A9E-4AEC-A112-69F25DD4D9D1}"/>
              </a:ext>
            </a:extLst>
          </p:cNvPr>
          <p:cNvGrpSpPr/>
          <p:nvPr/>
        </p:nvGrpSpPr>
        <p:grpSpPr>
          <a:xfrm>
            <a:off x="3818792" y="2010137"/>
            <a:ext cx="2048608" cy="1213337"/>
            <a:chOff x="246184" y="861647"/>
            <a:chExt cx="4000502" cy="2136531"/>
          </a:xfrm>
        </p:grpSpPr>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B3A81802-ED0E-4226-83E2-548DF2552E6B}"/>
                    </a:ext>
                  </a:extLst>
                </p:cNvPr>
                <p:cNvSpPr/>
                <p:nvPr/>
              </p:nvSpPr>
              <p:spPr>
                <a:xfrm>
                  <a:off x="916066"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6</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m:t>
                            </m:r>
                          </m:e>
                        </m:rad>
                      </m:oMath>
                    </m:oMathPara>
                  </a14:m>
                  <a:endParaRPr lang="en-GB" sz="1400" dirty="0">
                    <a:solidFill>
                      <a:prstClr val="black"/>
                    </a:solidFill>
                    <a:latin typeface="Calibri" panose="020F0502020204030204"/>
                  </a:endParaRPr>
                </a:p>
              </p:txBody>
            </p:sp>
          </mc:Choice>
          <mc:Fallback xmlns="">
            <p:sp>
              <p:nvSpPr>
                <p:cNvPr id="40" name="Rectangle 39">
                  <a:extLst>
                    <a:ext uri="{FF2B5EF4-FFF2-40B4-BE49-F238E27FC236}">
                      <a16:creationId xmlns:a16="http://schemas.microsoft.com/office/drawing/2014/main" id="{B3A81802-ED0E-4226-83E2-548DF2552E6B}"/>
                    </a:ext>
                  </a:extLst>
                </p:cNvPr>
                <p:cNvSpPr>
                  <a:spLocks noRot="1" noChangeAspect="1" noMove="1" noResize="1" noEditPoints="1" noAdjustHandles="1" noChangeArrowheads="1" noChangeShapeType="1" noTextEdit="1"/>
                </p:cNvSpPr>
                <p:nvPr/>
              </p:nvSpPr>
              <p:spPr>
                <a:xfrm>
                  <a:off x="916066" y="1573825"/>
                  <a:ext cx="1333501" cy="712177"/>
                </a:xfrm>
                <a:prstGeom prst="rect">
                  <a:avLst/>
                </a:prstGeom>
                <a:blipFill>
                  <a:blip r:embed="rId2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853775B-7F99-4B20-83F8-9300066412C7}"/>
                    </a:ext>
                  </a:extLst>
                </p:cNvPr>
                <p:cNvSpPr/>
                <p:nvPr/>
              </p:nvSpPr>
              <p:spPr>
                <a:xfrm>
                  <a:off x="246184"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112</m:t>
                            </m:r>
                          </m:e>
                        </m:rad>
                      </m:oMath>
                    </m:oMathPara>
                  </a14:m>
                  <a:endParaRPr lang="en-GB" sz="1400" dirty="0">
                    <a:solidFill>
                      <a:prstClr val="black"/>
                    </a:solidFill>
                    <a:latin typeface="Calibri" panose="020F0502020204030204"/>
                  </a:endParaRPr>
                </a:p>
              </p:txBody>
            </p:sp>
          </mc:Choice>
          <mc:Fallback xmlns="">
            <p:sp>
              <p:nvSpPr>
                <p:cNvPr id="41" name="Rectangle 40">
                  <a:extLst>
                    <a:ext uri="{FF2B5EF4-FFF2-40B4-BE49-F238E27FC236}">
                      <a16:creationId xmlns:a16="http://schemas.microsoft.com/office/drawing/2014/main" id="{6853775B-7F99-4B20-83F8-9300066412C7}"/>
                    </a:ext>
                  </a:extLst>
                </p:cNvPr>
                <p:cNvSpPr>
                  <a:spLocks noRot="1" noChangeAspect="1" noMove="1" noResize="1" noEditPoints="1" noAdjustHandles="1" noChangeArrowheads="1" noChangeShapeType="1" noTextEdit="1"/>
                </p:cNvSpPr>
                <p:nvPr/>
              </p:nvSpPr>
              <p:spPr>
                <a:xfrm>
                  <a:off x="246184" y="2286001"/>
                  <a:ext cx="1333501" cy="712177"/>
                </a:xfrm>
                <a:prstGeom prst="rect">
                  <a:avLst/>
                </a:prstGeom>
                <a:blipFill>
                  <a:blip r:embed="rId2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E208FC8-AE1A-4AE6-9207-776627F72320}"/>
                    </a:ext>
                  </a:extLst>
                </p:cNvPr>
                <p:cNvSpPr/>
                <p:nvPr/>
              </p:nvSpPr>
              <p:spPr>
                <a:xfrm>
                  <a:off x="15796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28</m:t>
                            </m:r>
                          </m:e>
                        </m:rad>
                      </m:oMath>
                    </m:oMathPara>
                  </a14:m>
                  <a:endParaRPr lang="en-GB" sz="1400" dirty="0">
                    <a:solidFill>
                      <a:prstClr val="black"/>
                    </a:solidFill>
                    <a:latin typeface="Calibri" panose="020F0502020204030204"/>
                  </a:endParaRPr>
                </a:p>
              </p:txBody>
            </p:sp>
          </mc:Choice>
          <mc:Fallback xmlns="">
            <p:sp>
              <p:nvSpPr>
                <p:cNvPr id="42" name="Rectangle 41">
                  <a:extLst>
                    <a:ext uri="{FF2B5EF4-FFF2-40B4-BE49-F238E27FC236}">
                      <a16:creationId xmlns:a16="http://schemas.microsoft.com/office/drawing/2014/main" id="{FE208FC8-AE1A-4AE6-9207-776627F72320}"/>
                    </a:ext>
                  </a:extLst>
                </p:cNvPr>
                <p:cNvSpPr>
                  <a:spLocks noRot="1" noChangeAspect="1" noMove="1" noResize="1" noEditPoints="1" noAdjustHandles="1" noChangeArrowheads="1" noChangeShapeType="1" noTextEdit="1"/>
                </p:cNvSpPr>
                <p:nvPr/>
              </p:nvSpPr>
              <p:spPr>
                <a:xfrm>
                  <a:off x="1579685" y="2286001"/>
                  <a:ext cx="1333501" cy="712177"/>
                </a:xfrm>
                <a:prstGeom prst="rect">
                  <a:avLst/>
                </a:prstGeom>
                <a:blipFill>
                  <a:blip r:embed="rId2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5FFD3A3-48A9-46F1-97AF-8830ED458545}"/>
                    </a:ext>
                  </a:extLst>
                </p:cNvPr>
                <p:cNvSpPr/>
                <p:nvPr/>
              </p:nvSpPr>
              <p:spPr>
                <a:xfrm>
                  <a:off x="2913185" y="2286001"/>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63</m:t>
                            </m:r>
                          </m:e>
                        </m:rad>
                      </m:oMath>
                    </m:oMathPara>
                  </a14:m>
                  <a:endParaRPr lang="en-GB" sz="1400" dirty="0">
                    <a:solidFill>
                      <a:prstClr val="black"/>
                    </a:solidFill>
                    <a:latin typeface="Calibri" panose="020F0502020204030204"/>
                  </a:endParaRPr>
                </a:p>
              </p:txBody>
            </p:sp>
          </mc:Choice>
          <mc:Fallback xmlns="">
            <p:sp>
              <p:nvSpPr>
                <p:cNvPr id="43" name="Rectangle 42">
                  <a:extLst>
                    <a:ext uri="{FF2B5EF4-FFF2-40B4-BE49-F238E27FC236}">
                      <a16:creationId xmlns:a16="http://schemas.microsoft.com/office/drawing/2014/main" id="{55FFD3A3-48A9-46F1-97AF-8830ED458545}"/>
                    </a:ext>
                  </a:extLst>
                </p:cNvPr>
                <p:cNvSpPr>
                  <a:spLocks noRot="1" noChangeAspect="1" noMove="1" noResize="1" noEditPoints="1" noAdjustHandles="1" noChangeArrowheads="1" noChangeShapeType="1" noTextEdit="1"/>
                </p:cNvSpPr>
                <p:nvPr/>
              </p:nvSpPr>
              <p:spPr>
                <a:xfrm>
                  <a:off x="2913185" y="2286001"/>
                  <a:ext cx="1333501" cy="712177"/>
                </a:xfrm>
                <a:prstGeom prst="rect">
                  <a:avLst/>
                </a:prstGeom>
                <a:blipFill>
                  <a:blip r:embed="rId2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E959CE6-8517-4920-91D8-C40B22C6A5AC}"/>
                    </a:ext>
                  </a:extLst>
                </p:cNvPr>
                <p:cNvSpPr/>
                <p:nvPr/>
              </p:nvSpPr>
              <p:spPr>
                <a:xfrm>
                  <a:off x="2249567" y="1573825"/>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5</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m:t>
                            </m:r>
                          </m:e>
                        </m:rad>
                      </m:oMath>
                    </m:oMathPara>
                  </a14:m>
                  <a:endParaRPr lang="en-GB" sz="1400" dirty="0">
                    <a:solidFill>
                      <a:prstClr val="black"/>
                    </a:solidFill>
                    <a:latin typeface="Calibri" panose="020F0502020204030204"/>
                  </a:endParaRPr>
                </a:p>
              </p:txBody>
            </p:sp>
          </mc:Choice>
          <mc:Fallback xmlns="">
            <p:sp>
              <p:nvSpPr>
                <p:cNvPr id="44" name="Rectangle 43">
                  <a:extLst>
                    <a:ext uri="{FF2B5EF4-FFF2-40B4-BE49-F238E27FC236}">
                      <a16:creationId xmlns:a16="http://schemas.microsoft.com/office/drawing/2014/main" id="{3E959CE6-8517-4920-91D8-C40B22C6A5AC}"/>
                    </a:ext>
                  </a:extLst>
                </p:cNvPr>
                <p:cNvSpPr>
                  <a:spLocks noRot="1" noChangeAspect="1" noMove="1" noResize="1" noEditPoints="1" noAdjustHandles="1" noChangeArrowheads="1" noChangeShapeType="1" noTextEdit="1"/>
                </p:cNvSpPr>
                <p:nvPr/>
              </p:nvSpPr>
              <p:spPr>
                <a:xfrm>
                  <a:off x="2249567" y="1573825"/>
                  <a:ext cx="1333501" cy="712177"/>
                </a:xfrm>
                <a:prstGeom prst="rect">
                  <a:avLst/>
                </a:prstGeom>
                <a:blipFill>
                  <a:blip r:embed="rId2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29006F3-B060-4734-8DE6-B335360099AA}"/>
                    </a:ext>
                  </a:extLst>
                </p:cNvPr>
                <p:cNvSpPr/>
                <p:nvPr/>
              </p:nvSpPr>
              <p:spPr>
                <a:xfrm>
                  <a:off x="1585948" y="861648"/>
                  <a:ext cx="1333501" cy="7121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11</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m:t>
                            </m:r>
                          </m:e>
                        </m:rad>
                      </m:oMath>
                    </m:oMathPara>
                  </a14:m>
                  <a:endParaRPr lang="en-GB" sz="1400" dirty="0">
                    <a:solidFill>
                      <a:prstClr val="black"/>
                    </a:solidFill>
                    <a:latin typeface="Calibri" panose="020F0502020204030204"/>
                  </a:endParaRPr>
                </a:p>
              </p:txBody>
            </p:sp>
          </mc:Choice>
          <mc:Fallback xmlns="">
            <p:sp>
              <p:nvSpPr>
                <p:cNvPr id="45" name="Rectangle 44">
                  <a:extLst>
                    <a:ext uri="{FF2B5EF4-FFF2-40B4-BE49-F238E27FC236}">
                      <a16:creationId xmlns:a16="http://schemas.microsoft.com/office/drawing/2014/main" id="{329006F3-B060-4734-8DE6-B335360099AA}"/>
                    </a:ext>
                  </a:extLst>
                </p:cNvPr>
                <p:cNvSpPr>
                  <a:spLocks noRot="1" noChangeAspect="1" noMove="1" noResize="1" noEditPoints="1" noAdjustHandles="1" noChangeArrowheads="1" noChangeShapeType="1" noTextEdit="1"/>
                </p:cNvSpPr>
                <p:nvPr/>
              </p:nvSpPr>
              <p:spPr>
                <a:xfrm>
                  <a:off x="1585948" y="861648"/>
                  <a:ext cx="1333501" cy="712177"/>
                </a:xfrm>
                <a:prstGeom prst="rect">
                  <a:avLst/>
                </a:prstGeom>
                <a:blipFill>
                  <a:blip r:embed="rId25"/>
                  <a:stretch>
                    <a:fillRect/>
                  </a:stretch>
                </a:blipFill>
                <a:ln w="12700">
                  <a:solidFill>
                    <a:schemeClr val="tx1"/>
                  </a:solidFill>
                </a:ln>
              </p:spPr>
              <p:txBody>
                <a:bodyPr/>
                <a:lstStyle/>
                <a:p>
                  <a:r>
                    <a:rPr lang="en-GB">
                      <a:noFill/>
                    </a:rPr>
                    <a:t> </a:t>
                  </a:r>
                </a:p>
              </p:txBody>
            </p:sp>
          </mc:Fallback>
        </mc:AlternateContent>
        <p:sp>
          <p:nvSpPr>
            <p:cNvPr id="46" name="Freeform: Shape 45">
              <a:extLst>
                <a:ext uri="{FF2B5EF4-FFF2-40B4-BE49-F238E27FC236}">
                  <a16:creationId xmlns:a16="http://schemas.microsoft.com/office/drawing/2014/main" id="{635C82BA-CCA0-4098-98B1-49181596EDED}"/>
                </a:ext>
              </a:extLst>
            </p:cNvPr>
            <p:cNvSpPr/>
            <p:nvPr/>
          </p:nvSpPr>
          <p:spPr>
            <a:xfrm>
              <a:off x="246184" y="861647"/>
              <a:ext cx="4000502" cy="2136530"/>
            </a:xfrm>
            <a:custGeom>
              <a:avLst/>
              <a:gdLst>
                <a:gd name="connsiteX0" fmla="*/ 2508746 w 7491051"/>
                <a:gd name="connsiteY0" fmla="*/ 0 h 2611317"/>
                <a:gd name="connsiteX1" fmla="*/ 5005763 w 7491051"/>
                <a:gd name="connsiteY1" fmla="*/ 0 h 2611317"/>
                <a:gd name="connsiteX2" fmla="*/ 5005763 w 7491051"/>
                <a:gd name="connsiteY2" fmla="*/ 870439 h 2611317"/>
                <a:gd name="connsiteX3" fmla="*/ 6248407 w 7491051"/>
                <a:gd name="connsiteY3" fmla="*/ 870439 h 2611317"/>
                <a:gd name="connsiteX4" fmla="*/ 6248407 w 7491051"/>
                <a:gd name="connsiteY4" fmla="*/ 1740878 h 2611317"/>
                <a:gd name="connsiteX5" fmla="*/ 7491051 w 7491051"/>
                <a:gd name="connsiteY5" fmla="*/ 1740878 h 2611317"/>
                <a:gd name="connsiteX6" fmla="*/ 7491051 w 7491051"/>
                <a:gd name="connsiteY6" fmla="*/ 2611317 h 2611317"/>
                <a:gd name="connsiteX7" fmla="*/ 4994034 w 7491051"/>
                <a:gd name="connsiteY7" fmla="*/ 2611317 h 2611317"/>
                <a:gd name="connsiteX8" fmla="*/ 2497017 w 7491051"/>
                <a:gd name="connsiteY8" fmla="*/ 2611317 h 2611317"/>
                <a:gd name="connsiteX9" fmla="*/ 0 w 7491051"/>
                <a:gd name="connsiteY9" fmla="*/ 2611317 h 2611317"/>
                <a:gd name="connsiteX10" fmla="*/ 0 w 7491051"/>
                <a:gd name="connsiteY10" fmla="*/ 1740878 h 2611317"/>
                <a:gd name="connsiteX11" fmla="*/ 1254373 w 7491051"/>
                <a:gd name="connsiteY11" fmla="*/ 1740878 h 2611317"/>
                <a:gd name="connsiteX12" fmla="*/ 1254373 w 7491051"/>
                <a:gd name="connsiteY12" fmla="*/ 870439 h 2611317"/>
                <a:gd name="connsiteX13" fmla="*/ 2508746 w 7491051"/>
                <a:gd name="connsiteY13" fmla="*/ 870439 h 26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1051" h="2611317">
                  <a:moveTo>
                    <a:pt x="2508746" y="0"/>
                  </a:moveTo>
                  <a:lnTo>
                    <a:pt x="5005763" y="0"/>
                  </a:lnTo>
                  <a:lnTo>
                    <a:pt x="5005763" y="870439"/>
                  </a:lnTo>
                  <a:lnTo>
                    <a:pt x="6248407" y="870439"/>
                  </a:lnTo>
                  <a:lnTo>
                    <a:pt x="6248407" y="1740878"/>
                  </a:lnTo>
                  <a:lnTo>
                    <a:pt x="7491051" y="1740878"/>
                  </a:lnTo>
                  <a:lnTo>
                    <a:pt x="7491051" y="2611317"/>
                  </a:lnTo>
                  <a:lnTo>
                    <a:pt x="4994034" y="2611317"/>
                  </a:lnTo>
                  <a:lnTo>
                    <a:pt x="2497017" y="2611317"/>
                  </a:lnTo>
                  <a:lnTo>
                    <a:pt x="0" y="2611317"/>
                  </a:lnTo>
                  <a:lnTo>
                    <a:pt x="0" y="1740878"/>
                  </a:lnTo>
                  <a:lnTo>
                    <a:pt x="1254373" y="1740878"/>
                  </a:lnTo>
                  <a:lnTo>
                    <a:pt x="1254373" y="870439"/>
                  </a:lnTo>
                  <a:lnTo>
                    <a:pt x="2508746" y="8704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white"/>
                </a:solidFill>
                <a:latin typeface="Calibri" panose="020F0502020204030204"/>
              </a:endParaRPr>
            </a:p>
          </p:txBody>
        </p:sp>
      </p:grpSp>
      <p:grpSp>
        <p:nvGrpSpPr>
          <p:cNvPr id="72" name="Group 71">
            <a:extLst>
              <a:ext uri="{FF2B5EF4-FFF2-40B4-BE49-F238E27FC236}">
                <a16:creationId xmlns:a16="http://schemas.microsoft.com/office/drawing/2014/main" id="{136EE0CE-CCC8-4867-88BA-E3A8CAC6F62D}"/>
              </a:ext>
            </a:extLst>
          </p:cNvPr>
          <p:cNvGrpSpPr/>
          <p:nvPr/>
        </p:nvGrpSpPr>
        <p:grpSpPr>
          <a:xfrm>
            <a:off x="2641862" y="4837048"/>
            <a:ext cx="3318052" cy="1902397"/>
            <a:chOff x="-529737" y="74892"/>
            <a:chExt cx="8806227" cy="4016790"/>
          </a:xfrm>
        </p:grpSpPr>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0FCFFC33-9F34-4C7A-9CC1-E7036834D002}"/>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48</m:t>
                            </m:r>
                          </m:e>
                        </m:rad>
                        <m:r>
                          <a:rPr lang="en-GB" sz="1200" i="1" dirty="0">
                            <a:solidFill>
                              <a:prstClr val="black"/>
                            </a:solidFill>
                            <a:latin typeface="Cambria Math" panose="02040503050406030204" pitchFamily="18" charset="0"/>
                          </a:rPr>
                          <m:t>−</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3" name="Rectangle 72">
                  <a:extLst>
                    <a:ext uri="{FF2B5EF4-FFF2-40B4-BE49-F238E27FC236}">
                      <a16:creationId xmlns:a16="http://schemas.microsoft.com/office/drawing/2014/main" id="{0FCFFC33-9F34-4C7A-9CC1-E7036834D002}"/>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26"/>
                  <a:stretch>
                    <a:fillRect r="-1802"/>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91BD3A75-6320-4DE4-AE43-EF1BB0122D17}"/>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2</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4" name="Rectangle 73">
                  <a:extLst>
                    <a:ext uri="{FF2B5EF4-FFF2-40B4-BE49-F238E27FC236}">
                      <a16:creationId xmlns:a16="http://schemas.microsoft.com/office/drawing/2014/main" id="{91BD3A75-6320-4DE4-AE43-EF1BB0122D17}"/>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2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133E4A55-DEC3-4995-8034-6765D6823118}"/>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27</m:t>
                            </m:r>
                          </m:e>
                        </m:rad>
                      </m:oMath>
                    </m:oMathPara>
                  </a14:m>
                  <a:endParaRPr lang="en-GB" sz="1200" dirty="0">
                    <a:solidFill>
                      <a:prstClr val="black"/>
                    </a:solidFill>
                    <a:latin typeface="Calibri" panose="020F0502020204030204"/>
                  </a:endParaRPr>
                </a:p>
              </p:txBody>
            </p:sp>
          </mc:Choice>
          <mc:Fallback xmlns="">
            <p:sp>
              <p:nvSpPr>
                <p:cNvPr id="75" name="Rectangle 74">
                  <a:extLst>
                    <a:ext uri="{FF2B5EF4-FFF2-40B4-BE49-F238E27FC236}">
                      <a16:creationId xmlns:a16="http://schemas.microsoft.com/office/drawing/2014/main" id="{133E4A55-DEC3-4995-8034-6765D6823118}"/>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2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47C6EA20-A929-44CB-9DEE-59C7339D8528}"/>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3</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6" name="Rectangle 75">
                  <a:extLst>
                    <a:ext uri="{FF2B5EF4-FFF2-40B4-BE49-F238E27FC236}">
                      <a16:creationId xmlns:a16="http://schemas.microsoft.com/office/drawing/2014/main" id="{47C6EA20-A929-44CB-9DEE-59C7339D8528}"/>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2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F8F5F80-342D-4D1C-ABAA-BC07FF4630F7}"/>
                    </a:ext>
                  </a:extLst>
                </p:cNvPr>
                <p:cNvSpPr/>
                <p:nvPr/>
              </p:nvSpPr>
              <p:spPr>
                <a:xfrm>
                  <a:off x="1230191" y="1681608"/>
                  <a:ext cx="1759928" cy="8033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5</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77" name="Rectangle 76">
                  <a:extLst>
                    <a:ext uri="{FF2B5EF4-FFF2-40B4-BE49-F238E27FC236}">
                      <a16:creationId xmlns:a16="http://schemas.microsoft.com/office/drawing/2014/main" id="{BF8F5F80-342D-4D1C-ABAA-BC07FF4630F7}"/>
                    </a:ext>
                  </a:extLst>
                </p:cNvPr>
                <p:cNvSpPr>
                  <a:spLocks noRot="1" noChangeAspect="1" noMove="1" noResize="1" noEditPoints="1" noAdjustHandles="1" noChangeArrowheads="1" noChangeShapeType="1" noTextEdit="1"/>
                </p:cNvSpPr>
                <p:nvPr/>
              </p:nvSpPr>
              <p:spPr>
                <a:xfrm>
                  <a:off x="1230191" y="1681608"/>
                  <a:ext cx="1759928" cy="803357"/>
                </a:xfrm>
                <a:prstGeom prst="rect">
                  <a:avLst/>
                </a:prstGeom>
                <a:blipFill>
                  <a:blip r:embed="rId30"/>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24FD1C10-D403-4947-A92A-C374B0ACBA88}"/>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75</m:t>
                            </m:r>
                          </m:e>
                        </m:rad>
                      </m:oMath>
                    </m:oMathPara>
                  </a14:m>
                  <a:endParaRPr lang="en-GB" sz="1200" dirty="0">
                    <a:solidFill>
                      <a:prstClr val="black"/>
                    </a:solidFill>
                    <a:latin typeface="Calibri" panose="020F0502020204030204"/>
                  </a:endParaRPr>
                </a:p>
              </p:txBody>
            </p:sp>
          </mc:Choice>
          <mc:Fallback xmlns="">
            <p:sp>
              <p:nvSpPr>
                <p:cNvPr id="78" name="Rectangle 77">
                  <a:extLst>
                    <a:ext uri="{FF2B5EF4-FFF2-40B4-BE49-F238E27FC236}">
                      <a16:creationId xmlns:a16="http://schemas.microsoft.com/office/drawing/2014/main" id="{24FD1C10-D403-4947-A92A-C374B0ACBA88}"/>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3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3DE7FBE-0070-490B-96D7-26EFA6FB3EF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108</m:t>
                            </m:r>
                          </m:e>
                        </m:rad>
                      </m:oMath>
                    </m:oMathPara>
                  </a14:m>
                  <a:endParaRPr lang="en-GB" sz="1200" dirty="0">
                    <a:solidFill>
                      <a:prstClr val="black"/>
                    </a:solidFill>
                    <a:latin typeface="Calibri" panose="020F0502020204030204"/>
                  </a:endParaRPr>
                </a:p>
              </p:txBody>
            </p:sp>
          </mc:Choice>
          <mc:Fallback xmlns="">
            <p:sp>
              <p:nvSpPr>
                <p:cNvPr id="79" name="Rectangle 78">
                  <a:extLst>
                    <a:ext uri="{FF2B5EF4-FFF2-40B4-BE49-F238E27FC236}">
                      <a16:creationId xmlns:a16="http://schemas.microsoft.com/office/drawing/2014/main" id="{63DE7FBE-0070-490B-96D7-26EFA6FB3EF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3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373BC151-B8EB-4763-A611-27C25A699E60}"/>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300</m:t>
                            </m:r>
                          </m:e>
                        </m:rad>
                      </m:oMath>
                    </m:oMathPara>
                  </a14:m>
                  <a:endParaRPr lang="en-GB" sz="1200" dirty="0">
                    <a:solidFill>
                      <a:prstClr val="black"/>
                    </a:solidFill>
                    <a:latin typeface="Calibri" panose="020F0502020204030204"/>
                  </a:endParaRPr>
                </a:p>
              </p:txBody>
            </p:sp>
          </mc:Choice>
          <mc:Fallback xmlns="">
            <p:sp>
              <p:nvSpPr>
                <p:cNvPr id="80" name="Rectangle 79">
                  <a:extLst>
                    <a:ext uri="{FF2B5EF4-FFF2-40B4-BE49-F238E27FC236}">
                      <a16:creationId xmlns:a16="http://schemas.microsoft.com/office/drawing/2014/main" id="{373BC151-B8EB-4763-A611-27C25A699E60}"/>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3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39075F00-1511-438C-96D2-B62F83D38070}"/>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11</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1" name="Rectangle 80">
                  <a:extLst>
                    <a:ext uri="{FF2B5EF4-FFF2-40B4-BE49-F238E27FC236}">
                      <a16:creationId xmlns:a16="http://schemas.microsoft.com/office/drawing/2014/main" id="{39075F00-1511-438C-96D2-B62F83D38070}"/>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3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48B530DD-3EEB-4630-B221-16CE10AAF772}"/>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21</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2" name="Rectangle 81">
                  <a:extLst>
                    <a:ext uri="{FF2B5EF4-FFF2-40B4-BE49-F238E27FC236}">
                      <a16:creationId xmlns:a16="http://schemas.microsoft.com/office/drawing/2014/main" id="{48B530DD-3EEB-4630-B221-16CE10AAF772}"/>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3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5DE9E30A-C26E-408C-A654-09FF795085C3}"/>
                    </a:ext>
                  </a:extLst>
                </p:cNvPr>
                <p:cNvSpPr/>
                <p:nvPr/>
              </p:nvSpPr>
              <p:spPr>
                <a:xfrm>
                  <a:off x="1230188"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3" name="Rectangle 82">
                  <a:extLst>
                    <a:ext uri="{FF2B5EF4-FFF2-40B4-BE49-F238E27FC236}">
                      <a16:creationId xmlns:a16="http://schemas.microsoft.com/office/drawing/2014/main" id="{5DE9E30A-C26E-408C-A654-09FF795085C3}"/>
                    </a:ext>
                  </a:extLst>
                </p:cNvPr>
                <p:cNvSpPr>
                  <a:spLocks noRot="1" noChangeAspect="1" noMove="1" noResize="1" noEditPoints="1" noAdjustHandles="1" noChangeArrowheads="1" noChangeShapeType="1" noTextEdit="1"/>
                </p:cNvSpPr>
                <p:nvPr/>
              </p:nvSpPr>
              <p:spPr>
                <a:xfrm>
                  <a:off x="1230188" y="3288324"/>
                  <a:ext cx="1759927" cy="803358"/>
                </a:xfrm>
                <a:prstGeom prst="rect">
                  <a:avLst/>
                </a:prstGeom>
                <a:blipFill>
                  <a:blip r:embed="rId3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77FE7845-0DEF-4B68-ABBA-2CE0C392FCA2}"/>
                    </a:ext>
                  </a:extLst>
                </p:cNvPr>
                <p:cNvSpPr/>
                <p:nvPr/>
              </p:nvSpPr>
              <p:spPr>
                <a:xfrm>
                  <a:off x="2990115"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4" name="Rectangle 83">
                  <a:extLst>
                    <a:ext uri="{FF2B5EF4-FFF2-40B4-BE49-F238E27FC236}">
                      <a16:creationId xmlns:a16="http://schemas.microsoft.com/office/drawing/2014/main" id="{77FE7845-0DEF-4B68-ABBA-2CE0C392FCA2}"/>
                    </a:ext>
                  </a:extLst>
                </p:cNvPr>
                <p:cNvSpPr>
                  <a:spLocks noRot="1" noChangeAspect="1" noMove="1" noResize="1" noEditPoints="1" noAdjustHandles="1" noChangeArrowheads="1" noChangeShapeType="1" noTextEdit="1"/>
                </p:cNvSpPr>
                <p:nvPr/>
              </p:nvSpPr>
              <p:spPr>
                <a:xfrm>
                  <a:off x="2990115" y="3288324"/>
                  <a:ext cx="1759927" cy="803358"/>
                </a:xfrm>
                <a:prstGeom prst="rect">
                  <a:avLst/>
                </a:prstGeom>
                <a:blipFill>
                  <a:blip r:embed="rId3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49B3F7E9-3950-4A4E-B996-1C6D9503B3CD}"/>
                    </a:ext>
                  </a:extLst>
                </p:cNvPr>
                <p:cNvSpPr/>
                <p:nvPr/>
              </p:nvSpPr>
              <p:spPr>
                <a:xfrm>
                  <a:off x="4750042"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12</m:t>
                            </m:r>
                          </m:e>
                        </m:rad>
                      </m:oMath>
                    </m:oMathPara>
                  </a14:m>
                  <a:endParaRPr lang="en-GB" sz="1200" dirty="0">
                    <a:solidFill>
                      <a:prstClr val="black"/>
                    </a:solidFill>
                    <a:latin typeface="Calibri" panose="020F0502020204030204"/>
                  </a:endParaRPr>
                </a:p>
              </p:txBody>
            </p:sp>
          </mc:Choice>
          <mc:Fallback xmlns="">
            <p:sp>
              <p:nvSpPr>
                <p:cNvPr id="85" name="Rectangle 84">
                  <a:extLst>
                    <a:ext uri="{FF2B5EF4-FFF2-40B4-BE49-F238E27FC236}">
                      <a16:creationId xmlns:a16="http://schemas.microsoft.com/office/drawing/2014/main" id="{49B3F7E9-3950-4A4E-B996-1C6D9503B3CD}"/>
                    </a:ext>
                  </a:extLst>
                </p:cNvPr>
                <p:cNvSpPr>
                  <a:spLocks noRot="1" noChangeAspect="1" noMove="1" noResize="1" noEditPoints="1" noAdjustHandles="1" noChangeArrowheads="1" noChangeShapeType="1" noTextEdit="1"/>
                </p:cNvSpPr>
                <p:nvPr/>
              </p:nvSpPr>
              <p:spPr>
                <a:xfrm>
                  <a:off x="4750042" y="3288324"/>
                  <a:ext cx="1759927" cy="803358"/>
                </a:xfrm>
                <a:prstGeom prst="rect">
                  <a:avLst/>
                </a:prstGeom>
                <a:blipFill>
                  <a:blip r:embed="rId3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42C703F7-75C8-40B0-99AE-22F26EF337DE}"/>
                    </a:ext>
                  </a:extLst>
                </p:cNvPr>
                <p:cNvSpPr/>
                <p:nvPr/>
              </p:nvSpPr>
              <p:spPr>
                <a:xfrm>
                  <a:off x="6509969"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6" name="Rectangle 85">
                  <a:extLst>
                    <a:ext uri="{FF2B5EF4-FFF2-40B4-BE49-F238E27FC236}">
                      <a16:creationId xmlns:a16="http://schemas.microsoft.com/office/drawing/2014/main" id="{42C703F7-75C8-40B0-99AE-22F26EF337DE}"/>
                    </a:ext>
                  </a:extLst>
                </p:cNvPr>
                <p:cNvSpPr>
                  <a:spLocks noRot="1" noChangeAspect="1" noMove="1" noResize="1" noEditPoints="1" noAdjustHandles="1" noChangeArrowheads="1" noChangeShapeType="1" noTextEdit="1"/>
                </p:cNvSpPr>
                <p:nvPr/>
              </p:nvSpPr>
              <p:spPr>
                <a:xfrm>
                  <a:off x="6509969" y="3288324"/>
                  <a:ext cx="1759927" cy="803358"/>
                </a:xfrm>
                <a:prstGeom prst="rect">
                  <a:avLst/>
                </a:prstGeom>
                <a:blipFill>
                  <a:blip r:embed="rId3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17A233DF-72D3-4892-A6FF-D4D4BA91CB57}"/>
                    </a:ext>
                  </a:extLst>
                </p:cNvPr>
                <p:cNvSpPr/>
                <p:nvPr/>
              </p:nvSpPr>
              <p:spPr>
                <a:xfrm>
                  <a:off x="-529737" y="3288324"/>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200" i="1" dirty="0">
                            <a:solidFill>
                              <a:prstClr val="black"/>
                            </a:solidFill>
                            <a:latin typeface="Cambria Math" panose="02040503050406030204" pitchFamily="18" charset="0"/>
                          </a:rPr>
                          <m:t>2</m:t>
                        </m:r>
                        <m:rad>
                          <m:radPr>
                            <m:degHide m:val="on"/>
                            <m:ctrlPr>
                              <a:rPr lang="en-GB" sz="1200" i="1" dirty="0">
                                <a:solidFill>
                                  <a:prstClr val="black"/>
                                </a:solidFill>
                                <a:latin typeface="Cambria Math" panose="02040503050406030204" pitchFamily="18" charset="0"/>
                              </a:rPr>
                            </m:ctrlPr>
                          </m:radPr>
                          <m:deg/>
                          <m:e>
                            <m:r>
                              <a:rPr lang="en-GB" sz="1200" i="1" dirty="0">
                                <a:solidFill>
                                  <a:prstClr val="black"/>
                                </a:solidFill>
                                <a:latin typeface="Cambria Math" panose="02040503050406030204" pitchFamily="18" charset="0"/>
                              </a:rPr>
                              <m:t>3</m:t>
                            </m:r>
                          </m:e>
                        </m:rad>
                      </m:oMath>
                    </m:oMathPara>
                  </a14:m>
                  <a:endParaRPr lang="en-GB" sz="1200" dirty="0">
                    <a:solidFill>
                      <a:prstClr val="black"/>
                    </a:solidFill>
                    <a:latin typeface="Calibri" panose="020F0502020204030204"/>
                  </a:endParaRPr>
                </a:p>
              </p:txBody>
            </p:sp>
          </mc:Choice>
          <mc:Fallback xmlns="">
            <p:sp>
              <p:nvSpPr>
                <p:cNvPr id="87" name="Rectangle 86">
                  <a:extLst>
                    <a:ext uri="{FF2B5EF4-FFF2-40B4-BE49-F238E27FC236}">
                      <a16:creationId xmlns:a16="http://schemas.microsoft.com/office/drawing/2014/main" id="{17A233DF-72D3-4892-A6FF-D4D4BA91CB57}"/>
                    </a:ext>
                  </a:extLst>
                </p:cNvPr>
                <p:cNvSpPr>
                  <a:spLocks noRot="1" noChangeAspect="1" noMove="1" noResize="1" noEditPoints="1" noAdjustHandles="1" noChangeArrowheads="1" noChangeShapeType="1" noTextEdit="1"/>
                </p:cNvSpPr>
                <p:nvPr/>
              </p:nvSpPr>
              <p:spPr>
                <a:xfrm>
                  <a:off x="-529737" y="3288324"/>
                  <a:ext cx="1759927" cy="803358"/>
                </a:xfrm>
                <a:prstGeom prst="rect">
                  <a:avLst/>
                </a:prstGeom>
                <a:blipFill>
                  <a:blip r:embed="rId40"/>
                  <a:stretch>
                    <a:fillRect/>
                  </a:stretch>
                </a:blipFill>
                <a:ln w="12700">
                  <a:solidFill>
                    <a:schemeClr val="tx1"/>
                  </a:solidFill>
                </a:ln>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C3FADF86-59F9-44AD-A6DF-758C968B91B2}"/>
                </a:ext>
              </a:extLst>
            </p:cNvPr>
            <p:cNvSpPr/>
            <p:nvPr/>
          </p:nvSpPr>
          <p:spPr>
            <a:xfrm>
              <a:off x="-523143" y="74892"/>
              <a:ext cx="8799633" cy="4016790"/>
            </a:xfrm>
            <a:custGeom>
              <a:avLst/>
              <a:gdLst>
                <a:gd name="connsiteX0" fmla="*/ 3519854 w 8799633"/>
                <a:gd name="connsiteY0" fmla="*/ 0 h 4016790"/>
                <a:gd name="connsiteX1" fmla="*/ 5279780 w 8799633"/>
                <a:gd name="connsiteY1" fmla="*/ 0 h 4016790"/>
                <a:gd name="connsiteX2" fmla="*/ 5279780 w 8799633"/>
                <a:gd name="connsiteY2" fmla="*/ 803358 h 4016790"/>
                <a:gd name="connsiteX3" fmla="*/ 6159745 w 8799633"/>
                <a:gd name="connsiteY3" fmla="*/ 803358 h 4016790"/>
                <a:gd name="connsiteX4" fmla="*/ 6159745 w 8799633"/>
                <a:gd name="connsiteY4" fmla="*/ 1606716 h 4016790"/>
                <a:gd name="connsiteX5" fmla="*/ 7039708 w 8799633"/>
                <a:gd name="connsiteY5" fmla="*/ 1606716 h 4016790"/>
                <a:gd name="connsiteX6" fmla="*/ 7039708 w 8799633"/>
                <a:gd name="connsiteY6" fmla="*/ 2410074 h 4016790"/>
                <a:gd name="connsiteX7" fmla="*/ 7919672 w 8799633"/>
                <a:gd name="connsiteY7" fmla="*/ 2410074 h 4016790"/>
                <a:gd name="connsiteX8" fmla="*/ 7919672 w 8799633"/>
                <a:gd name="connsiteY8" fmla="*/ 3213432 h 4016790"/>
                <a:gd name="connsiteX9" fmla="*/ 8799633 w 8799633"/>
                <a:gd name="connsiteY9" fmla="*/ 3213432 h 4016790"/>
                <a:gd name="connsiteX10" fmla="*/ 8799633 w 8799633"/>
                <a:gd name="connsiteY10" fmla="*/ 4016790 h 4016790"/>
                <a:gd name="connsiteX11" fmla="*/ 7039706 w 8799633"/>
                <a:gd name="connsiteY11" fmla="*/ 4016790 h 4016790"/>
                <a:gd name="connsiteX12" fmla="*/ 5279779 w 8799633"/>
                <a:gd name="connsiteY12" fmla="*/ 4016790 h 4016790"/>
                <a:gd name="connsiteX13" fmla="*/ 3519853 w 8799633"/>
                <a:gd name="connsiteY13" fmla="*/ 4016790 h 4016790"/>
                <a:gd name="connsiteX14" fmla="*/ 3519852 w 8799633"/>
                <a:gd name="connsiteY14" fmla="*/ 4016790 h 4016790"/>
                <a:gd name="connsiteX15" fmla="*/ 1759927 w 8799633"/>
                <a:gd name="connsiteY15" fmla="*/ 4016790 h 4016790"/>
                <a:gd name="connsiteX16" fmla="*/ 1759926 w 8799633"/>
                <a:gd name="connsiteY16" fmla="*/ 4016790 h 4016790"/>
                <a:gd name="connsiteX17" fmla="*/ 0 w 8799633"/>
                <a:gd name="connsiteY17" fmla="*/ 4016790 h 4016790"/>
                <a:gd name="connsiteX18" fmla="*/ 0 w 8799633"/>
                <a:gd name="connsiteY18" fmla="*/ 3213432 h 4016790"/>
                <a:gd name="connsiteX19" fmla="*/ 879965 w 8799633"/>
                <a:gd name="connsiteY19" fmla="*/ 3213432 h 4016790"/>
                <a:gd name="connsiteX20" fmla="*/ 879965 w 8799633"/>
                <a:gd name="connsiteY20" fmla="*/ 2410074 h 4016790"/>
                <a:gd name="connsiteX21" fmla="*/ 1759928 w 8799633"/>
                <a:gd name="connsiteY21" fmla="*/ 2410074 h 4016790"/>
                <a:gd name="connsiteX22" fmla="*/ 1759928 w 8799633"/>
                <a:gd name="connsiteY22" fmla="*/ 1606716 h 4016790"/>
                <a:gd name="connsiteX23" fmla="*/ 2639892 w 8799633"/>
                <a:gd name="connsiteY23" fmla="*/ 1606716 h 4016790"/>
                <a:gd name="connsiteX24" fmla="*/ 2639892 w 8799633"/>
                <a:gd name="connsiteY24" fmla="*/ 803358 h 4016790"/>
                <a:gd name="connsiteX25" fmla="*/ 3519854 w 8799633"/>
                <a:gd name="connsiteY25" fmla="*/ 803358 h 401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99633" h="4016790">
                  <a:moveTo>
                    <a:pt x="3519854" y="0"/>
                  </a:moveTo>
                  <a:lnTo>
                    <a:pt x="5279780" y="0"/>
                  </a:lnTo>
                  <a:lnTo>
                    <a:pt x="5279780" y="803358"/>
                  </a:lnTo>
                  <a:lnTo>
                    <a:pt x="6159745" y="803358"/>
                  </a:lnTo>
                  <a:lnTo>
                    <a:pt x="6159745" y="1606716"/>
                  </a:lnTo>
                  <a:lnTo>
                    <a:pt x="7039708" y="1606716"/>
                  </a:lnTo>
                  <a:lnTo>
                    <a:pt x="7039708" y="2410074"/>
                  </a:lnTo>
                  <a:lnTo>
                    <a:pt x="7919672" y="2410074"/>
                  </a:lnTo>
                  <a:lnTo>
                    <a:pt x="7919672" y="3213432"/>
                  </a:lnTo>
                  <a:lnTo>
                    <a:pt x="8799633" y="3213432"/>
                  </a:lnTo>
                  <a:lnTo>
                    <a:pt x="8799633" y="4016790"/>
                  </a:lnTo>
                  <a:lnTo>
                    <a:pt x="7039706" y="4016790"/>
                  </a:lnTo>
                  <a:lnTo>
                    <a:pt x="5279779" y="4016790"/>
                  </a:lnTo>
                  <a:lnTo>
                    <a:pt x="3519853" y="4016790"/>
                  </a:lnTo>
                  <a:lnTo>
                    <a:pt x="3519852" y="4016790"/>
                  </a:lnTo>
                  <a:lnTo>
                    <a:pt x="1759927" y="4016790"/>
                  </a:lnTo>
                  <a:lnTo>
                    <a:pt x="1759926" y="4016790"/>
                  </a:lnTo>
                  <a:lnTo>
                    <a:pt x="0" y="4016790"/>
                  </a:lnTo>
                  <a:lnTo>
                    <a:pt x="0" y="3213432"/>
                  </a:lnTo>
                  <a:lnTo>
                    <a:pt x="879965" y="3213432"/>
                  </a:lnTo>
                  <a:lnTo>
                    <a:pt x="879965" y="2410074"/>
                  </a:lnTo>
                  <a:lnTo>
                    <a:pt x="1759928" y="2410074"/>
                  </a:lnTo>
                  <a:lnTo>
                    <a:pt x="1759928" y="1606716"/>
                  </a:lnTo>
                  <a:lnTo>
                    <a:pt x="2639892" y="1606716"/>
                  </a:lnTo>
                  <a:lnTo>
                    <a:pt x="2639892" y="803358"/>
                  </a:lnTo>
                  <a:lnTo>
                    <a:pt x="3519854"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200" dirty="0">
                <a:solidFill>
                  <a:prstClr val="black"/>
                </a:solidFill>
                <a:latin typeface="Calibri" panose="020F0502020204030204"/>
              </a:endParaRPr>
            </a:p>
          </p:txBody>
        </p:sp>
      </p:grpSp>
      <p:grpSp>
        <p:nvGrpSpPr>
          <p:cNvPr id="89" name="Group 88">
            <a:extLst>
              <a:ext uri="{FF2B5EF4-FFF2-40B4-BE49-F238E27FC236}">
                <a16:creationId xmlns:a16="http://schemas.microsoft.com/office/drawing/2014/main" id="{96C88862-7BFD-4847-96E0-B23541CCA0BD}"/>
              </a:ext>
            </a:extLst>
          </p:cNvPr>
          <p:cNvGrpSpPr/>
          <p:nvPr/>
        </p:nvGrpSpPr>
        <p:grpSpPr>
          <a:xfrm>
            <a:off x="1226388" y="3437988"/>
            <a:ext cx="2586404" cy="1644162"/>
            <a:chOff x="350227" y="74892"/>
            <a:chExt cx="7039708" cy="3213432"/>
          </a:xfrm>
        </p:grpSpPr>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9EF68C4B-ED70-410B-8D61-693E1E0CB79E}"/>
                    </a:ext>
                  </a:extLst>
                </p:cNvPr>
                <p:cNvSpPr/>
                <p:nvPr/>
              </p:nvSpPr>
              <p:spPr>
                <a:xfrm>
                  <a:off x="350227"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0" name="Rectangle 89">
                  <a:extLst>
                    <a:ext uri="{FF2B5EF4-FFF2-40B4-BE49-F238E27FC236}">
                      <a16:creationId xmlns:a16="http://schemas.microsoft.com/office/drawing/2014/main" id="{9EF68C4B-ED70-410B-8D61-693E1E0CB79E}"/>
                    </a:ext>
                  </a:extLst>
                </p:cNvPr>
                <p:cNvSpPr>
                  <a:spLocks noRot="1" noChangeAspect="1" noMove="1" noResize="1" noEditPoints="1" noAdjustHandles="1" noChangeArrowheads="1" noChangeShapeType="1" noTextEdit="1"/>
                </p:cNvSpPr>
                <p:nvPr/>
              </p:nvSpPr>
              <p:spPr>
                <a:xfrm>
                  <a:off x="350227" y="2484966"/>
                  <a:ext cx="1759927" cy="803358"/>
                </a:xfrm>
                <a:prstGeom prst="rect">
                  <a:avLst/>
                </a:prstGeom>
                <a:blipFill>
                  <a:blip r:embed="rId41"/>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2F06A064-88E2-441D-999C-7B2F5A2B7A03}"/>
                    </a:ext>
                  </a:extLst>
                </p:cNvPr>
                <p:cNvSpPr/>
                <p:nvPr/>
              </p:nvSpPr>
              <p:spPr>
                <a:xfrm>
                  <a:off x="2110154"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1" name="Rectangle 90">
                  <a:extLst>
                    <a:ext uri="{FF2B5EF4-FFF2-40B4-BE49-F238E27FC236}">
                      <a16:creationId xmlns:a16="http://schemas.microsoft.com/office/drawing/2014/main" id="{2F06A064-88E2-441D-999C-7B2F5A2B7A03}"/>
                    </a:ext>
                  </a:extLst>
                </p:cNvPr>
                <p:cNvSpPr>
                  <a:spLocks noRot="1" noChangeAspect="1" noMove="1" noResize="1" noEditPoints="1" noAdjustHandles="1" noChangeArrowheads="1" noChangeShapeType="1" noTextEdit="1"/>
                </p:cNvSpPr>
                <p:nvPr/>
              </p:nvSpPr>
              <p:spPr>
                <a:xfrm>
                  <a:off x="2110154" y="2484966"/>
                  <a:ext cx="1759927" cy="803358"/>
                </a:xfrm>
                <a:prstGeom prst="rect">
                  <a:avLst/>
                </a:prstGeom>
                <a:blipFill>
                  <a:blip r:embed="rId42"/>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C49C5C22-9388-4781-84A9-164DB311D8E0}"/>
                    </a:ext>
                  </a:extLst>
                </p:cNvPr>
                <p:cNvSpPr/>
                <p:nvPr/>
              </p:nvSpPr>
              <p:spPr>
                <a:xfrm>
                  <a:off x="3870081"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2</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2" name="Rectangle 91">
                  <a:extLst>
                    <a:ext uri="{FF2B5EF4-FFF2-40B4-BE49-F238E27FC236}">
                      <a16:creationId xmlns:a16="http://schemas.microsoft.com/office/drawing/2014/main" id="{C49C5C22-9388-4781-84A9-164DB311D8E0}"/>
                    </a:ext>
                  </a:extLst>
                </p:cNvPr>
                <p:cNvSpPr>
                  <a:spLocks noRot="1" noChangeAspect="1" noMove="1" noResize="1" noEditPoints="1" noAdjustHandles="1" noChangeArrowheads="1" noChangeShapeType="1" noTextEdit="1"/>
                </p:cNvSpPr>
                <p:nvPr/>
              </p:nvSpPr>
              <p:spPr>
                <a:xfrm>
                  <a:off x="3870081" y="2484966"/>
                  <a:ext cx="1759927" cy="803358"/>
                </a:xfrm>
                <a:prstGeom prst="rect">
                  <a:avLst/>
                </a:prstGeom>
                <a:blipFill>
                  <a:blip r:embed="rId43"/>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87E0DB56-BDF2-4E2A-B1E8-71E428B310A7}"/>
                    </a:ext>
                  </a:extLst>
                </p:cNvPr>
                <p:cNvSpPr/>
                <p:nvPr/>
              </p:nvSpPr>
              <p:spPr>
                <a:xfrm>
                  <a:off x="5630008" y="2484966"/>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3" name="Rectangle 92">
                  <a:extLst>
                    <a:ext uri="{FF2B5EF4-FFF2-40B4-BE49-F238E27FC236}">
                      <a16:creationId xmlns:a16="http://schemas.microsoft.com/office/drawing/2014/main" id="{87E0DB56-BDF2-4E2A-B1E8-71E428B310A7}"/>
                    </a:ext>
                  </a:extLst>
                </p:cNvPr>
                <p:cNvSpPr>
                  <a:spLocks noRot="1" noChangeAspect="1" noMove="1" noResize="1" noEditPoints="1" noAdjustHandles="1" noChangeArrowheads="1" noChangeShapeType="1" noTextEdit="1"/>
                </p:cNvSpPr>
                <p:nvPr/>
              </p:nvSpPr>
              <p:spPr>
                <a:xfrm>
                  <a:off x="5630008" y="2484966"/>
                  <a:ext cx="1759927" cy="803358"/>
                </a:xfrm>
                <a:prstGeom prst="rect">
                  <a:avLst/>
                </a:prstGeom>
                <a:blipFill>
                  <a:blip r:embed="rId44"/>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7C1DD9ED-BCED-4A66-8163-E521419F3ED9}"/>
                    </a:ext>
                  </a:extLst>
                </p:cNvPr>
                <p:cNvSpPr/>
                <p:nvPr/>
              </p:nvSpPr>
              <p:spPr>
                <a:xfrm>
                  <a:off x="1230190"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3</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4" name="Rectangle 93">
                  <a:extLst>
                    <a:ext uri="{FF2B5EF4-FFF2-40B4-BE49-F238E27FC236}">
                      <a16:creationId xmlns:a16="http://schemas.microsoft.com/office/drawing/2014/main" id="{7C1DD9ED-BCED-4A66-8163-E521419F3ED9}"/>
                    </a:ext>
                  </a:extLst>
                </p:cNvPr>
                <p:cNvSpPr>
                  <a:spLocks noRot="1" noChangeAspect="1" noMove="1" noResize="1" noEditPoints="1" noAdjustHandles="1" noChangeArrowheads="1" noChangeShapeType="1" noTextEdit="1"/>
                </p:cNvSpPr>
                <p:nvPr/>
              </p:nvSpPr>
              <p:spPr>
                <a:xfrm>
                  <a:off x="1230190" y="1681608"/>
                  <a:ext cx="1759927" cy="803358"/>
                </a:xfrm>
                <a:prstGeom prst="rect">
                  <a:avLst/>
                </a:prstGeom>
                <a:blipFill>
                  <a:blip r:embed="rId45"/>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96623049-2C5B-4A6B-8476-3DDC163D4975}"/>
                    </a:ext>
                  </a:extLst>
                </p:cNvPr>
                <p:cNvSpPr/>
                <p:nvPr/>
              </p:nvSpPr>
              <p:spPr>
                <a:xfrm>
                  <a:off x="2990117"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32</m:t>
                            </m:r>
                          </m:e>
                        </m:rad>
                      </m:oMath>
                    </m:oMathPara>
                  </a14:m>
                  <a:endParaRPr lang="en-GB" sz="1400" dirty="0">
                    <a:solidFill>
                      <a:prstClr val="black"/>
                    </a:solidFill>
                    <a:latin typeface="Calibri" panose="020F0502020204030204"/>
                  </a:endParaRPr>
                </a:p>
              </p:txBody>
            </p:sp>
          </mc:Choice>
          <mc:Fallback xmlns="">
            <p:sp>
              <p:nvSpPr>
                <p:cNvPr id="95" name="Rectangle 94">
                  <a:extLst>
                    <a:ext uri="{FF2B5EF4-FFF2-40B4-BE49-F238E27FC236}">
                      <a16:creationId xmlns:a16="http://schemas.microsoft.com/office/drawing/2014/main" id="{96623049-2C5B-4A6B-8476-3DDC163D4975}"/>
                    </a:ext>
                  </a:extLst>
                </p:cNvPr>
                <p:cNvSpPr>
                  <a:spLocks noRot="1" noChangeAspect="1" noMove="1" noResize="1" noEditPoints="1" noAdjustHandles="1" noChangeArrowheads="1" noChangeShapeType="1" noTextEdit="1"/>
                </p:cNvSpPr>
                <p:nvPr/>
              </p:nvSpPr>
              <p:spPr>
                <a:xfrm>
                  <a:off x="2990117" y="1681608"/>
                  <a:ext cx="1759927" cy="803358"/>
                </a:xfrm>
                <a:prstGeom prst="rect">
                  <a:avLst/>
                </a:prstGeom>
                <a:blipFill>
                  <a:blip r:embed="rId46"/>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B568F584-068E-45C8-93C8-D0F6A28D7B45}"/>
                    </a:ext>
                  </a:extLst>
                </p:cNvPr>
                <p:cNvSpPr/>
                <p:nvPr/>
              </p:nvSpPr>
              <p:spPr>
                <a:xfrm>
                  <a:off x="4750044" y="1681608"/>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72</m:t>
                            </m:r>
                          </m:e>
                        </m:rad>
                      </m:oMath>
                    </m:oMathPara>
                  </a14:m>
                  <a:endParaRPr lang="en-GB" sz="1400" dirty="0">
                    <a:solidFill>
                      <a:prstClr val="black"/>
                    </a:solidFill>
                    <a:latin typeface="Calibri" panose="020F0502020204030204"/>
                  </a:endParaRPr>
                </a:p>
              </p:txBody>
            </p:sp>
          </mc:Choice>
          <mc:Fallback xmlns="">
            <p:sp>
              <p:nvSpPr>
                <p:cNvPr id="96" name="Rectangle 95">
                  <a:extLst>
                    <a:ext uri="{FF2B5EF4-FFF2-40B4-BE49-F238E27FC236}">
                      <a16:creationId xmlns:a16="http://schemas.microsoft.com/office/drawing/2014/main" id="{B568F584-068E-45C8-93C8-D0F6A28D7B45}"/>
                    </a:ext>
                  </a:extLst>
                </p:cNvPr>
                <p:cNvSpPr>
                  <a:spLocks noRot="1" noChangeAspect="1" noMove="1" noResize="1" noEditPoints="1" noAdjustHandles="1" noChangeArrowheads="1" noChangeShapeType="1" noTextEdit="1"/>
                </p:cNvSpPr>
                <p:nvPr/>
              </p:nvSpPr>
              <p:spPr>
                <a:xfrm>
                  <a:off x="4750044" y="1681608"/>
                  <a:ext cx="1759927" cy="803358"/>
                </a:xfrm>
                <a:prstGeom prst="rect">
                  <a:avLst/>
                </a:prstGeom>
                <a:blipFill>
                  <a:blip r:embed="rId47"/>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7944310B-FBBE-4D85-BFEB-7D1EC5D026C2}"/>
                    </a:ext>
                  </a:extLst>
                </p:cNvPr>
                <p:cNvSpPr/>
                <p:nvPr/>
              </p:nvSpPr>
              <p:spPr>
                <a:xfrm>
                  <a:off x="2110154"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98</m:t>
                            </m:r>
                          </m:e>
                        </m:rad>
                      </m:oMath>
                    </m:oMathPara>
                  </a14:m>
                  <a:endParaRPr lang="en-GB" sz="1400" dirty="0">
                    <a:solidFill>
                      <a:prstClr val="black"/>
                    </a:solidFill>
                    <a:latin typeface="Calibri" panose="020F0502020204030204"/>
                  </a:endParaRPr>
                </a:p>
              </p:txBody>
            </p:sp>
          </mc:Choice>
          <mc:Fallback xmlns="">
            <p:sp>
              <p:nvSpPr>
                <p:cNvPr id="97" name="Rectangle 96">
                  <a:extLst>
                    <a:ext uri="{FF2B5EF4-FFF2-40B4-BE49-F238E27FC236}">
                      <a16:creationId xmlns:a16="http://schemas.microsoft.com/office/drawing/2014/main" id="{7944310B-FBBE-4D85-BFEB-7D1EC5D026C2}"/>
                    </a:ext>
                  </a:extLst>
                </p:cNvPr>
                <p:cNvSpPr>
                  <a:spLocks noRot="1" noChangeAspect="1" noMove="1" noResize="1" noEditPoints="1" noAdjustHandles="1" noChangeArrowheads="1" noChangeShapeType="1" noTextEdit="1"/>
                </p:cNvSpPr>
                <p:nvPr/>
              </p:nvSpPr>
              <p:spPr>
                <a:xfrm>
                  <a:off x="2110154" y="878250"/>
                  <a:ext cx="1759927" cy="803358"/>
                </a:xfrm>
                <a:prstGeom prst="rect">
                  <a:avLst/>
                </a:prstGeom>
                <a:blipFill>
                  <a:blip r:embed="rId48"/>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B49DDB6E-B142-40CA-98F3-D2287068310D}"/>
                    </a:ext>
                  </a:extLst>
                </p:cNvPr>
                <p:cNvSpPr/>
                <p:nvPr/>
              </p:nvSpPr>
              <p:spPr>
                <a:xfrm>
                  <a:off x="3870081" y="878250"/>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200</m:t>
                            </m:r>
                          </m:e>
                        </m:rad>
                      </m:oMath>
                    </m:oMathPara>
                  </a14:m>
                  <a:endParaRPr lang="en-GB" sz="1400" dirty="0">
                    <a:solidFill>
                      <a:prstClr val="black"/>
                    </a:solidFill>
                    <a:latin typeface="Calibri" panose="020F0502020204030204"/>
                  </a:endParaRPr>
                </a:p>
              </p:txBody>
            </p:sp>
          </mc:Choice>
          <mc:Fallback xmlns="">
            <p:sp>
              <p:nvSpPr>
                <p:cNvPr id="98" name="Rectangle 97">
                  <a:extLst>
                    <a:ext uri="{FF2B5EF4-FFF2-40B4-BE49-F238E27FC236}">
                      <a16:creationId xmlns:a16="http://schemas.microsoft.com/office/drawing/2014/main" id="{B49DDB6E-B142-40CA-98F3-D2287068310D}"/>
                    </a:ext>
                  </a:extLst>
                </p:cNvPr>
                <p:cNvSpPr>
                  <a:spLocks noRot="1" noChangeAspect="1" noMove="1" noResize="1" noEditPoints="1" noAdjustHandles="1" noChangeArrowheads="1" noChangeShapeType="1" noTextEdit="1"/>
                </p:cNvSpPr>
                <p:nvPr/>
              </p:nvSpPr>
              <p:spPr>
                <a:xfrm>
                  <a:off x="3870081" y="878250"/>
                  <a:ext cx="1759927" cy="803358"/>
                </a:xfrm>
                <a:prstGeom prst="rect">
                  <a:avLst/>
                </a:prstGeom>
                <a:blipFill>
                  <a:blip r:embed="rId49"/>
                  <a:stretch>
                    <a:fillRect/>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A58E883E-0025-4892-BE39-E9A9A2619486}"/>
                    </a:ext>
                  </a:extLst>
                </p:cNvPr>
                <p:cNvSpPr/>
                <p:nvPr/>
              </p:nvSpPr>
              <p:spPr>
                <a:xfrm>
                  <a:off x="2990116" y="74892"/>
                  <a:ext cx="1759927" cy="8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14:m>
                    <m:oMathPara xmlns:m="http://schemas.openxmlformats.org/officeDocument/2006/math">
                      <m:oMathParaPr>
                        <m:jc m:val="centerGroup"/>
                      </m:oMathParaPr>
                      <m:oMath xmlns:m="http://schemas.openxmlformats.org/officeDocument/2006/math">
                        <m:r>
                          <a:rPr lang="en-GB" sz="1400" i="1" dirty="0">
                            <a:solidFill>
                              <a:prstClr val="black"/>
                            </a:solidFill>
                            <a:latin typeface="Cambria Math" panose="02040503050406030204" pitchFamily="18" charset="0"/>
                          </a:rPr>
                          <m:t>17</m:t>
                        </m:r>
                        <m:rad>
                          <m:radPr>
                            <m:degHide m:val="on"/>
                            <m:ctrlPr>
                              <a:rPr lang="en-GB" sz="1400" i="1" dirty="0">
                                <a:solidFill>
                                  <a:prstClr val="black"/>
                                </a:solidFill>
                                <a:latin typeface="Cambria Math" panose="02040503050406030204" pitchFamily="18" charset="0"/>
                              </a:rPr>
                            </m:ctrlPr>
                          </m:radPr>
                          <m:deg/>
                          <m:e>
                            <m:r>
                              <a:rPr lang="en-GB" sz="1400" i="1" dirty="0">
                                <a:solidFill>
                                  <a:prstClr val="black"/>
                                </a:solidFill>
                                <a:latin typeface="Cambria Math" panose="02040503050406030204" pitchFamily="18" charset="0"/>
                              </a:rPr>
                              <m:t>2</m:t>
                            </m:r>
                          </m:e>
                        </m:rad>
                      </m:oMath>
                    </m:oMathPara>
                  </a14:m>
                  <a:endParaRPr lang="en-GB" sz="1400" dirty="0">
                    <a:solidFill>
                      <a:prstClr val="black"/>
                    </a:solidFill>
                    <a:latin typeface="Calibri" panose="020F0502020204030204"/>
                  </a:endParaRPr>
                </a:p>
              </p:txBody>
            </p:sp>
          </mc:Choice>
          <mc:Fallback xmlns="">
            <p:sp>
              <p:nvSpPr>
                <p:cNvPr id="99" name="Rectangle 98">
                  <a:extLst>
                    <a:ext uri="{FF2B5EF4-FFF2-40B4-BE49-F238E27FC236}">
                      <a16:creationId xmlns:a16="http://schemas.microsoft.com/office/drawing/2014/main" id="{A58E883E-0025-4892-BE39-E9A9A2619486}"/>
                    </a:ext>
                  </a:extLst>
                </p:cNvPr>
                <p:cNvSpPr>
                  <a:spLocks noRot="1" noChangeAspect="1" noMove="1" noResize="1" noEditPoints="1" noAdjustHandles="1" noChangeArrowheads="1" noChangeShapeType="1" noTextEdit="1"/>
                </p:cNvSpPr>
                <p:nvPr/>
              </p:nvSpPr>
              <p:spPr>
                <a:xfrm>
                  <a:off x="2990116" y="74892"/>
                  <a:ext cx="1759927" cy="803358"/>
                </a:xfrm>
                <a:prstGeom prst="rect">
                  <a:avLst/>
                </a:prstGeom>
                <a:blipFill>
                  <a:blip r:embed="rId50"/>
                  <a:stretch>
                    <a:fillRect/>
                  </a:stretch>
                </a:blipFill>
                <a:ln w="12700">
                  <a:solidFill>
                    <a:schemeClr val="tx1"/>
                  </a:solidFill>
                </a:ln>
              </p:spPr>
              <p:txBody>
                <a:bodyPr/>
                <a:lstStyle/>
                <a:p>
                  <a:r>
                    <a:rPr lang="en-GB">
                      <a:noFill/>
                    </a:rPr>
                    <a:t> </a:t>
                  </a:r>
                </a:p>
              </p:txBody>
            </p:sp>
          </mc:Fallback>
        </mc:AlternateContent>
        <p:sp>
          <p:nvSpPr>
            <p:cNvPr id="100" name="Freeform: Shape 99">
              <a:extLst>
                <a:ext uri="{FF2B5EF4-FFF2-40B4-BE49-F238E27FC236}">
                  <a16:creationId xmlns:a16="http://schemas.microsoft.com/office/drawing/2014/main" id="{4AE2A724-6F49-417F-83FD-C66B0BDA9DED}"/>
                </a:ext>
              </a:extLst>
            </p:cNvPr>
            <p:cNvSpPr/>
            <p:nvPr/>
          </p:nvSpPr>
          <p:spPr>
            <a:xfrm>
              <a:off x="350228" y="74892"/>
              <a:ext cx="7039707" cy="3213432"/>
            </a:xfrm>
            <a:custGeom>
              <a:avLst/>
              <a:gdLst>
                <a:gd name="connsiteX0" fmla="*/ 2639888 w 7039707"/>
                <a:gd name="connsiteY0" fmla="*/ 0 h 3213432"/>
                <a:gd name="connsiteX1" fmla="*/ 4399815 w 7039707"/>
                <a:gd name="connsiteY1" fmla="*/ 0 h 3213432"/>
                <a:gd name="connsiteX2" fmla="*/ 4399815 w 7039707"/>
                <a:gd name="connsiteY2" fmla="*/ 803358 h 3213432"/>
                <a:gd name="connsiteX3" fmla="*/ 5279780 w 7039707"/>
                <a:gd name="connsiteY3" fmla="*/ 803358 h 3213432"/>
                <a:gd name="connsiteX4" fmla="*/ 5279780 w 7039707"/>
                <a:gd name="connsiteY4" fmla="*/ 1606716 h 3213432"/>
                <a:gd name="connsiteX5" fmla="*/ 6159743 w 7039707"/>
                <a:gd name="connsiteY5" fmla="*/ 1606716 h 3213432"/>
                <a:gd name="connsiteX6" fmla="*/ 6159743 w 7039707"/>
                <a:gd name="connsiteY6" fmla="*/ 2410074 h 3213432"/>
                <a:gd name="connsiteX7" fmla="*/ 7039707 w 7039707"/>
                <a:gd name="connsiteY7" fmla="*/ 2410074 h 3213432"/>
                <a:gd name="connsiteX8" fmla="*/ 7039707 w 7039707"/>
                <a:gd name="connsiteY8" fmla="*/ 3213432 h 3213432"/>
                <a:gd name="connsiteX9" fmla="*/ 5279780 w 7039707"/>
                <a:gd name="connsiteY9" fmla="*/ 3213432 h 3213432"/>
                <a:gd name="connsiteX10" fmla="*/ 3519853 w 7039707"/>
                <a:gd name="connsiteY10" fmla="*/ 3213432 h 3213432"/>
                <a:gd name="connsiteX11" fmla="*/ 1759927 w 7039707"/>
                <a:gd name="connsiteY11" fmla="*/ 3213432 h 3213432"/>
                <a:gd name="connsiteX12" fmla="*/ 0 w 7039707"/>
                <a:gd name="connsiteY12" fmla="*/ 3213432 h 3213432"/>
                <a:gd name="connsiteX13" fmla="*/ 0 w 7039707"/>
                <a:gd name="connsiteY13" fmla="*/ 2410074 h 3213432"/>
                <a:gd name="connsiteX14" fmla="*/ 879963 w 7039707"/>
                <a:gd name="connsiteY14" fmla="*/ 2410074 h 3213432"/>
                <a:gd name="connsiteX15" fmla="*/ 879963 w 7039707"/>
                <a:gd name="connsiteY15" fmla="*/ 1606716 h 3213432"/>
                <a:gd name="connsiteX16" fmla="*/ 1759927 w 7039707"/>
                <a:gd name="connsiteY16" fmla="*/ 1606716 h 3213432"/>
                <a:gd name="connsiteX17" fmla="*/ 1759927 w 7039707"/>
                <a:gd name="connsiteY17" fmla="*/ 803358 h 3213432"/>
                <a:gd name="connsiteX18" fmla="*/ 2639888 w 7039707"/>
                <a:gd name="connsiteY18" fmla="*/ 803358 h 32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9707" h="3213432">
                  <a:moveTo>
                    <a:pt x="2639888" y="0"/>
                  </a:moveTo>
                  <a:lnTo>
                    <a:pt x="4399815" y="0"/>
                  </a:lnTo>
                  <a:lnTo>
                    <a:pt x="4399815" y="803358"/>
                  </a:lnTo>
                  <a:lnTo>
                    <a:pt x="5279780" y="803358"/>
                  </a:lnTo>
                  <a:lnTo>
                    <a:pt x="5279780" y="1606716"/>
                  </a:lnTo>
                  <a:lnTo>
                    <a:pt x="6159743" y="1606716"/>
                  </a:lnTo>
                  <a:lnTo>
                    <a:pt x="6159743" y="2410074"/>
                  </a:lnTo>
                  <a:lnTo>
                    <a:pt x="7039707" y="2410074"/>
                  </a:lnTo>
                  <a:lnTo>
                    <a:pt x="7039707" y="3213432"/>
                  </a:lnTo>
                  <a:lnTo>
                    <a:pt x="5279780" y="3213432"/>
                  </a:lnTo>
                  <a:lnTo>
                    <a:pt x="3519853" y="3213432"/>
                  </a:lnTo>
                  <a:lnTo>
                    <a:pt x="1759927" y="3213432"/>
                  </a:lnTo>
                  <a:lnTo>
                    <a:pt x="0" y="3213432"/>
                  </a:lnTo>
                  <a:lnTo>
                    <a:pt x="0" y="2410074"/>
                  </a:lnTo>
                  <a:lnTo>
                    <a:pt x="879963" y="2410074"/>
                  </a:lnTo>
                  <a:lnTo>
                    <a:pt x="879963" y="1606716"/>
                  </a:lnTo>
                  <a:lnTo>
                    <a:pt x="1759927" y="1606716"/>
                  </a:lnTo>
                  <a:lnTo>
                    <a:pt x="1759927" y="803358"/>
                  </a:lnTo>
                  <a:lnTo>
                    <a:pt x="2639888" y="80335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algn="ctr" defTabSz="457200"/>
              <a:endParaRPr lang="en-GB" sz="1400" dirty="0">
                <a:solidFill>
                  <a:prstClr val="black"/>
                </a:solidFill>
                <a:latin typeface="Calibri" panose="020F0502020204030204"/>
              </a:endParaRPr>
            </a:p>
          </p:txBody>
        </p:sp>
      </p:grpSp>
      <p:sp>
        <p:nvSpPr>
          <p:cNvPr id="101" name="TextBox 100">
            <a:extLst>
              <a:ext uri="{FF2B5EF4-FFF2-40B4-BE49-F238E27FC236}">
                <a16:creationId xmlns:a16="http://schemas.microsoft.com/office/drawing/2014/main" id="{9A90A8FF-100A-4AF5-B083-ED0A361CBF5E}"/>
              </a:ext>
            </a:extLst>
          </p:cNvPr>
          <p:cNvSpPr txBox="1"/>
          <p:nvPr/>
        </p:nvSpPr>
        <p:spPr>
          <a:xfrm>
            <a:off x="1228634" y="3453449"/>
            <a:ext cx="327334" cy="307777"/>
          </a:xfrm>
          <a:prstGeom prst="rect">
            <a:avLst/>
          </a:prstGeom>
          <a:noFill/>
        </p:spPr>
        <p:txBody>
          <a:bodyPr wrap="none" rtlCol="0">
            <a:spAutoFit/>
          </a:bodyPr>
          <a:lstStyle/>
          <a:p>
            <a:pPr defTabSz="457200"/>
            <a:r>
              <a:rPr lang="en-GB" sz="1400" dirty="0">
                <a:solidFill>
                  <a:prstClr val="black"/>
                </a:solidFill>
                <a:latin typeface="Calibri" panose="020F0502020204030204"/>
              </a:rPr>
              <a:t>E)</a:t>
            </a:r>
          </a:p>
        </p:txBody>
      </p:sp>
      <p:sp>
        <p:nvSpPr>
          <p:cNvPr id="102" name="TextBox 101">
            <a:extLst>
              <a:ext uri="{FF2B5EF4-FFF2-40B4-BE49-F238E27FC236}">
                <a16:creationId xmlns:a16="http://schemas.microsoft.com/office/drawing/2014/main" id="{73979F5C-A03B-4747-ACB1-370046748A74}"/>
              </a:ext>
            </a:extLst>
          </p:cNvPr>
          <p:cNvSpPr txBox="1"/>
          <p:nvPr/>
        </p:nvSpPr>
        <p:spPr>
          <a:xfrm>
            <a:off x="2654129" y="5607369"/>
            <a:ext cx="320922" cy="307777"/>
          </a:xfrm>
          <a:prstGeom prst="rect">
            <a:avLst/>
          </a:prstGeom>
          <a:noFill/>
        </p:spPr>
        <p:txBody>
          <a:bodyPr wrap="none" rtlCol="0">
            <a:spAutoFit/>
          </a:bodyPr>
          <a:lstStyle/>
          <a:p>
            <a:pPr defTabSz="457200"/>
            <a:r>
              <a:rPr lang="en-GB" sz="1400" dirty="0">
                <a:solidFill>
                  <a:prstClr val="black"/>
                </a:solidFill>
                <a:latin typeface="Calibri" panose="020F0502020204030204"/>
              </a:rPr>
              <a:t>F)</a:t>
            </a:r>
          </a:p>
        </p:txBody>
      </p:sp>
      <p:pic>
        <p:nvPicPr>
          <p:cNvPr id="103" name="Picture 102">
            <a:extLst>
              <a:ext uri="{FF2B5EF4-FFF2-40B4-BE49-F238E27FC236}">
                <a16:creationId xmlns:a16="http://schemas.microsoft.com/office/drawing/2014/main" id="{62B8818D-50B1-4CCC-836A-73D4D7BA0800}"/>
              </a:ext>
            </a:extLst>
          </p:cNvPr>
          <p:cNvPicPr>
            <a:picLocks noChangeAspect="1"/>
          </p:cNvPicPr>
          <p:nvPr/>
        </p:nvPicPr>
        <p:blipFill>
          <a:blip r:embed="rId51">
            <a:grayscl/>
            <a:extLst>
              <a:ext uri="{28A0092B-C50C-407E-A947-70E740481C1C}">
                <a14:useLocalDpi xmlns:a14="http://schemas.microsoft.com/office/drawing/2010/main" val="0"/>
              </a:ext>
            </a:extLst>
          </a:blip>
          <a:stretch>
            <a:fillRect/>
          </a:stretch>
        </p:blipFill>
        <p:spPr>
          <a:xfrm flipH="1">
            <a:off x="5532543" y="2045304"/>
            <a:ext cx="448798" cy="516446"/>
          </a:xfrm>
          <a:prstGeom prst="rect">
            <a:avLst/>
          </a:prstGeom>
        </p:spPr>
      </p:pic>
      <p:pic>
        <p:nvPicPr>
          <p:cNvPr id="104" name="Picture 103">
            <a:extLst>
              <a:ext uri="{FF2B5EF4-FFF2-40B4-BE49-F238E27FC236}">
                <a16:creationId xmlns:a16="http://schemas.microsoft.com/office/drawing/2014/main" id="{74E028E9-AC7B-4C1A-8026-F37DA800194D}"/>
              </a:ext>
            </a:extLst>
          </p:cNvPr>
          <p:cNvPicPr>
            <a:picLocks noChangeAspect="1"/>
          </p:cNvPicPr>
          <p:nvPr/>
        </p:nvPicPr>
        <p:blipFill>
          <a:blip r:embed="rId51">
            <a:grayscl/>
            <a:extLst>
              <a:ext uri="{28A0092B-C50C-407E-A947-70E740481C1C}">
                <a14:useLocalDpi xmlns:a14="http://schemas.microsoft.com/office/drawing/2010/main" val="0"/>
              </a:ext>
            </a:extLst>
          </a:blip>
          <a:stretch>
            <a:fillRect/>
          </a:stretch>
        </p:blipFill>
        <p:spPr>
          <a:xfrm>
            <a:off x="3285035" y="1000450"/>
            <a:ext cx="460629" cy="530060"/>
          </a:xfrm>
          <a:prstGeom prst="rect">
            <a:avLst/>
          </a:prstGeom>
        </p:spPr>
      </p:pic>
      <p:pic>
        <p:nvPicPr>
          <p:cNvPr id="105" name="Picture 104">
            <a:extLst>
              <a:ext uri="{FF2B5EF4-FFF2-40B4-BE49-F238E27FC236}">
                <a16:creationId xmlns:a16="http://schemas.microsoft.com/office/drawing/2014/main" id="{8EC9DCA7-F10F-4036-A84D-8AF867F6599F}"/>
              </a:ext>
            </a:extLst>
          </p:cNvPr>
          <p:cNvPicPr>
            <a:picLocks noChangeAspect="1"/>
          </p:cNvPicPr>
          <p:nvPr/>
        </p:nvPicPr>
        <p:blipFill>
          <a:blip r:embed="rId51">
            <a:grayscl/>
            <a:extLst>
              <a:ext uri="{28A0092B-C50C-407E-A947-70E740481C1C}">
                <a14:useLocalDpi xmlns:a14="http://schemas.microsoft.com/office/drawing/2010/main" val="0"/>
              </a:ext>
            </a:extLst>
          </a:blip>
          <a:stretch>
            <a:fillRect/>
          </a:stretch>
        </p:blipFill>
        <p:spPr>
          <a:xfrm>
            <a:off x="1790322" y="5888481"/>
            <a:ext cx="633185" cy="728625"/>
          </a:xfrm>
          <a:prstGeom prst="rect">
            <a:avLst/>
          </a:prstGeom>
        </p:spPr>
      </p:pic>
      <p:pic>
        <p:nvPicPr>
          <p:cNvPr id="9" name="Picture 8">
            <a:extLst>
              <a:ext uri="{FF2B5EF4-FFF2-40B4-BE49-F238E27FC236}">
                <a16:creationId xmlns:a16="http://schemas.microsoft.com/office/drawing/2014/main" id="{8CD3C5B9-090B-4BE4-88FD-59BA0640BFC9}"/>
              </a:ext>
            </a:extLst>
          </p:cNvPr>
          <p:cNvPicPr>
            <a:picLocks noChangeAspect="1"/>
          </p:cNvPicPr>
          <p:nvPr/>
        </p:nvPicPr>
        <p:blipFill>
          <a:blip r:embed="rId52">
            <a:grayscl/>
            <a:extLst>
              <a:ext uri="{28A0092B-C50C-407E-A947-70E740481C1C}">
                <a14:useLocalDpi xmlns:a14="http://schemas.microsoft.com/office/drawing/2010/main" val="0"/>
              </a:ext>
            </a:extLst>
          </a:blip>
          <a:stretch>
            <a:fillRect/>
          </a:stretch>
        </p:blipFill>
        <p:spPr>
          <a:xfrm>
            <a:off x="4323318" y="3787248"/>
            <a:ext cx="800253" cy="624573"/>
          </a:xfrm>
          <a:prstGeom prst="rect">
            <a:avLst/>
          </a:prstGeom>
        </p:spPr>
      </p:pic>
      <p:sp>
        <p:nvSpPr>
          <p:cNvPr id="106" name="TextBox 105">
            <a:extLst>
              <a:ext uri="{FF2B5EF4-FFF2-40B4-BE49-F238E27FC236}">
                <a16:creationId xmlns:a16="http://schemas.microsoft.com/office/drawing/2014/main" id="{9FA0E788-28A4-4279-B3BF-B088AD6A8BB9}"/>
              </a:ext>
            </a:extLst>
          </p:cNvPr>
          <p:cNvSpPr txBox="1"/>
          <p:nvPr/>
        </p:nvSpPr>
        <p:spPr>
          <a:xfrm>
            <a:off x="5684251" y="-7039"/>
            <a:ext cx="457176" cy="338554"/>
          </a:xfrm>
          <a:prstGeom prst="rect">
            <a:avLst/>
          </a:prstGeom>
          <a:noFill/>
        </p:spPr>
        <p:txBody>
          <a:bodyPr wrap="none" rtlCol="0">
            <a:spAutoFit/>
          </a:bodyPr>
          <a:lstStyle/>
          <a:p>
            <a:pPr defTabSz="457200"/>
            <a:r>
              <a:rPr lang="en-GB" sz="1600" dirty="0">
                <a:solidFill>
                  <a:prstClr val="black"/>
                </a:solidFill>
                <a:latin typeface="Calibri" panose="020F0502020204030204" pitchFamily="34" charset="0"/>
                <a:cs typeface="Calibri" panose="020F0502020204030204" pitchFamily="34" charset="0"/>
              </a:rPr>
              <a:t>②</a:t>
            </a:r>
            <a:endParaRPr lang="en-GB" sz="1600" dirty="0">
              <a:solidFill>
                <a:prstClr val="black"/>
              </a:solidFill>
              <a:latin typeface="Calibri" panose="020F0502020204030204"/>
            </a:endParaRPr>
          </a:p>
        </p:txBody>
      </p:sp>
      <p:sp>
        <p:nvSpPr>
          <p:cNvPr id="108" name="TextBox 107">
            <a:extLst>
              <a:ext uri="{FF2B5EF4-FFF2-40B4-BE49-F238E27FC236}">
                <a16:creationId xmlns:a16="http://schemas.microsoft.com/office/drawing/2014/main" id="{776D7EEF-40ED-4994-B4FB-B7045A75186B}"/>
              </a:ext>
            </a:extLst>
          </p:cNvPr>
          <p:cNvSpPr txBox="1"/>
          <p:nvPr/>
        </p:nvSpPr>
        <p:spPr>
          <a:xfrm>
            <a:off x="2977771" y="-8792"/>
            <a:ext cx="1253869" cy="307777"/>
          </a:xfrm>
          <a:prstGeom prst="rect">
            <a:avLst/>
          </a:prstGeom>
          <a:noFill/>
        </p:spPr>
        <p:txBody>
          <a:bodyPr wrap="none" rtlCol="0">
            <a:spAutoFit/>
          </a:bodyPr>
          <a:lstStyle/>
          <a:p>
            <a:pPr algn="ctr" defTabSz="457200"/>
            <a:r>
              <a:rPr lang="en-GB" sz="1400" b="1" u="sng" dirty="0">
                <a:solidFill>
                  <a:prstClr val="black"/>
                </a:solidFill>
                <a:latin typeface="Calibri" panose="020F0502020204030204"/>
              </a:rPr>
              <a:t>Surd Pyramids</a:t>
            </a:r>
          </a:p>
        </p:txBody>
      </p:sp>
      <p:sp>
        <p:nvSpPr>
          <p:cNvPr id="107" name="Rectangle 106">
            <a:extLst>
              <a:ext uri="{FF2B5EF4-FFF2-40B4-BE49-F238E27FC236}">
                <a16:creationId xmlns:a16="http://schemas.microsoft.com/office/drawing/2014/main" id="{ECB39144-81ED-4A8E-9651-8C7E469E9B5E}"/>
              </a:ext>
            </a:extLst>
          </p:cNvPr>
          <p:cNvSpPr/>
          <p:nvPr/>
        </p:nvSpPr>
        <p:spPr>
          <a:xfrm>
            <a:off x="8444539" y="5023995"/>
            <a:ext cx="2551788" cy="1754326"/>
          </a:xfrm>
          <a:prstGeom prst="rect">
            <a:avLst/>
          </a:prstGeom>
          <a:noFill/>
        </p:spPr>
        <p:txBody>
          <a:bodyPr wrap="none" lIns="91440" tIns="45720" rIns="91440" bIns="45720">
            <a:spAutoFit/>
          </a:bodyPr>
          <a:lstStyle/>
          <a:p>
            <a:pPr algn="ctr" defTabSz="457200"/>
            <a:endParaRPr lang="en-US" sz="5400"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457200"/>
            <a:r>
              <a:rPr lang="en-US" sz="5400" dirty="0">
                <a:ln w="0"/>
                <a:solidFill>
                  <a:srgbClr val="4472C4"/>
                </a:solidFill>
                <a:effectLst>
                  <a:outerShdw blurRad="38100" dist="25400" dir="5400000" algn="ctr" rotWithShape="0">
                    <a:srgbClr val="6E747A">
                      <a:alpha val="43000"/>
                    </a:srgbClr>
                  </a:outerShdw>
                </a:effectLst>
                <a:latin typeface="Calibri" panose="020F0502020204030204"/>
              </a:rPr>
              <a:t>Answers</a:t>
            </a:r>
          </a:p>
        </p:txBody>
      </p:sp>
    </p:spTree>
    <p:extLst>
      <p:ext uri="{BB962C8B-B14F-4D97-AF65-F5344CB8AC3E}">
        <p14:creationId xmlns:p14="http://schemas.microsoft.com/office/powerpoint/2010/main" val="285677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1BBAC-20B0-412E-80B2-93FA065B96D2}"/>
              </a:ext>
            </a:extLst>
          </p:cNvPr>
          <p:cNvSpPr txBox="1"/>
          <p:nvPr/>
        </p:nvSpPr>
        <p:spPr>
          <a:xfrm>
            <a:off x="445411" y="339315"/>
            <a:ext cx="1514389" cy="523220"/>
          </a:xfrm>
          <a:prstGeom prst="rect">
            <a:avLst/>
          </a:prstGeom>
          <a:noFill/>
        </p:spPr>
        <p:txBody>
          <a:bodyPr wrap="none" rtlCol="0">
            <a:spAutoFit/>
          </a:bodyPr>
          <a:lstStyle/>
          <a:p>
            <a:pPr algn="ctr" defTabSz="457200"/>
            <a:r>
              <a:rPr lang="en-GB" sz="2800" dirty="0">
                <a:solidFill>
                  <a:prstClr val="black"/>
                </a:solidFill>
                <a:latin typeface="Calibri" panose="020F0502020204030204"/>
              </a:rPr>
              <a:t>Calculate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642157" y="1058863"/>
                <a:ext cx="1760418"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8</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642157" y="1058863"/>
                <a:ext cx="1760418" cy="64286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9B25EF-010D-446B-8398-BF9B61593ACF}"/>
                  </a:ext>
                </a:extLst>
              </p:cNvPr>
              <p:cNvSpPr txBox="1"/>
              <p:nvPr/>
            </p:nvSpPr>
            <p:spPr>
              <a:xfrm>
                <a:off x="3021172" y="390147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3</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DD9B25EF-010D-446B-8398-BF9B61593ACF}"/>
                  </a:ext>
                </a:extLst>
              </p:cNvPr>
              <p:cNvSpPr txBox="1">
                <a:spLocks noRot="1" noChangeAspect="1" noMove="1" noResize="1" noEditPoints="1" noAdjustHandles="1" noChangeArrowheads="1" noChangeShapeType="1" noTextEdit="1"/>
              </p:cNvSpPr>
              <p:nvPr/>
            </p:nvSpPr>
            <p:spPr>
              <a:xfrm>
                <a:off x="3021172" y="3901470"/>
                <a:ext cx="1002390" cy="642868"/>
              </a:xfrm>
              <a:prstGeom prst="rect">
                <a:avLst/>
              </a:prstGeom>
              <a:blipFill>
                <a:blip r:embed="rId3"/>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848760" y="4645603"/>
            <a:ext cx="1347212" cy="0"/>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63552A20-F463-4799-9B05-F789156FB149}"/>
              </a:ext>
            </a:extLst>
          </p:cNvPr>
          <p:cNvSpPr/>
          <p:nvPr/>
        </p:nvSpPr>
        <p:spPr>
          <a:xfrm>
            <a:off x="6045819" y="810225"/>
            <a:ext cx="5298592" cy="1333368"/>
          </a:xfrm>
          <a:prstGeom prst="roundRect">
            <a:avLst/>
          </a:prstGeom>
          <a:ln w="28575">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sz="3200">
              <a:solidFill>
                <a:prstClr val="black"/>
              </a:solidFill>
              <a:latin typeface="Calibri" panose="020F0502020204030204"/>
            </a:endParaRPr>
          </a:p>
        </p:txBody>
      </p:sp>
      <p:sp>
        <p:nvSpPr>
          <p:cNvPr id="14" name="TextBox 13">
            <a:extLst>
              <a:ext uri="{FF2B5EF4-FFF2-40B4-BE49-F238E27FC236}">
                <a16:creationId xmlns:a16="http://schemas.microsoft.com/office/drawing/2014/main" id="{DA340456-4645-4D3C-B40B-61DB6BBE4F4B}"/>
              </a:ext>
            </a:extLst>
          </p:cNvPr>
          <p:cNvSpPr txBox="1"/>
          <p:nvPr/>
        </p:nvSpPr>
        <p:spPr>
          <a:xfrm>
            <a:off x="6045819" y="862535"/>
            <a:ext cx="5298592" cy="1077218"/>
          </a:xfrm>
          <a:prstGeom prst="rect">
            <a:avLst/>
          </a:prstGeom>
          <a:noFill/>
        </p:spPr>
        <p:txBody>
          <a:bodyPr wrap="square" rtlCol="0">
            <a:spAutoFit/>
          </a:bodyPr>
          <a:lstStyle/>
          <a:p>
            <a:pPr algn="ctr" defTabSz="457200"/>
            <a:r>
              <a:rPr lang="en-GB" sz="3200" dirty="0">
                <a:solidFill>
                  <a:prstClr val="black"/>
                </a:solidFill>
                <a:latin typeface="Calibri" panose="020F0502020204030204"/>
              </a:rPr>
              <a:t>We can only collect terms with</a:t>
            </a:r>
          </a:p>
          <a:p>
            <a:pPr algn="ctr" defTabSz="457200"/>
            <a:r>
              <a:rPr lang="en-GB" sz="3200" dirty="0">
                <a:solidFill>
                  <a:prstClr val="black"/>
                </a:solidFill>
                <a:latin typeface="Calibri" panose="020F0502020204030204"/>
              </a:rPr>
              <a:t> like </a:t>
            </a:r>
            <a:r>
              <a:rPr lang="en-GB" sz="3200" b="1" dirty="0">
                <a:solidFill>
                  <a:srgbClr val="FF0000"/>
                </a:solidFill>
                <a:latin typeface="Calibri" panose="020F0502020204030204"/>
              </a:rPr>
              <a:t>radicands</a:t>
            </a:r>
            <a:r>
              <a:rPr lang="en-GB" sz="3200" dirty="0">
                <a:solidFill>
                  <a:prstClr val="black"/>
                </a:solidFill>
                <a:latin typeface="Calibri" panose="020F0502020204030204"/>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59D4B8-A668-4591-A477-DBD8263E0F36}"/>
                  </a:ext>
                </a:extLst>
              </p:cNvPr>
              <p:cNvSpPr txBox="1"/>
              <p:nvPr/>
            </p:nvSpPr>
            <p:spPr>
              <a:xfrm>
                <a:off x="2154265" y="2849563"/>
                <a:ext cx="2526654"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   +   </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13" name="TextBox 12">
                <a:extLst>
                  <a:ext uri="{FF2B5EF4-FFF2-40B4-BE49-F238E27FC236}">
                    <a16:creationId xmlns:a16="http://schemas.microsoft.com/office/drawing/2014/main" id="{5F59D4B8-A668-4591-A477-DBD8263E0F36}"/>
                  </a:ext>
                </a:extLst>
              </p:cNvPr>
              <p:cNvSpPr txBox="1">
                <a:spLocks noRot="1" noChangeAspect="1" noMove="1" noResize="1" noEditPoints="1" noAdjustHandles="1" noChangeArrowheads="1" noChangeShapeType="1" noTextEdit="1"/>
              </p:cNvSpPr>
              <p:nvPr/>
            </p:nvSpPr>
            <p:spPr>
              <a:xfrm>
                <a:off x="2154265" y="2849563"/>
                <a:ext cx="2526654" cy="642868"/>
              </a:xfrm>
              <a:prstGeom prst="rect">
                <a:avLst/>
              </a:prstGeom>
              <a:blipFill>
                <a:blip r:embed="rId4"/>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47E11E6C-E0F7-4543-A9B3-8CF494A4A011}"/>
              </a:ext>
            </a:extLst>
          </p:cNvPr>
          <p:cNvCxnSpPr>
            <a:cxnSpLocks/>
          </p:cNvCxnSpPr>
          <p:nvPr/>
        </p:nvCxnSpPr>
        <p:spPr>
          <a:xfrm flipH="1">
            <a:off x="2762251" y="1678488"/>
            <a:ext cx="281561" cy="102661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552431-92C8-45AA-AB31-0E025CDE2EC6}"/>
                  </a:ext>
                </a:extLst>
              </p:cNvPr>
              <p:cNvSpPr txBox="1"/>
              <p:nvPr/>
            </p:nvSpPr>
            <p:spPr>
              <a:xfrm>
                <a:off x="1431900" y="1830389"/>
                <a:ext cx="1151982" cy="505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4×2</m:t>
                          </m:r>
                        </m:e>
                      </m:rad>
                    </m:oMath>
                  </m:oMathPara>
                </a14:m>
                <a:endParaRPr lang="en-GB" sz="2400" dirty="0">
                  <a:solidFill>
                    <a:srgbClr val="00B0F0"/>
                  </a:solidFill>
                  <a:latin typeface="Calibri" panose="020F0502020204030204"/>
                </a:endParaRPr>
              </a:p>
            </p:txBody>
          </p:sp>
        </mc:Choice>
        <mc:Fallback xmlns="">
          <p:sp>
            <p:nvSpPr>
              <p:cNvPr id="21" name="TextBox 20">
                <a:extLst>
                  <a:ext uri="{FF2B5EF4-FFF2-40B4-BE49-F238E27FC236}">
                    <a16:creationId xmlns:a16="http://schemas.microsoft.com/office/drawing/2014/main" id="{FD552431-92C8-45AA-AB31-0E025CDE2EC6}"/>
                  </a:ext>
                </a:extLst>
              </p:cNvPr>
              <p:cNvSpPr txBox="1">
                <a:spLocks noRot="1" noChangeAspect="1" noMove="1" noResize="1" noEditPoints="1" noAdjustHandles="1" noChangeArrowheads="1" noChangeShapeType="1" noTextEdit="1"/>
              </p:cNvSpPr>
              <p:nvPr/>
            </p:nvSpPr>
            <p:spPr>
              <a:xfrm>
                <a:off x="1431900" y="1830389"/>
                <a:ext cx="1151982" cy="505203"/>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317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528345" y="1058863"/>
                <a:ext cx="1988045"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8</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18</m:t>
                          </m:r>
                        </m:e>
                      </m:ra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528345" y="1058863"/>
                <a:ext cx="1988045" cy="64286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9B25EF-010D-446B-8398-BF9B61593ACF}"/>
                  </a:ext>
                </a:extLst>
              </p:cNvPr>
              <p:cNvSpPr txBox="1"/>
              <p:nvPr/>
            </p:nvSpPr>
            <p:spPr>
              <a:xfrm>
                <a:off x="3021172" y="390147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DD9B25EF-010D-446B-8398-BF9B61593ACF}"/>
                  </a:ext>
                </a:extLst>
              </p:cNvPr>
              <p:cNvSpPr txBox="1">
                <a:spLocks noRot="1" noChangeAspect="1" noMove="1" noResize="1" noEditPoints="1" noAdjustHandles="1" noChangeArrowheads="1" noChangeShapeType="1" noTextEdit="1"/>
              </p:cNvSpPr>
              <p:nvPr/>
            </p:nvSpPr>
            <p:spPr>
              <a:xfrm>
                <a:off x="3021172" y="3901470"/>
                <a:ext cx="1002390" cy="642868"/>
              </a:xfrm>
              <a:prstGeom prst="rect">
                <a:avLst/>
              </a:prstGeom>
              <a:blipFill>
                <a:blip r:embed="rId3"/>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848760" y="4645603"/>
            <a:ext cx="1347212" cy="0"/>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59D4B8-A668-4591-A477-DBD8263E0F36}"/>
                  </a:ext>
                </a:extLst>
              </p:cNvPr>
              <p:cNvSpPr txBox="1"/>
              <p:nvPr/>
            </p:nvSpPr>
            <p:spPr>
              <a:xfrm>
                <a:off x="2040454" y="2849563"/>
                <a:ext cx="2754279"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   +   3</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13" name="TextBox 12">
                <a:extLst>
                  <a:ext uri="{FF2B5EF4-FFF2-40B4-BE49-F238E27FC236}">
                    <a16:creationId xmlns:a16="http://schemas.microsoft.com/office/drawing/2014/main" id="{5F59D4B8-A668-4591-A477-DBD8263E0F36}"/>
                  </a:ext>
                </a:extLst>
              </p:cNvPr>
              <p:cNvSpPr txBox="1">
                <a:spLocks noRot="1" noChangeAspect="1" noMove="1" noResize="1" noEditPoints="1" noAdjustHandles="1" noChangeArrowheads="1" noChangeShapeType="1" noTextEdit="1"/>
              </p:cNvSpPr>
              <p:nvPr/>
            </p:nvSpPr>
            <p:spPr>
              <a:xfrm>
                <a:off x="2040454" y="2849563"/>
                <a:ext cx="2754279" cy="642868"/>
              </a:xfrm>
              <a:prstGeom prst="rect">
                <a:avLst/>
              </a:prstGeom>
              <a:blipFill>
                <a:blip r:embed="rId4"/>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47E11E6C-E0F7-4543-A9B3-8CF494A4A011}"/>
              </a:ext>
            </a:extLst>
          </p:cNvPr>
          <p:cNvCxnSpPr>
            <a:cxnSpLocks/>
          </p:cNvCxnSpPr>
          <p:nvPr/>
        </p:nvCxnSpPr>
        <p:spPr>
          <a:xfrm flipH="1">
            <a:off x="2762251" y="1678488"/>
            <a:ext cx="281561" cy="102661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552431-92C8-45AA-AB31-0E025CDE2EC6}"/>
                  </a:ext>
                </a:extLst>
              </p:cNvPr>
              <p:cNvSpPr txBox="1"/>
              <p:nvPr/>
            </p:nvSpPr>
            <p:spPr>
              <a:xfrm>
                <a:off x="1431900" y="1830389"/>
                <a:ext cx="1151982" cy="505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4×2</m:t>
                          </m:r>
                        </m:e>
                      </m:rad>
                    </m:oMath>
                  </m:oMathPara>
                </a14:m>
                <a:endParaRPr lang="en-GB" sz="2400" dirty="0">
                  <a:solidFill>
                    <a:srgbClr val="00B0F0"/>
                  </a:solidFill>
                  <a:latin typeface="Calibri" panose="020F0502020204030204"/>
                </a:endParaRPr>
              </a:p>
            </p:txBody>
          </p:sp>
        </mc:Choice>
        <mc:Fallback xmlns="">
          <p:sp>
            <p:nvSpPr>
              <p:cNvPr id="21" name="TextBox 20">
                <a:extLst>
                  <a:ext uri="{FF2B5EF4-FFF2-40B4-BE49-F238E27FC236}">
                    <a16:creationId xmlns:a16="http://schemas.microsoft.com/office/drawing/2014/main" id="{FD552431-92C8-45AA-AB31-0E025CDE2EC6}"/>
                  </a:ext>
                </a:extLst>
              </p:cNvPr>
              <p:cNvSpPr txBox="1">
                <a:spLocks noRot="1" noChangeAspect="1" noMove="1" noResize="1" noEditPoints="1" noAdjustHandles="1" noChangeArrowheads="1" noChangeShapeType="1" noTextEdit="1"/>
              </p:cNvSpPr>
              <p:nvPr/>
            </p:nvSpPr>
            <p:spPr>
              <a:xfrm>
                <a:off x="1431900" y="1830389"/>
                <a:ext cx="1151982" cy="505203"/>
              </a:xfrm>
              <a:prstGeom prst="rect">
                <a:avLst/>
              </a:prstGeom>
              <a:blipFill>
                <a:blip r:embed="rId5"/>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172B26FB-DF94-46D3-8956-F6394BD60605}"/>
              </a:ext>
            </a:extLst>
          </p:cNvPr>
          <p:cNvCxnSpPr>
            <a:cxnSpLocks/>
          </p:cNvCxnSpPr>
          <p:nvPr/>
        </p:nvCxnSpPr>
        <p:spPr>
          <a:xfrm>
            <a:off x="4120137" y="1678487"/>
            <a:ext cx="251838" cy="10361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F3E77B-139F-4AD2-BE99-69297AB5C503}"/>
                  </a:ext>
                </a:extLst>
              </p:cNvPr>
              <p:cNvSpPr txBox="1"/>
              <p:nvPr/>
            </p:nvSpPr>
            <p:spPr>
              <a:xfrm>
                <a:off x="4594200" y="1830389"/>
                <a:ext cx="1151982" cy="505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9×2</m:t>
                          </m:r>
                        </m:e>
                      </m:rad>
                    </m:oMath>
                  </m:oMathPara>
                </a14:m>
                <a:endParaRPr lang="en-GB" sz="2400" dirty="0">
                  <a:solidFill>
                    <a:srgbClr val="00B0F0"/>
                  </a:solidFill>
                  <a:latin typeface="Calibri" panose="020F0502020204030204"/>
                </a:endParaRPr>
              </a:p>
            </p:txBody>
          </p:sp>
        </mc:Choice>
        <mc:Fallback xmlns="">
          <p:sp>
            <p:nvSpPr>
              <p:cNvPr id="16" name="TextBox 15">
                <a:extLst>
                  <a:ext uri="{FF2B5EF4-FFF2-40B4-BE49-F238E27FC236}">
                    <a16:creationId xmlns:a16="http://schemas.microsoft.com/office/drawing/2014/main" id="{62F3E77B-139F-4AD2-BE99-69297AB5C503}"/>
                  </a:ext>
                </a:extLst>
              </p:cNvPr>
              <p:cNvSpPr txBox="1">
                <a:spLocks noRot="1" noChangeAspect="1" noMove="1" noResize="1" noEditPoints="1" noAdjustHandles="1" noChangeArrowheads="1" noChangeShapeType="1" noTextEdit="1"/>
              </p:cNvSpPr>
              <p:nvPr/>
            </p:nvSpPr>
            <p:spPr>
              <a:xfrm>
                <a:off x="4594200" y="1830389"/>
                <a:ext cx="1151982" cy="505203"/>
              </a:xfrm>
              <a:prstGeom prst="rect">
                <a:avLst/>
              </a:prstGeom>
              <a:blipFill>
                <a:blip r:embed="rId6"/>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8493C31C-D388-EED3-F41B-48690C1EE435}"/>
              </a:ext>
            </a:extLst>
          </p:cNvPr>
          <p:cNvSpPr txBox="1"/>
          <p:nvPr/>
        </p:nvSpPr>
        <p:spPr>
          <a:xfrm>
            <a:off x="445411" y="339315"/>
            <a:ext cx="1514389" cy="523220"/>
          </a:xfrm>
          <a:prstGeom prst="rect">
            <a:avLst/>
          </a:prstGeom>
          <a:noFill/>
        </p:spPr>
        <p:txBody>
          <a:bodyPr wrap="none" rtlCol="0">
            <a:spAutoFit/>
          </a:bodyPr>
          <a:lstStyle/>
          <a:p>
            <a:pPr algn="ctr" defTabSz="457200"/>
            <a:r>
              <a:rPr lang="en-GB" sz="2800" dirty="0">
                <a:solidFill>
                  <a:prstClr val="black"/>
                </a:solidFill>
                <a:latin typeface="Calibri" panose="020F0502020204030204"/>
              </a:rPr>
              <a:t>Calculate</a:t>
            </a:r>
          </a:p>
        </p:txBody>
      </p:sp>
    </p:spTree>
    <p:extLst>
      <p:ext uri="{BB962C8B-B14F-4D97-AF65-F5344CB8AC3E}">
        <p14:creationId xmlns:p14="http://schemas.microsoft.com/office/powerpoint/2010/main" val="12947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1959800" y="1058863"/>
                <a:ext cx="2215671" cy="642868"/>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12</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27</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1959800" y="1058863"/>
                <a:ext cx="2215671" cy="642868"/>
              </a:xfrm>
              <a:prstGeom prst="rect">
                <a:avLst/>
              </a:prstGeom>
              <a:blipFill>
                <a:blip r:embed="rId2"/>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8493C31C-D388-EED3-F41B-48690C1EE435}"/>
              </a:ext>
            </a:extLst>
          </p:cNvPr>
          <p:cNvSpPr txBox="1"/>
          <p:nvPr/>
        </p:nvSpPr>
        <p:spPr>
          <a:xfrm>
            <a:off x="445411" y="339315"/>
            <a:ext cx="151438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Calculate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2FA570-34EA-4868-B26C-E02A3BB053FA}"/>
                  </a:ext>
                </a:extLst>
              </p:cNvPr>
              <p:cNvSpPr txBox="1"/>
              <p:nvPr/>
            </p:nvSpPr>
            <p:spPr>
              <a:xfrm>
                <a:off x="7632229" y="1058863"/>
                <a:ext cx="2215671" cy="65287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24</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54</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7632229" y="1058863"/>
                <a:ext cx="2215671" cy="652871"/>
              </a:xfrm>
              <a:prstGeom prst="rect">
                <a:avLst/>
              </a:prstGeom>
              <a:blipFill>
                <a:blip r:embed="rId3"/>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8493C31C-D388-EED3-F41B-48690C1EE435}"/>
              </a:ext>
            </a:extLst>
          </p:cNvPr>
          <p:cNvSpPr txBox="1"/>
          <p:nvPr/>
        </p:nvSpPr>
        <p:spPr>
          <a:xfrm>
            <a:off x="5663106" y="339315"/>
            <a:ext cx="151438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Calculate</a:t>
            </a:r>
          </a:p>
        </p:txBody>
      </p:sp>
      <p:sp>
        <p:nvSpPr>
          <p:cNvPr id="4" name="TextBox 3">
            <a:extLst>
              <a:ext uri="{FF2B5EF4-FFF2-40B4-BE49-F238E27FC236}">
                <a16:creationId xmlns:a16="http://schemas.microsoft.com/office/drawing/2014/main" id="{B98C3DB5-542B-30C8-18D7-057FF31FD8C3}"/>
              </a:ext>
            </a:extLst>
          </p:cNvPr>
          <p:cNvSpPr txBox="1"/>
          <p:nvPr/>
        </p:nvSpPr>
        <p:spPr>
          <a:xfrm>
            <a:off x="3741821" y="371350"/>
            <a:ext cx="1036117" cy="461665"/>
          </a:xfrm>
          <a:prstGeom prst="rect">
            <a:avLst/>
          </a:prstGeom>
          <a:noFill/>
        </p:spPr>
        <p:txBody>
          <a:bodyPr wrap="none" rtlCol="0">
            <a:spAutoFit/>
          </a:bodyPr>
          <a:lstStyle/>
          <a:p>
            <a:r>
              <a:rPr lang="en-GB" sz="2400" b="1" dirty="0"/>
              <a:t>We Do</a:t>
            </a:r>
          </a:p>
        </p:txBody>
      </p:sp>
      <p:sp>
        <p:nvSpPr>
          <p:cNvPr id="5" name="TextBox 4">
            <a:extLst>
              <a:ext uri="{FF2B5EF4-FFF2-40B4-BE49-F238E27FC236}">
                <a16:creationId xmlns:a16="http://schemas.microsoft.com/office/drawing/2014/main" id="{56F43F9B-E77E-8379-B809-E3AC94F4E743}"/>
              </a:ext>
            </a:extLst>
          </p:cNvPr>
          <p:cNvSpPr txBox="1"/>
          <p:nvPr/>
        </p:nvSpPr>
        <p:spPr>
          <a:xfrm>
            <a:off x="9844684" y="400870"/>
            <a:ext cx="1078372" cy="461665"/>
          </a:xfrm>
          <a:prstGeom prst="rect">
            <a:avLst/>
          </a:prstGeom>
          <a:noFill/>
        </p:spPr>
        <p:txBody>
          <a:bodyPr wrap="none" rtlCol="0">
            <a:spAutoFit/>
          </a:bodyPr>
          <a:lstStyle/>
          <a:p>
            <a:r>
              <a:rPr lang="en-GB" sz="2400" b="1" dirty="0"/>
              <a:t>You Do</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2FA570-34EA-4868-B26C-E02A3BB053FA}"/>
                  </a:ext>
                </a:extLst>
              </p:cNvPr>
              <p:cNvSpPr txBox="1"/>
              <p:nvPr/>
            </p:nvSpPr>
            <p:spPr>
              <a:xfrm>
                <a:off x="7401386" y="3649663"/>
                <a:ext cx="2443298" cy="65287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125</m:t>
                          </m:r>
                        </m:e>
                      </m:rad>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45</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7401386" y="3649663"/>
                <a:ext cx="2443298" cy="652871"/>
              </a:xfrm>
              <a:prstGeom prst="rect">
                <a:avLst/>
              </a:prstGeom>
              <a:blipFill>
                <a:blip r:embed="rId4"/>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8493C31C-D388-EED3-F41B-48690C1EE435}"/>
              </a:ext>
            </a:extLst>
          </p:cNvPr>
          <p:cNvSpPr txBox="1"/>
          <p:nvPr/>
        </p:nvSpPr>
        <p:spPr>
          <a:xfrm>
            <a:off x="5546077" y="2930115"/>
            <a:ext cx="151438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Calculate</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43637FB-B586-514F-5A18-F67000F22351}"/>
                  </a:ext>
                </a:extLst>
              </p:cNvPr>
              <p:cNvSpPr txBox="1"/>
              <p:nvPr/>
            </p:nvSpPr>
            <p:spPr>
              <a:xfrm>
                <a:off x="8368087" y="2150162"/>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smtClean="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b="0" i="1" dirty="0" smtClean="0">
                              <a:solidFill>
                                <a:prstClr val="black"/>
                              </a:solidFill>
                              <a:latin typeface="Cambria Math" panose="02040503050406030204" pitchFamily="18" charset="0"/>
                            </a:rPr>
                            <m:t>6</m:t>
                          </m:r>
                        </m:e>
                      </m:rad>
                    </m:oMath>
                  </m:oMathPara>
                </a14:m>
                <a:endParaRPr lang="en-GB" sz="3200" dirty="0">
                  <a:solidFill>
                    <a:prstClr val="black"/>
                  </a:solidFill>
                  <a:latin typeface="Calibri" panose="020F0502020204030204"/>
                </a:endParaRPr>
              </a:p>
            </p:txBody>
          </p:sp>
        </mc:Choice>
        <mc:Fallback>
          <p:sp>
            <p:nvSpPr>
              <p:cNvPr id="9" name="TextBox 8">
                <a:extLst>
                  <a:ext uri="{FF2B5EF4-FFF2-40B4-BE49-F238E27FC236}">
                    <a16:creationId xmlns:a16="http://schemas.microsoft.com/office/drawing/2014/main" id="{543637FB-B586-514F-5A18-F67000F22351}"/>
                  </a:ext>
                </a:extLst>
              </p:cNvPr>
              <p:cNvSpPr txBox="1">
                <a:spLocks noRot="1" noChangeAspect="1" noMove="1" noResize="1" noEditPoints="1" noAdjustHandles="1" noChangeArrowheads="1" noChangeShapeType="1" noTextEdit="1"/>
              </p:cNvSpPr>
              <p:nvPr/>
            </p:nvSpPr>
            <p:spPr>
              <a:xfrm>
                <a:off x="8368087" y="2150162"/>
                <a:ext cx="1002390" cy="64286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4B88A02-12A7-7B7D-035B-040B08545AC0}"/>
                  </a:ext>
                </a:extLst>
              </p:cNvPr>
              <p:cNvSpPr txBox="1"/>
              <p:nvPr/>
            </p:nvSpPr>
            <p:spPr>
              <a:xfrm>
                <a:off x="8272515" y="4642806"/>
                <a:ext cx="1002390"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b="0" i="1" dirty="0" smtClean="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p:sp>
            <p:nvSpPr>
              <p:cNvPr id="11" name="TextBox 10">
                <a:extLst>
                  <a:ext uri="{FF2B5EF4-FFF2-40B4-BE49-F238E27FC236}">
                    <a16:creationId xmlns:a16="http://schemas.microsoft.com/office/drawing/2014/main" id="{D4B88A02-12A7-7B7D-035B-040B08545AC0}"/>
                  </a:ext>
                </a:extLst>
              </p:cNvPr>
              <p:cNvSpPr txBox="1">
                <a:spLocks noRot="1" noChangeAspect="1" noMove="1" noResize="1" noEditPoints="1" noAdjustHandles="1" noChangeArrowheads="1" noChangeShapeType="1" noTextEdit="1"/>
              </p:cNvSpPr>
              <p:nvPr/>
            </p:nvSpPr>
            <p:spPr>
              <a:xfrm>
                <a:off x="8272515" y="4642806"/>
                <a:ext cx="1002390" cy="652871"/>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725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9614B0-ED0E-048A-7CCD-3E415840F301}"/>
                  </a:ext>
                </a:extLst>
              </p:cNvPr>
              <p:cNvSpPr txBox="1"/>
              <p:nvPr/>
            </p:nvSpPr>
            <p:spPr>
              <a:xfrm>
                <a:off x="4874351" y="3484244"/>
                <a:ext cx="2443298" cy="65287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80</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125</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AB9614B0-ED0E-048A-7CCD-3E415840F301}"/>
                  </a:ext>
                </a:extLst>
              </p:cNvPr>
              <p:cNvSpPr txBox="1">
                <a:spLocks noRot="1" noChangeAspect="1" noMove="1" noResize="1" noEditPoints="1" noAdjustHandles="1" noChangeArrowheads="1" noChangeShapeType="1" noTextEdit="1"/>
              </p:cNvSpPr>
              <p:nvPr/>
            </p:nvSpPr>
            <p:spPr>
              <a:xfrm>
                <a:off x="4874351" y="3484244"/>
                <a:ext cx="2443298" cy="65287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EB1EE9-BC40-7260-036C-D22D629B0A94}"/>
                  </a:ext>
                </a:extLst>
              </p:cNvPr>
              <p:cNvSpPr txBox="1"/>
              <p:nvPr/>
            </p:nvSpPr>
            <p:spPr>
              <a:xfrm>
                <a:off x="2313362" y="2479280"/>
                <a:ext cx="7565276" cy="5837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Write in the form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ad>
                      <m:radPr>
                        <m:degHide m:val="on"/>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are integers</a:t>
                </a:r>
              </a:p>
            </p:txBody>
          </p:sp>
        </mc:Choice>
        <mc:Fallback xmlns="">
          <p:sp>
            <p:nvSpPr>
              <p:cNvPr id="5" name="TextBox 4">
                <a:extLst>
                  <a:ext uri="{FF2B5EF4-FFF2-40B4-BE49-F238E27FC236}">
                    <a16:creationId xmlns:a16="http://schemas.microsoft.com/office/drawing/2014/main" id="{CAEB1EE9-BC40-7260-036C-D22D629B0A94}"/>
                  </a:ext>
                </a:extLst>
              </p:cNvPr>
              <p:cNvSpPr txBox="1">
                <a:spLocks noRot="1" noChangeAspect="1" noMove="1" noResize="1" noEditPoints="1" noAdjustHandles="1" noChangeArrowheads="1" noChangeShapeType="1" noTextEdit="1"/>
              </p:cNvSpPr>
              <p:nvPr/>
            </p:nvSpPr>
            <p:spPr>
              <a:xfrm>
                <a:off x="2313362" y="2479280"/>
                <a:ext cx="7565276" cy="583750"/>
              </a:xfrm>
              <a:prstGeom prst="rect">
                <a:avLst/>
              </a:prstGeom>
              <a:blipFill>
                <a:blip r:embed="rId3"/>
                <a:stretch>
                  <a:fillRect l="-242" t="-3158" r="-161" b="-27368"/>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5F6211EB-86F3-6655-C108-A49151F77E27}"/>
              </a:ext>
            </a:extLst>
          </p:cNvPr>
          <p:cNvSpPr txBox="1"/>
          <p:nvPr/>
        </p:nvSpPr>
        <p:spPr>
          <a:xfrm>
            <a:off x="3391830" y="344688"/>
            <a:ext cx="540834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What’s different with this question?</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8E7F160-51A6-7BE9-C4F1-4EF4A2D16BBA}"/>
                  </a:ext>
                </a:extLst>
              </p:cNvPr>
              <p:cNvSpPr txBox="1"/>
              <p:nvPr/>
            </p:nvSpPr>
            <p:spPr>
              <a:xfrm>
                <a:off x="5699796" y="4983769"/>
                <a:ext cx="1002390"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smtClean="0">
                          <a:solidFill>
                            <a:prstClr val="black"/>
                          </a:solidFill>
                          <a:latin typeface="Cambria Math" panose="02040503050406030204" pitchFamily="18" charset="0"/>
                        </a:rPr>
                        <m:t>9</m:t>
                      </m:r>
                      <m:rad>
                        <m:radPr>
                          <m:degHide m:val="on"/>
                          <m:ctrlPr>
                            <a:rPr lang="en-GB" sz="3200" i="1" dirty="0">
                              <a:solidFill>
                                <a:prstClr val="black"/>
                              </a:solidFill>
                              <a:latin typeface="Cambria Math" panose="02040503050406030204" pitchFamily="18" charset="0"/>
                            </a:rPr>
                          </m:ctrlPr>
                        </m:radPr>
                        <m:deg/>
                        <m:e>
                          <m:r>
                            <a:rPr lang="en-GB" sz="3200" b="0" i="1" dirty="0" smtClean="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p:sp>
            <p:nvSpPr>
              <p:cNvPr id="2" name="TextBox 1">
                <a:extLst>
                  <a:ext uri="{FF2B5EF4-FFF2-40B4-BE49-F238E27FC236}">
                    <a16:creationId xmlns:a16="http://schemas.microsoft.com/office/drawing/2014/main" id="{D8E7F160-51A6-7BE9-C4F1-4EF4A2D16BBA}"/>
                  </a:ext>
                </a:extLst>
              </p:cNvPr>
              <p:cNvSpPr txBox="1">
                <a:spLocks noRot="1" noChangeAspect="1" noMove="1" noResize="1" noEditPoints="1" noAdjustHandles="1" noChangeArrowheads="1" noChangeShapeType="1" noTextEdit="1"/>
              </p:cNvSpPr>
              <p:nvPr/>
            </p:nvSpPr>
            <p:spPr>
              <a:xfrm>
                <a:off x="5699796" y="4983769"/>
                <a:ext cx="1002390" cy="65287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594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8574-07AC-7868-06AF-7D0D38CE2D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233406-BB8D-DAE8-5079-7389F88A0713}"/>
                  </a:ext>
                </a:extLst>
              </p:cNvPr>
              <p:cNvSpPr txBox="1"/>
              <p:nvPr/>
            </p:nvSpPr>
            <p:spPr>
              <a:xfrm>
                <a:off x="4988168" y="3484244"/>
                <a:ext cx="2215671" cy="65287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75</m:t>
                          </m:r>
                        </m:e>
                      </m:rad>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27</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42233406-BB8D-DAE8-5079-7389F88A0713}"/>
                  </a:ext>
                </a:extLst>
              </p:cNvPr>
              <p:cNvSpPr txBox="1">
                <a:spLocks noRot="1" noChangeAspect="1" noMove="1" noResize="1" noEditPoints="1" noAdjustHandles="1" noChangeArrowheads="1" noChangeShapeType="1" noTextEdit="1"/>
              </p:cNvSpPr>
              <p:nvPr/>
            </p:nvSpPr>
            <p:spPr>
              <a:xfrm>
                <a:off x="4988168" y="3484244"/>
                <a:ext cx="2215671" cy="65287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FC12BE-7D51-CB77-6F95-31687478421A}"/>
                  </a:ext>
                </a:extLst>
              </p:cNvPr>
              <p:cNvSpPr txBox="1"/>
              <p:nvPr/>
            </p:nvSpPr>
            <p:spPr>
              <a:xfrm>
                <a:off x="2313362" y="2479280"/>
                <a:ext cx="7565276" cy="5837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Write in the form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ad>
                      <m:radPr>
                        <m:degHide m:val="on"/>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rad>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are integers</a:t>
                </a:r>
              </a:p>
            </p:txBody>
          </p:sp>
        </mc:Choice>
        <mc:Fallback xmlns="">
          <p:sp>
            <p:nvSpPr>
              <p:cNvPr id="5" name="TextBox 4">
                <a:extLst>
                  <a:ext uri="{FF2B5EF4-FFF2-40B4-BE49-F238E27FC236}">
                    <a16:creationId xmlns:a16="http://schemas.microsoft.com/office/drawing/2014/main" id="{D4FC12BE-7D51-CB77-6F95-31687478421A}"/>
                  </a:ext>
                </a:extLst>
              </p:cNvPr>
              <p:cNvSpPr txBox="1">
                <a:spLocks noRot="1" noChangeAspect="1" noMove="1" noResize="1" noEditPoints="1" noAdjustHandles="1" noChangeArrowheads="1" noChangeShapeType="1" noTextEdit="1"/>
              </p:cNvSpPr>
              <p:nvPr/>
            </p:nvSpPr>
            <p:spPr>
              <a:xfrm>
                <a:off x="2313362" y="2479280"/>
                <a:ext cx="7565276" cy="583750"/>
              </a:xfrm>
              <a:prstGeom prst="rect">
                <a:avLst/>
              </a:prstGeom>
              <a:blipFill>
                <a:blip r:embed="rId3"/>
                <a:stretch>
                  <a:fillRect l="-242" t="-3158" r="-161" b="-27368"/>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524D2EB3-E673-8DDF-139B-A713F967D11C}"/>
              </a:ext>
            </a:extLst>
          </p:cNvPr>
          <p:cNvSpPr txBox="1"/>
          <p:nvPr/>
        </p:nvSpPr>
        <p:spPr>
          <a:xfrm>
            <a:off x="4314905" y="344688"/>
            <a:ext cx="356219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What’s about this one?</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F4C0A81-4017-825E-E27C-F2E34EA55902}"/>
                  </a:ext>
                </a:extLst>
              </p:cNvPr>
              <p:cNvSpPr txBox="1"/>
              <p:nvPr/>
            </p:nvSpPr>
            <p:spPr>
              <a:xfrm>
                <a:off x="5575810" y="4952772"/>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smtClean="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b="0" i="1" dirty="0" smtClean="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p:sp>
            <p:nvSpPr>
              <p:cNvPr id="2" name="TextBox 1">
                <a:extLst>
                  <a:ext uri="{FF2B5EF4-FFF2-40B4-BE49-F238E27FC236}">
                    <a16:creationId xmlns:a16="http://schemas.microsoft.com/office/drawing/2014/main" id="{8F4C0A81-4017-825E-E27C-F2E34EA55902}"/>
                  </a:ext>
                </a:extLst>
              </p:cNvPr>
              <p:cNvSpPr txBox="1">
                <a:spLocks noRot="1" noChangeAspect="1" noMove="1" noResize="1" noEditPoints="1" noAdjustHandles="1" noChangeArrowheads="1" noChangeShapeType="1" noTextEdit="1"/>
              </p:cNvSpPr>
              <p:nvPr/>
            </p:nvSpPr>
            <p:spPr>
              <a:xfrm>
                <a:off x="5575810" y="4952772"/>
                <a:ext cx="1002390" cy="64286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693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421DC6-4ED6-4120-8188-D6E4D7D6A611}"/>
              </a:ext>
            </a:extLst>
          </p:cNvPr>
          <p:cNvCxnSpPr>
            <a:cxnSpLocks/>
          </p:cNvCxnSpPr>
          <p:nvPr/>
        </p:nvCxnSpPr>
        <p:spPr>
          <a:xfrm flipH="1">
            <a:off x="6093940" y="400110"/>
            <a:ext cx="0" cy="64578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51BBAC-20B0-412E-80B2-93FA065B96D2}"/>
              </a:ext>
            </a:extLst>
          </p:cNvPr>
          <p:cNvSpPr txBox="1"/>
          <p:nvPr/>
        </p:nvSpPr>
        <p:spPr>
          <a:xfrm>
            <a:off x="3100920" y="493203"/>
            <a:ext cx="1104982"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Calculate: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528345" y="1058863"/>
                <a:ext cx="1988045"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8</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18</m:t>
                          </m:r>
                        </m:e>
                      </m:ra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528345" y="1058863"/>
                <a:ext cx="1988045" cy="64286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9B25EF-010D-446B-8398-BF9B61593ACF}"/>
                  </a:ext>
                </a:extLst>
              </p:cNvPr>
              <p:cNvSpPr txBox="1"/>
              <p:nvPr/>
            </p:nvSpPr>
            <p:spPr>
              <a:xfrm>
                <a:off x="3021172" y="390147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DD9B25EF-010D-446B-8398-BF9B61593ACF}"/>
                  </a:ext>
                </a:extLst>
              </p:cNvPr>
              <p:cNvSpPr txBox="1">
                <a:spLocks noRot="1" noChangeAspect="1" noMove="1" noResize="1" noEditPoints="1" noAdjustHandles="1" noChangeArrowheads="1" noChangeShapeType="1" noTextEdit="1"/>
              </p:cNvSpPr>
              <p:nvPr/>
            </p:nvSpPr>
            <p:spPr>
              <a:xfrm>
                <a:off x="3021172" y="3901470"/>
                <a:ext cx="1002390" cy="642868"/>
              </a:xfrm>
              <a:prstGeom prst="rect">
                <a:avLst/>
              </a:prstGeom>
              <a:blipFill>
                <a:blip r:embed="rId3"/>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848760" y="4645603"/>
            <a:ext cx="1347212" cy="0"/>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59D4B8-A668-4591-A477-DBD8263E0F36}"/>
                  </a:ext>
                </a:extLst>
              </p:cNvPr>
              <p:cNvSpPr txBox="1"/>
              <p:nvPr/>
            </p:nvSpPr>
            <p:spPr>
              <a:xfrm>
                <a:off x="2040454" y="2849563"/>
                <a:ext cx="2754279"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   +   3</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13" name="TextBox 12">
                <a:extLst>
                  <a:ext uri="{FF2B5EF4-FFF2-40B4-BE49-F238E27FC236}">
                    <a16:creationId xmlns:a16="http://schemas.microsoft.com/office/drawing/2014/main" id="{5F59D4B8-A668-4591-A477-DBD8263E0F36}"/>
                  </a:ext>
                </a:extLst>
              </p:cNvPr>
              <p:cNvSpPr txBox="1">
                <a:spLocks noRot="1" noChangeAspect="1" noMove="1" noResize="1" noEditPoints="1" noAdjustHandles="1" noChangeArrowheads="1" noChangeShapeType="1" noTextEdit="1"/>
              </p:cNvSpPr>
              <p:nvPr/>
            </p:nvSpPr>
            <p:spPr>
              <a:xfrm>
                <a:off x="2040454" y="2849563"/>
                <a:ext cx="2754279" cy="642868"/>
              </a:xfrm>
              <a:prstGeom prst="rect">
                <a:avLst/>
              </a:prstGeom>
              <a:blipFill>
                <a:blip r:embed="rId4"/>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47E11E6C-E0F7-4543-A9B3-8CF494A4A011}"/>
              </a:ext>
            </a:extLst>
          </p:cNvPr>
          <p:cNvCxnSpPr>
            <a:cxnSpLocks/>
          </p:cNvCxnSpPr>
          <p:nvPr/>
        </p:nvCxnSpPr>
        <p:spPr>
          <a:xfrm flipH="1">
            <a:off x="2762251" y="1678488"/>
            <a:ext cx="281561" cy="102661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552431-92C8-45AA-AB31-0E025CDE2EC6}"/>
                  </a:ext>
                </a:extLst>
              </p:cNvPr>
              <p:cNvSpPr txBox="1"/>
              <p:nvPr/>
            </p:nvSpPr>
            <p:spPr>
              <a:xfrm>
                <a:off x="1431900" y="1830389"/>
                <a:ext cx="1151982" cy="505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4×2</m:t>
                          </m:r>
                        </m:e>
                      </m:rad>
                    </m:oMath>
                  </m:oMathPara>
                </a14:m>
                <a:endParaRPr lang="en-GB" sz="2400" dirty="0">
                  <a:solidFill>
                    <a:srgbClr val="00B0F0"/>
                  </a:solidFill>
                  <a:latin typeface="Calibri" panose="020F0502020204030204"/>
                </a:endParaRPr>
              </a:p>
            </p:txBody>
          </p:sp>
        </mc:Choice>
        <mc:Fallback xmlns="">
          <p:sp>
            <p:nvSpPr>
              <p:cNvPr id="21" name="TextBox 20">
                <a:extLst>
                  <a:ext uri="{FF2B5EF4-FFF2-40B4-BE49-F238E27FC236}">
                    <a16:creationId xmlns:a16="http://schemas.microsoft.com/office/drawing/2014/main" id="{FD552431-92C8-45AA-AB31-0E025CDE2EC6}"/>
                  </a:ext>
                </a:extLst>
              </p:cNvPr>
              <p:cNvSpPr txBox="1">
                <a:spLocks noRot="1" noChangeAspect="1" noMove="1" noResize="1" noEditPoints="1" noAdjustHandles="1" noChangeArrowheads="1" noChangeShapeType="1" noTextEdit="1"/>
              </p:cNvSpPr>
              <p:nvPr/>
            </p:nvSpPr>
            <p:spPr>
              <a:xfrm>
                <a:off x="1431900" y="1830389"/>
                <a:ext cx="1151982" cy="505203"/>
              </a:xfrm>
              <a:prstGeom prst="rect">
                <a:avLst/>
              </a:prstGeom>
              <a:blipFill>
                <a:blip r:embed="rId5"/>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AD648148-397C-4764-99EA-7E56D4047EAB}"/>
              </a:ext>
            </a:extLst>
          </p:cNvPr>
          <p:cNvSpPr txBox="1"/>
          <p:nvPr/>
        </p:nvSpPr>
        <p:spPr>
          <a:xfrm>
            <a:off x="39328" y="44703"/>
            <a:ext cx="3031279" cy="400110"/>
          </a:xfrm>
          <a:prstGeom prst="rect">
            <a:avLst/>
          </a:prstGeom>
          <a:noFill/>
        </p:spPr>
        <p:txBody>
          <a:bodyPr wrap="none" rtlCol="0">
            <a:spAutoFit/>
          </a:bodyPr>
          <a:lstStyle/>
          <a:p>
            <a:pPr algn="ctr" defTabSz="457200"/>
            <a:r>
              <a:rPr lang="en-GB" sz="2000" dirty="0">
                <a:solidFill>
                  <a:prstClr val="black"/>
                </a:solidFill>
                <a:latin typeface="Calibri" panose="020F0502020204030204"/>
              </a:rPr>
              <a:t>Adding &amp; Subtracting Surds</a:t>
            </a:r>
          </a:p>
        </p:txBody>
      </p:sp>
      <p:cxnSp>
        <p:nvCxnSpPr>
          <p:cNvPr id="15" name="Straight Arrow Connector 14">
            <a:extLst>
              <a:ext uri="{FF2B5EF4-FFF2-40B4-BE49-F238E27FC236}">
                <a16:creationId xmlns:a16="http://schemas.microsoft.com/office/drawing/2014/main" id="{172B26FB-DF94-46D3-8956-F6394BD60605}"/>
              </a:ext>
            </a:extLst>
          </p:cNvPr>
          <p:cNvCxnSpPr>
            <a:cxnSpLocks/>
          </p:cNvCxnSpPr>
          <p:nvPr/>
        </p:nvCxnSpPr>
        <p:spPr>
          <a:xfrm>
            <a:off x="4120137" y="1678487"/>
            <a:ext cx="251838" cy="10361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F3E77B-139F-4AD2-BE99-69297AB5C503}"/>
                  </a:ext>
                </a:extLst>
              </p:cNvPr>
              <p:cNvSpPr txBox="1"/>
              <p:nvPr/>
            </p:nvSpPr>
            <p:spPr>
              <a:xfrm>
                <a:off x="4594200" y="1830389"/>
                <a:ext cx="1151982" cy="505203"/>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srgbClr val="00B0F0"/>
                              </a:solidFill>
                              <a:latin typeface="Cambria Math" panose="02040503050406030204" pitchFamily="18" charset="0"/>
                            </a:rPr>
                          </m:ctrlPr>
                        </m:radPr>
                        <m:deg/>
                        <m:e>
                          <m:r>
                            <a:rPr lang="en-GB" sz="2400" i="1" dirty="0">
                              <a:solidFill>
                                <a:srgbClr val="00B0F0"/>
                              </a:solidFill>
                              <a:latin typeface="Cambria Math" panose="02040503050406030204" pitchFamily="18" charset="0"/>
                            </a:rPr>
                            <m:t>9×2</m:t>
                          </m:r>
                        </m:e>
                      </m:rad>
                    </m:oMath>
                  </m:oMathPara>
                </a14:m>
                <a:endParaRPr lang="en-GB" sz="2400" dirty="0">
                  <a:solidFill>
                    <a:srgbClr val="00B0F0"/>
                  </a:solidFill>
                  <a:latin typeface="Calibri" panose="020F0502020204030204"/>
                </a:endParaRPr>
              </a:p>
            </p:txBody>
          </p:sp>
        </mc:Choice>
        <mc:Fallback xmlns="">
          <p:sp>
            <p:nvSpPr>
              <p:cNvPr id="16" name="TextBox 15">
                <a:extLst>
                  <a:ext uri="{FF2B5EF4-FFF2-40B4-BE49-F238E27FC236}">
                    <a16:creationId xmlns:a16="http://schemas.microsoft.com/office/drawing/2014/main" id="{62F3E77B-139F-4AD2-BE99-69297AB5C503}"/>
                  </a:ext>
                </a:extLst>
              </p:cNvPr>
              <p:cNvSpPr txBox="1">
                <a:spLocks noRot="1" noChangeAspect="1" noMove="1" noResize="1" noEditPoints="1" noAdjustHandles="1" noChangeArrowheads="1" noChangeShapeType="1" noTextEdit="1"/>
              </p:cNvSpPr>
              <p:nvPr/>
            </p:nvSpPr>
            <p:spPr>
              <a:xfrm>
                <a:off x="4594200" y="1830389"/>
                <a:ext cx="1151982" cy="505203"/>
              </a:xfrm>
              <a:prstGeom prst="rect">
                <a:avLst/>
              </a:prstGeom>
              <a:blipFill>
                <a:blip r:embed="rId6"/>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0B7A73B4-1A19-43C3-B9C4-DAE4494B8E6A}"/>
              </a:ext>
            </a:extLst>
          </p:cNvPr>
          <p:cNvSpPr txBox="1"/>
          <p:nvPr/>
        </p:nvSpPr>
        <p:spPr>
          <a:xfrm>
            <a:off x="6213277" y="121377"/>
            <a:ext cx="1104982"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Calculate:</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2522F61-E70B-4AF7-AE00-F2FE6A9D65C2}"/>
                  </a:ext>
                </a:extLst>
              </p:cNvPr>
              <p:cNvSpPr txBox="1"/>
              <p:nvPr/>
            </p:nvSpPr>
            <p:spPr>
              <a:xfrm>
                <a:off x="7045389" y="737429"/>
                <a:ext cx="1988045"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8</m:t>
                          </m:r>
                        </m:e>
                      </m:rad>
                    </m:oMath>
                  </m:oMathPara>
                </a14:m>
                <a:endParaRPr lang="en-GB" sz="3200" dirty="0">
                  <a:solidFill>
                    <a:prstClr val="black"/>
                  </a:solidFill>
                  <a:latin typeface="Calibri" panose="020F0502020204030204"/>
                </a:endParaRPr>
              </a:p>
            </p:txBody>
          </p:sp>
        </mc:Choice>
        <mc:Fallback xmlns="">
          <p:sp>
            <p:nvSpPr>
              <p:cNvPr id="33" name="TextBox 32">
                <a:extLst>
                  <a:ext uri="{FF2B5EF4-FFF2-40B4-BE49-F238E27FC236}">
                    <a16:creationId xmlns:a16="http://schemas.microsoft.com/office/drawing/2014/main" id="{62522F61-E70B-4AF7-AE00-F2FE6A9D65C2}"/>
                  </a:ext>
                </a:extLst>
              </p:cNvPr>
              <p:cNvSpPr txBox="1">
                <a:spLocks noRot="1" noChangeAspect="1" noMove="1" noResize="1" noEditPoints="1" noAdjustHandles="1" noChangeArrowheads="1" noChangeShapeType="1" noTextEdit="1"/>
              </p:cNvSpPr>
              <p:nvPr/>
            </p:nvSpPr>
            <p:spPr>
              <a:xfrm>
                <a:off x="7045389" y="737429"/>
                <a:ext cx="1988045" cy="64286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2381AE5-9A20-4F27-A55E-FE8A7B0A10F7}"/>
                  </a:ext>
                </a:extLst>
              </p:cNvPr>
              <p:cNvSpPr txBox="1"/>
              <p:nvPr/>
            </p:nvSpPr>
            <p:spPr>
              <a:xfrm>
                <a:off x="9539894" y="742271"/>
                <a:ext cx="1267270" cy="573940"/>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=6</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oMath>
                  </m:oMathPara>
                </a14:m>
                <a:endParaRPr lang="en-GB" sz="2800" dirty="0">
                  <a:solidFill>
                    <a:prstClr val="black"/>
                  </a:solidFill>
                  <a:latin typeface="Calibri" panose="020F0502020204030204"/>
                </a:endParaRPr>
              </a:p>
            </p:txBody>
          </p:sp>
        </mc:Choice>
        <mc:Fallback xmlns="">
          <p:sp>
            <p:nvSpPr>
              <p:cNvPr id="34" name="TextBox 33">
                <a:extLst>
                  <a:ext uri="{FF2B5EF4-FFF2-40B4-BE49-F238E27FC236}">
                    <a16:creationId xmlns:a16="http://schemas.microsoft.com/office/drawing/2014/main" id="{E2381AE5-9A20-4F27-A55E-FE8A7B0A10F7}"/>
                  </a:ext>
                </a:extLst>
              </p:cNvPr>
              <p:cNvSpPr txBox="1">
                <a:spLocks noRot="1" noChangeAspect="1" noMove="1" noResize="1" noEditPoints="1" noAdjustHandles="1" noChangeArrowheads="1" noChangeShapeType="1" noTextEdit="1"/>
              </p:cNvSpPr>
              <p:nvPr/>
            </p:nvSpPr>
            <p:spPr>
              <a:xfrm>
                <a:off x="9539894" y="742271"/>
                <a:ext cx="1267270" cy="573940"/>
              </a:xfrm>
              <a:prstGeom prst="rect">
                <a:avLst/>
              </a:prstGeom>
              <a:blipFill>
                <a:blip r:embed="rId8"/>
                <a:stretch>
                  <a:fillRect/>
                </a:stretch>
              </a:blipFill>
              <a:ln w="28575">
                <a:solidFill>
                  <a:srgbClr val="00B0F0"/>
                </a:solidFill>
              </a:ln>
            </p:spPr>
            <p:txBody>
              <a:bodyPr/>
              <a:lstStyle/>
              <a:p>
                <a:r>
                  <a:rPr lang="en-GB">
                    <a:noFill/>
                  </a:rPr>
                  <a:t> </a:t>
                </a:r>
              </a:p>
            </p:txBody>
          </p:sp>
        </mc:Fallback>
      </mc:AlternateContent>
      <p:sp>
        <p:nvSpPr>
          <p:cNvPr id="35" name="TextBox 34">
            <a:extLst>
              <a:ext uri="{FF2B5EF4-FFF2-40B4-BE49-F238E27FC236}">
                <a16:creationId xmlns:a16="http://schemas.microsoft.com/office/drawing/2014/main" id="{C0200D1D-6775-4ED7-A66C-7C45EC540EC0}"/>
              </a:ext>
            </a:extLst>
          </p:cNvPr>
          <p:cNvSpPr txBox="1"/>
          <p:nvPr/>
        </p:nvSpPr>
        <p:spPr>
          <a:xfrm>
            <a:off x="6189072" y="828032"/>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a)</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6B62AFC-7FBD-43A4-971A-CA2A3B2415E4}"/>
                  </a:ext>
                </a:extLst>
              </p:cNvPr>
              <p:cNvSpPr txBox="1"/>
              <p:nvPr/>
            </p:nvSpPr>
            <p:spPr>
              <a:xfrm>
                <a:off x="6931576" y="1558168"/>
                <a:ext cx="2215670"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45</m:t>
                          </m:r>
                        </m:e>
                      </m:rad>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38" name="TextBox 37">
                <a:extLst>
                  <a:ext uri="{FF2B5EF4-FFF2-40B4-BE49-F238E27FC236}">
                    <a16:creationId xmlns:a16="http://schemas.microsoft.com/office/drawing/2014/main" id="{D6B62AFC-7FBD-43A4-971A-CA2A3B2415E4}"/>
                  </a:ext>
                </a:extLst>
              </p:cNvPr>
              <p:cNvSpPr txBox="1">
                <a:spLocks noRot="1" noChangeAspect="1" noMove="1" noResize="1" noEditPoints="1" noAdjustHandles="1" noChangeArrowheads="1" noChangeShapeType="1" noTextEdit="1"/>
              </p:cNvSpPr>
              <p:nvPr/>
            </p:nvSpPr>
            <p:spPr>
              <a:xfrm>
                <a:off x="6931576" y="1558168"/>
                <a:ext cx="2215670" cy="65287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F568D85-19D8-4075-A068-38ED10793447}"/>
                  </a:ext>
                </a:extLst>
              </p:cNvPr>
              <p:cNvSpPr txBox="1"/>
              <p:nvPr/>
            </p:nvSpPr>
            <p:spPr>
              <a:xfrm>
                <a:off x="9539894" y="1563009"/>
                <a:ext cx="1267270" cy="582724"/>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=5</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2F568D85-19D8-4075-A068-38ED10793447}"/>
                  </a:ext>
                </a:extLst>
              </p:cNvPr>
              <p:cNvSpPr txBox="1">
                <a:spLocks noRot="1" noChangeAspect="1" noMove="1" noResize="1" noEditPoints="1" noAdjustHandles="1" noChangeArrowheads="1" noChangeShapeType="1" noTextEdit="1"/>
              </p:cNvSpPr>
              <p:nvPr/>
            </p:nvSpPr>
            <p:spPr>
              <a:xfrm>
                <a:off x="9539894" y="1563009"/>
                <a:ext cx="1267270" cy="582724"/>
              </a:xfrm>
              <a:prstGeom prst="rect">
                <a:avLst/>
              </a:prstGeom>
              <a:blipFill>
                <a:blip r:embed="rId10"/>
                <a:stretch>
                  <a:fillRect/>
                </a:stretch>
              </a:blipFill>
              <a:ln w="28575">
                <a:solidFill>
                  <a:srgbClr val="00B0F0"/>
                </a:solidFill>
              </a:ln>
            </p:spPr>
            <p:txBody>
              <a:bodyPr/>
              <a:lstStyle/>
              <a:p>
                <a:r>
                  <a:rPr lang="en-GB">
                    <a:noFill/>
                  </a:rPr>
                  <a:t> </a:t>
                </a:r>
              </a:p>
            </p:txBody>
          </p:sp>
        </mc:Fallback>
      </mc:AlternateContent>
      <p:sp>
        <p:nvSpPr>
          <p:cNvPr id="40" name="TextBox 39">
            <a:extLst>
              <a:ext uri="{FF2B5EF4-FFF2-40B4-BE49-F238E27FC236}">
                <a16:creationId xmlns:a16="http://schemas.microsoft.com/office/drawing/2014/main" id="{72265E15-1FD7-408B-A11B-07839CA30A48}"/>
              </a:ext>
            </a:extLst>
          </p:cNvPr>
          <p:cNvSpPr txBox="1"/>
          <p:nvPr/>
        </p:nvSpPr>
        <p:spPr>
          <a:xfrm>
            <a:off x="6181858" y="1648770"/>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b)</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6C958E8-5A3D-4813-B2B6-47448F1DAD6A}"/>
                  </a:ext>
                </a:extLst>
              </p:cNvPr>
              <p:cNvSpPr txBox="1"/>
              <p:nvPr/>
            </p:nvSpPr>
            <p:spPr>
              <a:xfrm>
                <a:off x="6817762" y="2378905"/>
                <a:ext cx="2443298"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6</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10</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90</m:t>
                          </m:r>
                        </m:e>
                      </m:rad>
                    </m:oMath>
                  </m:oMathPara>
                </a14:m>
                <a:endParaRPr lang="en-GB" sz="3200" dirty="0">
                  <a:solidFill>
                    <a:prstClr val="black"/>
                  </a:solidFill>
                  <a:latin typeface="Calibri" panose="020F0502020204030204"/>
                </a:endParaRPr>
              </a:p>
            </p:txBody>
          </p:sp>
        </mc:Choice>
        <mc:Fallback xmlns="">
          <p:sp>
            <p:nvSpPr>
              <p:cNvPr id="42" name="TextBox 41">
                <a:extLst>
                  <a:ext uri="{FF2B5EF4-FFF2-40B4-BE49-F238E27FC236}">
                    <a16:creationId xmlns:a16="http://schemas.microsoft.com/office/drawing/2014/main" id="{76C958E8-5A3D-4813-B2B6-47448F1DAD6A}"/>
                  </a:ext>
                </a:extLst>
              </p:cNvPr>
              <p:cNvSpPr txBox="1">
                <a:spLocks noRot="1" noChangeAspect="1" noMove="1" noResize="1" noEditPoints="1" noAdjustHandles="1" noChangeArrowheads="1" noChangeShapeType="1" noTextEdit="1"/>
              </p:cNvSpPr>
              <p:nvPr/>
            </p:nvSpPr>
            <p:spPr>
              <a:xfrm>
                <a:off x="6817762" y="2378905"/>
                <a:ext cx="2443298" cy="6428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B6CA149-A3DF-4C19-8DD8-4250D189E4FB}"/>
                  </a:ext>
                </a:extLst>
              </p:cNvPr>
              <p:cNvSpPr txBox="1"/>
              <p:nvPr/>
            </p:nvSpPr>
            <p:spPr>
              <a:xfrm>
                <a:off x="9440508" y="2383747"/>
                <a:ext cx="1466042" cy="573940"/>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10</m:t>
                          </m:r>
                        </m:e>
                      </m:rad>
                    </m:oMath>
                  </m:oMathPara>
                </a14:m>
                <a:endParaRPr lang="en-GB" sz="2800" dirty="0">
                  <a:solidFill>
                    <a:prstClr val="black"/>
                  </a:solidFill>
                  <a:latin typeface="Calibri" panose="020F0502020204030204"/>
                </a:endParaRPr>
              </a:p>
            </p:txBody>
          </p:sp>
        </mc:Choice>
        <mc:Fallback xmlns="">
          <p:sp>
            <p:nvSpPr>
              <p:cNvPr id="43" name="TextBox 42">
                <a:extLst>
                  <a:ext uri="{FF2B5EF4-FFF2-40B4-BE49-F238E27FC236}">
                    <a16:creationId xmlns:a16="http://schemas.microsoft.com/office/drawing/2014/main" id="{1B6CA149-A3DF-4C19-8DD8-4250D189E4FB}"/>
                  </a:ext>
                </a:extLst>
              </p:cNvPr>
              <p:cNvSpPr txBox="1">
                <a:spLocks noRot="1" noChangeAspect="1" noMove="1" noResize="1" noEditPoints="1" noAdjustHandles="1" noChangeArrowheads="1" noChangeShapeType="1" noTextEdit="1"/>
              </p:cNvSpPr>
              <p:nvPr/>
            </p:nvSpPr>
            <p:spPr>
              <a:xfrm>
                <a:off x="9440508" y="2383747"/>
                <a:ext cx="1466042" cy="573940"/>
              </a:xfrm>
              <a:prstGeom prst="rect">
                <a:avLst/>
              </a:prstGeom>
              <a:blipFill>
                <a:blip r:embed="rId12"/>
                <a:stretch>
                  <a:fillRect/>
                </a:stretch>
              </a:blipFill>
              <a:ln w="28575">
                <a:solidFill>
                  <a:srgbClr val="00B0F0"/>
                </a:solidFill>
              </a:ln>
            </p:spPr>
            <p:txBody>
              <a:bodyPr/>
              <a:lstStyle/>
              <a:p>
                <a:r>
                  <a:rPr lang="en-GB">
                    <a:noFill/>
                  </a:rPr>
                  <a:t> </a:t>
                </a:r>
              </a:p>
            </p:txBody>
          </p:sp>
        </mc:Fallback>
      </mc:AlternateContent>
      <p:sp>
        <p:nvSpPr>
          <p:cNvPr id="44" name="TextBox 43">
            <a:extLst>
              <a:ext uri="{FF2B5EF4-FFF2-40B4-BE49-F238E27FC236}">
                <a16:creationId xmlns:a16="http://schemas.microsoft.com/office/drawing/2014/main" id="{D0815B07-BADC-47B6-8E1B-B18A106EEF9D}"/>
              </a:ext>
            </a:extLst>
          </p:cNvPr>
          <p:cNvSpPr txBox="1"/>
          <p:nvPr/>
        </p:nvSpPr>
        <p:spPr>
          <a:xfrm>
            <a:off x="6197888" y="2469508"/>
            <a:ext cx="40748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c)</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728E871-2ECE-4B5F-BE84-B9F80449EB21}"/>
                  </a:ext>
                </a:extLst>
              </p:cNvPr>
              <p:cNvSpPr txBox="1"/>
              <p:nvPr/>
            </p:nvSpPr>
            <p:spPr>
              <a:xfrm>
                <a:off x="6931576" y="3199642"/>
                <a:ext cx="2215671"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18</m:t>
                          </m:r>
                        </m:e>
                      </m:rad>
                    </m:oMath>
                  </m:oMathPara>
                </a14:m>
                <a:endParaRPr lang="en-GB" sz="3200" dirty="0">
                  <a:solidFill>
                    <a:prstClr val="black"/>
                  </a:solidFill>
                  <a:latin typeface="Calibri" panose="020F0502020204030204"/>
                </a:endParaRPr>
              </a:p>
            </p:txBody>
          </p:sp>
        </mc:Choice>
        <mc:Fallback xmlns="">
          <p:sp>
            <p:nvSpPr>
              <p:cNvPr id="46" name="TextBox 45">
                <a:extLst>
                  <a:ext uri="{FF2B5EF4-FFF2-40B4-BE49-F238E27FC236}">
                    <a16:creationId xmlns:a16="http://schemas.microsoft.com/office/drawing/2014/main" id="{5728E871-2ECE-4B5F-BE84-B9F80449EB21}"/>
                  </a:ext>
                </a:extLst>
              </p:cNvPr>
              <p:cNvSpPr txBox="1">
                <a:spLocks noRot="1" noChangeAspect="1" noMove="1" noResize="1" noEditPoints="1" noAdjustHandles="1" noChangeArrowheads="1" noChangeShapeType="1" noTextEdit="1"/>
              </p:cNvSpPr>
              <p:nvPr/>
            </p:nvSpPr>
            <p:spPr>
              <a:xfrm>
                <a:off x="6931576" y="3199642"/>
                <a:ext cx="2215671" cy="64286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A6EA64A-8B9B-4943-A8C1-4E0F70D538FA}"/>
                  </a:ext>
                </a:extLst>
              </p:cNvPr>
              <p:cNvSpPr txBox="1"/>
              <p:nvPr/>
            </p:nvSpPr>
            <p:spPr>
              <a:xfrm>
                <a:off x="9539894" y="3204484"/>
                <a:ext cx="1267270" cy="573940"/>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=7</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oMath>
                  </m:oMathPara>
                </a14:m>
                <a:endParaRPr lang="en-GB" sz="2800" dirty="0">
                  <a:solidFill>
                    <a:prstClr val="black"/>
                  </a:solidFill>
                  <a:latin typeface="Calibri" panose="020F0502020204030204"/>
                </a:endParaRPr>
              </a:p>
            </p:txBody>
          </p:sp>
        </mc:Choice>
        <mc:Fallback xmlns="">
          <p:sp>
            <p:nvSpPr>
              <p:cNvPr id="47" name="TextBox 46">
                <a:extLst>
                  <a:ext uri="{FF2B5EF4-FFF2-40B4-BE49-F238E27FC236}">
                    <a16:creationId xmlns:a16="http://schemas.microsoft.com/office/drawing/2014/main" id="{4A6EA64A-8B9B-4943-A8C1-4E0F70D538FA}"/>
                  </a:ext>
                </a:extLst>
              </p:cNvPr>
              <p:cNvSpPr txBox="1">
                <a:spLocks noRot="1" noChangeAspect="1" noMove="1" noResize="1" noEditPoints="1" noAdjustHandles="1" noChangeArrowheads="1" noChangeShapeType="1" noTextEdit="1"/>
              </p:cNvSpPr>
              <p:nvPr/>
            </p:nvSpPr>
            <p:spPr>
              <a:xfrm>
                <a:off x="9539894" y="3204484"/>
                <a:ext cx="1267270" cy="573940"/>
              </a:xfrm>
              <a:prstGeom prst="rect">
                <a:avLst/>
              </a:prstGeom>
              <a:blipFill>
                <a:blip r:embed="rId14"/>
                <a:stretch>
                  <a:fillRect/>
                </a:stretch>
              </a:blipFill>
              <a:ln w="28575">
                <a:solidFill>
                  <a:srgbClr val="00B0F0"/>
                </a:solidFill>
              </a:ln>
            </p:spPr>
            <p:txBody>
              <a:bodyPr/>
              <a:lstStyle/>
              <a:p>
                <a:r>
                  <a:rPr lang="en-GB">
                    <a:noFill/>
                  </a:rPr>
                  <a:t> </a:t>
                </a:r>
              </a:p>
            </p:txBody>
          </p:sp>
        </mc:Fallback>
      </mc:AlternateContent>
      <p:sp>
        <p:nvSpPr>
          <p:cNvPr id="48" name="TextBox 47">
            <a:extLst>
              <a:ext uri="{FF2B5EF4-FFF2-40B4-BE49-F238E27FC236}">
                <a16:creationId xmlns:a16="http://schemas.microsoft.com/office/drawing/2014/main" id="{A3A5B815-C00A-4B8B-A269-E6D380306AD2}"/>
              </a:ext>
            </a:extLst>
          </p:cNvPr>
          <p:cNvSpPr txBox="1"/>
          <p:nvPr/>
        </p:nvSpPr>
        <p:spPr>
          <a:xfrm>
            <a:off x="6181858" y="3290245"/>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d)</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C949EEC-B35B-4A33-9C16-E3EBEC3ACB04}"/>
                  </a:ext>
                </a:extLst>
              </p:cNvPr>
              <p:cNvSpPr txBox="1"/>
              <p:nvPr/>
            </p:nvSpPr>
            <p:spPr>
              <a:xfrm>
                <a:off x="6931576" y="4020380"/>
                <a:ext cx="221567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27</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20</m:t>
                          </m:r>
                        </m:e>
                      </m:rad>
                    </m:oMath>
                  </m:oMathPara>
                </a14:m>
                <a:endParaRPr lang="en-GB" sz="3200" dirty="0">
                  <a:solidFill>
                    <a:prstClr val="black"/>
                  </a:solidFill>
                  <a:latin typeface="Calibri" panose="020F0502020204030204"/>
                </a:endParaRPr>
              </a:p>
            </p:txBody>
          </p:sp>
        </mc:Choice>
        <mc:Fallback xmlns="">
          <p:sp>
            <p:nvSpPr>
              <p:cNvPr id="50" name="TextBox 49">
                <a:extLst>
                  <a:ext uri="{FF2B5EF4-FFF2-40B4-BE49-F238E27FC236}">
                    <a16:creationId xmlns:a16="http://schemas.microsoft.com/office/drawing/2014/main" id="{EC949EEC-B35B-4A33-9C16-E3EBEC3ACB04}"/>
                  </a:ext>
                </a:extLst>
              </p:cNvPr>
              <p:cNvSpPr txBox="1">
                <a:spLocks noRot="1" noChangeAspect="1" noMove="1" noResize="1" noEditPoints="1" noAdjustHandles="1" noChangeArrowheads="1" noChangeShapeType="1" noTextEdit="1"/>
              </p:cNvSpPr>
              <p:nvPr/>
            </p:nvSpPr>
            <p:spPr>
              <a:xfrm>
                <a:off x="6931576" y="4020380"/>
                <a:ext cx="2215670" cy="64286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1ACB311-6725-4D37-ABBC-62B872CB9596}"/>
                  </a:ext>
                </a:extLst>
              </p:cNvPr>
              <p:cNvSpPr txBox="1"/>
              <p:nvPr/>
            </p:nvSpPr>
            <p:spPr>
              <a:xfrm>
                <a:off x="9237382" y="4129998"/>
                <a:ext cx="1719894" cy="442685"/>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=3</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−2</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5</m:t>
                          </m:r>
                        </m:e>
                      </m:rad>
                    </m:oMath>
                  </m:oMathPara>
                </a14:m>
                <a:endParaRPr lang="en-GB" sz="2000" dirty="0">
                  <a:solidFill>
                    <a:prstClr val="black"/>
                  </a:solidFill>
                  <a:latin typeface="Calibri" panose="020F0502020204030204"/>
                </a:endParaRPr>
              </a:p>
            </p:txBody>
          </p:sp>
        </mc:Choice>
        <mc:Fallback xmlns="">
          <p:sp>
            <p:nvSpPr>
              <p:cNvPr id="51" name="TextBox 50">
                <a:extLst>
                  <a:ext uri="{FF2B5EF4-FFF2-40B4-BE49-F238E27FC236}">
                    <a16:creationId xmlns:a16="http://schemas.microsoft.com/office/drawing/2014/main" id="{C1ACB311-6725-4D37-ABBC-62B872CB9596}"/>
                  </a:ext>
                </a:extLst>
              </p:cNvPr>
              <p:cNvSpPr txBox="1">
                <a:spLocks noRot="1" noChangeAspect="1" noMove="1" noResize="1" noEditPoints="1" noAdjustHandles="1" noChangeArrowheads="1" noChangeShapeType="1" noTextEdit="1"/>
              </p:cNvSpPr>
              <p:nvPr/>
            </p:nvSpPr>
            <p:spPr>
              <a:xfrm>
                <a:off x="9237382" y="4129998"/>
                <a:ext cx="1719894" cy="442685"/>
              </a:xfrm>
              <a:prstGeom prst="rect">
                <a:avLst/>
              </a:prstGeom>
              <a:blipFill>
                <a:blip r:embed="rId16"/>
                <a:stretch>
                  <a:fillRect/>
                </a:stretch>
              </a:blipFill>
              <a:ln w="28575">
                <a:solidFill>
                  <a:srgbClr val="00B0F0"/>
                </a:solidFill>
              </a:ln>
            </p:spPr>
            <p:txBody>
              <a:bodyPr/>
              <a:lstStyle/>
              <a:p>
                <a:r>
                  <a:rPr lang="en-GB">
                    <a:noFill/>
                  </a:rPr>
                  <a:t> </a:t>
                </a:r>
              </a:p>
            </p:txBody>
          </p:sp>
        </mc:Fallback>
      </mc:AlternateContent>
      <p:sp>
        <p:nvSpPr>
          <p:cNvPr id="52" name="TextBox 51">
            <a:extLst>
              <a:ext uri="{FF2B5EF4-FFF2-40B4-BE49-F238E27FC236}">
                <a16:creationId xmlns:a16="http://schemas.microsoft.com/office/drawing/2014/main" id="{D7E0AD46-AD95-4940-810A-657E6AD5ABE7}"/>
              </a:ext>
            </a:extLst>
          </p:cNvPr>
          <p:cNvSpPr txBox="1"/>
          <p:nvPr/>
        </p:nvSpPr>
        <p:spPr>
          <a:xfrm>
            <a:off x="6185866" y="4110983"/>
            <a:ext cx="431528"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D03B3E6-5F67-4DE1-8D6C-6605C5AE579E}"/>
                  </a:ext>
                </a:extLst>
              </p:cNvPr>
              <p:cNvSpPr txBox="1"/>
              <p:nvPr/>
            </p:nvSpPr>
            <p:spPr>
              <a:xfrm>
                <a:off x="6703949" y="4841119"/>
                <a:ext cx="2670924"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24</m:t>
                          </m:r>
                        </m:e>
                      </m:rad>
                      <m:r>
                        <a:rPr lang="en-GB" sz="3200" i="1" dirty="0">
                          <a:solidFill>
                            <a:prstClr val="black"/>
                          </a:solidFill>
                          <a:latin typeface="Cambria Math" panose="02040503050406030204" pitchFamily="18" charset="0"/>
                        </a:rPr>
                        <m:t>+3</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54</m:t>
                          </m:r>
                        </m:e>
                      </m:rad>
                    </m:oMath>
                  </m:oMathPara>
                </a14:m>
                <a:endParaRPr lang="en-GB" sz="3200" dirty="0">
                  <a:solidFill>
                    <a:prstClr val="black"/>
                  </a:solidFill>
                  <a:latin typeface="Calibri" panose="020F0502020204030204"/>
                </a:endParaRPr>
              </a:p>
            </p:txBody>
          </p:sp>
        </mc:Choice>
        <mc:Fallback xmlns="">
          <p:sp>
            <p:nvSpPr>
              <p:cNvPr id="54" name="TextBox 53">
                <a:extLst>
                  <a:ext uri="{FF2B5EF4-FFF2-40B4-BE49-F238E27FC236}">
                    <a16:creationId xmlns:a16="http://schemas.microsoft.com/office/drawing/2014/main" id="{2D03B3E6-5F67-4DE1-8D6C-6605C5AE579E}"/>
                  </a:ext>
                </a:extLst>
              </p:cNvPr>
              <p:cNvSpPr txBox="1">
                <a:spLocks noRot="1" noChangeAspect="1" noMove="1" noResize="1" noEditPoints="1" noAdjustHandles="1" noChangeArrowheads="1" noChangeShapeType="1" noTextEdit="1"/>
              </p:cNvSpPr>
              <p:nvPr/>
            </p:nvSpPr>
            <p:spPr>
              <a:xfrm>
                <a:off x="6703949" y="4841119"/>
                <a:ext cx="2670924" cy="652871"/>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4C0AD15-D217-4EB8-96B9-983D31E0C17B}"/>
                  </a:ext>
                </a:extLst>
              </p:cNvPr>
              <p:cNvSpPr txBox="1"/>
              <p:nvPr/>
            </p:nvSpPr>
            <p:spPr>
              <a:xfrm>
                <a:off x="9440508" y="4845960"/>
                <a:ext cx="1466042" cy="573940"/>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=13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6</m:t>
                          </m:r>
                        </m:e>
                      </m:rad>
                    </m:oMath>
                  </m:oMathPara>
                </a14:m>
                <a:endParaRPr lang="en-GB" sz="28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C4C0AD15-D217-4EB8-96B9-983D31E0C17B}"/>
                  </a:ext>
                </a:extLst>
              </p:cNvPr>
              <p:cNvSpPr txBox="1">
                <a:spLocks noRot="1" noChangeAspect="1" noMove="1" noResize="1" noEditPoints="1" noAdjustHandles="1" noChangeArrowheads="1" noChangeShapeType="1" noTextEdit="1"/>
              </p:cNvSpPr>
              <p:nvPr/>
            </p:nvSpPr>
            <p:spPr>
              <a:xfrm>
                <a:off x="9440508" y="4845960"/>
                <a:ext cx="1466042" cy="573940"/>
              </a:xfrm>
              <a:prstGeom prst="rect">
                <a:avLst/>
              </a:prstGeom>
              <a:blipFill>
                <a:blip r:embed="rId18"/>
                <a:stretch>
                  <a:fillRect/>
                </a:stretch>
              </a:blipFill>
              <a:ln w="28575">
                <a:solidFill>
                  <a:srgbClr val="00B0F0"/>
                </a:solidFill>
              </a:ln>
            </p:spPr>
            <p:txBody>
              <a:bodyPr/>
              <a:lstStyle/>
              <a:p>
                <a:r>
                  <a:rPr lang="en-GB">
                    <a:noFill/>
                  </a:rPr>
                  <a:t> </a:t>
                </a:r>
              </a:p>
            </p:txBody>
          </p:sp>
        </mc:Fallback>
      </mc:AlternateContent>
      <p:sp>
        <p:nvSpPr>
          <p:cNvPr id="56" name="TextBox 55">
            <a:extLst>
              <a:ext uri="{FF2B5EF4-FFF2-40B4-BE49-F238E27FC236}">
                <a16:creationId xmlns:a16="http://schemas.microsoft.com/office/drawing/2014/main" id="{4F24C9BE-3EB2-4E95-B7A7-444AAFBCD4DF}"/>
              </a:ext>
            </a:extLst>
          </p:cNvPr>
          <p:cNvSpPr txBox="1"/>
          <p:nvPr/>
        </p:nvSpPr>
        <p:spPr>
          <a:xfrm>
            <a:off x="6213277" y="4931721"/>
            <a:ext cx="37670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f)</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5AD4046-F2C5-4B1A-B370-A0B8C4E9A7C5}"/>
                  </a:ext>
                </a:extLst>
              </p:cNvPr>
              <p:cNvSpPr txBox="1"/>
              <p:nvPr/>
            </p:nvSpPr>
            <p:spPr>
              <a:xfrm>
                <a:off x="6703949" y="5661855"/>
                <a:ext cx="2670924"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98</m:t>
                          </m:r>
                        </m:e>
                      </m:rad>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50</m:t>
                          </m:r>
                        </m:e>
                      </m:rad>
                    </m:oMath>
                  </m:oMathPara>
                </a14:m>
                <a:endParaRPr lang="en-GB" sz="32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E5AD4046-F2C5-4B1A-B370-A0B8C4E9A7C5}"/>
                  </a:ext>
                </a:extLst>
              </p:cNvPr>
              <p:cNvSpPr txBox="1">
                <a:spLocks noRot="1" noChangeAspect="1" noMove="1" noResize="1" noEditPoints="1" noAdjustHandles="1" noChangeArrowheads="1" noChangeShapeType="1" noTextEdit="1"/>
              </p:cNvSpPr>
              <p:nvPr/>
            </p:nvSpPr>
            <p:spPr>
              <a:xfrm>
                <a:off x="6703949" y="5661855"/>
                <a:ext cx="2670924" cy="65287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0FE1D70-A537-4C55-95ED-F3B0F4C7B2D3}"/>
                  </a:ext>
                </a:extLst>
              </p:cNvPr>
              <p:cNvSpPr txBox="1"/>
              <p:nvPr/>
            </p:nvSpPr>
            <p:spPr>
              <a:xfrm>
                <a:off x="9239982" y="5666696"/>
                <a:ext cx="1733744" cy="573940"/>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=−11</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2</m:t>
                          </m:r>
                        </m:e>
                      </m:rad>
                    </m:oMath>
                  </m:oMathPara>
                </a14:m>
                <a:endParaRPr lang="en-GB" sz="2800" dirty="0">
                  <a:solidFill>
                    <a:prstClr val="black"/>
                  </a:solidFill>
                  <a:latin typeface="Calibri" panose="020F0502020204030204"/>
                </a:endParaRPr>
              </a:p>
            </p:txBody>
          </p:sp>
        </mc:Choice>
        <mc:Fallback xmlns="">
          <p:sp>
            <p:nvSpPr>
              <p:cNvPr id="59" name="TextBox 58">
                <a:extLst>
                  <a:ext uri="{FF2B5EF4-FFF2-40B4-BE49-F238E27FC236}">
                    <a16:creationId xmlns:a16="http://schemas.microsoft.com/office/drawing/2014/main" id="{10FE1D70-A537-4C55-95ED-F3B0F4C7B2D3}"/>
                  </a:ext>
                </a:extLst>
              </p:cNvPr>
              <p:cNvSpPr txBox="1">
                <a:spLocks noRot="1" noChangeAspect="1" noMove="1" noResize="1" noEditPoints="1" noAdjustHandles="1" noChangeArrowheads="1" noChangeShapeType="1" noTextEdit="1"/>
              </p:cNvSpPr>
              <p:nvPr/>
            </p:nvSpPr>
            <p:spPr>
              <a:xfrm>
                <a:off x="9239982" y="5666696"/>
                <a:ext cx="1733744" cy="573940"/>
              </a:xfrm>
              <a:prstGeom prst="rect">
                <a:avLst/>
              </a:prstGeom>
              <a:blipFill>
                <a:blip r:embed="rId20"/>
                <a:stretch>
                  <a:fillRect/>
                </a:stretch>
              </a:blipFill>
              <a:ln w="28575">
                <a:solidFill>
                  <a:srgbClr val="00B0F0"/>
                </a:solidFill>
              </a:ln>
            </p:spPr>
            <p:txBody>
              <a:bodyPr/>
              <a:lstStyle/>
              <a:p>
                <a:r>
                  <a:rPr lang="en-GB">
                    <a:noFill/>
                  </a:rPr>
                  <a:t> </a:t>
                </a:r>
              </a:p>
            </p:txBody>
          </p:sp>
        </mc:Fallback>
      </mc:AlternateContent>
      <p:sp>
        <p:nvSpPr>
          <p:cNvPr id="60" name="TextBox 59">
            <a:extLst>
              <a:ext uri="{FF2B5EF4-FFF2-40B4-BE49-F238E27FC236}">
                <a16:creationId xmlns:a16="http://schemas.microsoft.com/office/drawing/2014/main" id="{96DDE64C-5BA1-46D6-AB08-A5568BBF4EBE}"/>
              </a:ext>
            </a:extLst>
          </p:cNvPr>
          <p:cNvSpPr txBox="1"/>
          <p:nvPr/>
        </p:nvSpPr>
        <p:spPr>
          <a:xfrm>
            <a:off x="6189072" y="5752457"/>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g)</a:t>
            </a:r>
          </a:p>
        </p:txBody>
      </p:sp>
      <p:pic>
        <p:nvPicPr>
          <p:cNvPr id="61" name="Picture 60">
            <a:extLst>
              <a:ext uri="{FF2B5EF4-FFF2-40B4-BE49-F238E27FC236}">
                <a16:creationId xmlns:a16="http://schemas.microsoft.com/office/drawing/2014/main" id="{536F08E6-5DBC-4B2C-9014-DA5476492959}"/>
              </a:ext>
            </a:extLst>
          </p:cNvPr>
          <p:cNvPicPr>
            <a:picLocks noChangeAspect="1"/>
          </p:cNvPicPr>
          <p:nvPr/>
        </p:nvPicPr>
        <p:blipFill rotWithShape="1">
          <a:blip r:embed="rId21" cstate="hqprint">
            <a:extLst>
              <a:ext uri="{28A0092B-C50C-407E-A947-70E740481C1C}">
                <a14:useLocalDpi xmlns:a14="http://schemas.microsoft.com/office/drawing/2010/main" val="0"/>
              </a:ext>
            </a:extLst>
          </a:blip>
          <a:srcRect l="53293"/>
          <a:stretch/>
        </p:blipFill>
        <p:spPr>
          <a:xfrm>
            <a:off x="8981209" y="3902645"/>
            <a:ext cx="418990" cy="448531"/>
          </a:xfrm>
          <a:prstGeom prst="rect">
            <a:avLst/>
          </a:prstGeom>
        </p:spPr>
      </p:pic>
    </p:spTree>
    <p:extLst>
      <p:ext uri="{BB962C8B-B14F-4D97-AF65-F5344CB8AC3E}">
        <p14:creationId xmlns:p14="http://schemas.microsoft.com/office/powerpoint/2010/main" val="18368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animBg="1"/>
      <p:bldP spid="55"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6F63F5-318A-F738-5F5B-F4B0CE576026}"/>
              </a:ext>
            </a:extLst>
          </p:cNvPr>
          <p:cNvSpPr>
            <a:spLocks noGrp="1"/>
          </p:cNvSpPr>
          <p:nvPr>
            <p:ph type="body" sz="quarter" idx="10"/>
          </p:nvPr>
        </p:nvSpPr>
        <p:spPr/>
        <p:txBody>
          <a:bodyPr/>
          <a:lstStyle/>
          <a:p>
            <a:endParaRPr lang="en-GB"/>
          </a:p>
        </p:txBody>
      </p:sp>
      <p:pic>
        <p:nvPicPr>
          <p:cNvPr id="4" name="Content Placeholder 3"/>
          <p:cNvPicPr>
            <a:picLocks noGrp="1" noChangeAspect="1"/>
          </p:cNvPicPr>
          <p:nvPr>
            <p:ph sz="quarter" idx="11"/>
          </p:nvPr>
        </p:nvPicPr>
        <p:blipFill>
          <a:blip r:embed="rId2"/>
          <a:stretch>
            <a:fillRect/>
          </a:stretch>
        </p:blipFill>
        <p:spPr>
          <a:xfrm>
            <a:off x="132185" y="304516"/>
            <a:ext cx="4584149" cy="5958179"/>
          </a:xfrm>
          <a:prstGeom prst="rect">
            <a:avLst/>
          </a:prstGeom>
        </p:spPr>
      </p:pic>
      <p:pic>
        <p:nvPicPr>
          <p:cNvPr id="5" name="Picture 4"/>
          <p:cNvPicPr>
            <a:picLocks noChangeAspect="1"/>
          </p:cNvPicPr>
          <p:nvPr/>
        </p:nvPicPr>
        <p:blipFill>
          <a:blip r:embed="rId3"/>
          <a:stretch>
            <a:fillRect/>
          </a:stretch>
        </p:blipFill>
        <p:spPr>
          <a:xfrm>
            <a:off x="5035574" y="396568"/>
            <a:ext cx="3824386" cy="5774073"/>
          </a:xfrm>
          <a:prstGeom prst="rect">
            <a:avLst/>
          </a:prstGeom>
        </p:spPr>
      </p:pic>
    </p:spTree>
    <p:extLst>
      <p:ext uri="{BB962C8B-B14F-4D97-AF65-F5344CB8AC3E}">
        <p14:creationId xmlns:p14="http://schemas.microsoft.com/office/powerpoint/2010/main" val="307935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7CB178-C007-F51D-C245-85B806C06F56}"/>
              </a:ext>
            </a:extLst>
          </p:cNvPr>
          <p:cNvSpPr>
            <a:spLocks noGrp="1"/>
          </p:cNvSpPr>
          <p:nvPr>
            <p:ph type="body" sz="quarter" idx="10"/>
          </p:nvPr>
        </p:nvSpPr>
        <p:spPr/>
        <p:txBody>
          <a:bodyPr/>
          <a:lstStyle/>
          <a:p>
            <a:endParaRPr lang="en-GB"/>
          </a:p>
        </p:txBody>
      </p:sp>
      <p:pic>
        <p:nvPicPr>
          <p:cNvPr id="5" name="Content Placeholder 4"/>
          <p:cNvPicPr>
            <a:picLocks noGrp="1" noChangeAspect="1"/>
          </p:cNvPicPr>
          <p:nvPr>
            <p:ph sz="quarter" idx="11"/>
          </p:nvPr>
        </p:nvPicPr>
        <p:blipFill>
          <a:blip r:embed="rId2"/>
          <a:stretch>
            <a:fillRect/>
          </a:stretch>
        </p:blipFill>
        <p:spPr>
          <a:xfrm>
            <a:off x="2345531" y="2352675"/>
            <a:ext cx="6829425" cy="2705100"/>
          </a:xfrm>
          <a:prstGeom prst="rect">
            <a:avLst/>
          </a:prstGeom>
        </p:spPr>
      </p:pic>
      <p:pic>
        <p:nvPicPr>
          <p:cNvPr id="4" name="Picture 3"/>
          <p:cNvPicPr>
            <a:picLocks noChangeAspect="1"/>
          </p:cNvPicPr>
          <p:nvPr/>
        </p:nvPicPr>
        <p:blipFill>
          <a:blip r:embed="rId3"/>
          <a:stretch>
            <a:fillRect/>
          </a:stretch>
        </p:blipFill>
        <p:spPr>
          <a:xfrm>
            <a:off x="-34195" y="177292"/>
            <a:ext cx="5779149" cy="5771021"/>
          </a:xfrm>
          <a:prstGeom prst="rect">
            <a:avLst/>
          </a:prstGeom>
        </p:spPr>
      </p:pic>
    </p:spTree>
    <p:extLst>
      <p:ext uri="{BB962C8B-B14F-4D97-AF65-F5344CB8AC3E}">
        <p14:creationId xmlns:p14="http://schemas.microsoft.com/office/powerpoint/2010/main" val="2203611345"/>
      </p:ext>
    </p:extLst>
  </p:cSld>
  <p:clrMapOvr>
    <a:masterClrMapping/>
  </p:clrMapOvr>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defPPr algn="ctr">
          <a:defRPr sz="195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13204</TotalTime>
  <Words>654</Words>
  <Application>Microsoft Office PowerPoint</Application>
  <PresentationFormat>Widescreen</PresentationFormat>
  <Paragraphs>330</Paragraphs>
  <Slides>14</Slides>
  <Notes>0</Notes>
  <HiddenSlides>1</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14</vt:i4>
      </vt:variant>
    </vt:vector>
  </HeadingPairs>
  <TitlesOfParts>
    <vt:vector size="35" baseType="lpstr">
      <vt:lpstr>Century Gothic</vt:lpstr>
      <vt:lpstr>Cambria Math</vt:lpstr>
      <vt:lpstr>Calibri Light</vt:lpstr>
      <vt:lpstr>Arial</vt:lpstr>
      <vt:lpstr>Comic Sans MS</vt:lpstr>
      <vt:lpstr>Calibri</vt:lpstr>
      <vt:lpstr>Lato</vt:lpstr>
      <vt:lpstr>Trebuchet MS</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B Scattergood - BAA Staff</cp:lastModifiedBy>
  <cp:revision>617</cp:revision>
  <cp:lastPrinted>2017-12-31T22:38:51Z</cp:lastPrinted>
  <dcterms:created xsi:type="dcterms:W3CDTF">2017-01-17T16:57:04Z</dcterms:created>
  <dcterms:modified xsi:type="dcterms:W3CDTF">2025-02-14T12:16:16Z</dcterms:modified>
</cp:coreProperties>
</file>