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0"/>
  </p:notesMasterIdLst>
  <p:sldIdLst>
    <p:sldId id="264" r:id="rId3"/>
    <p:sldId id="269" r:id="rId4"/>
    <p:sldId id="288" r:id="rId5"/>
    <p:sldId id="261" r:id="rId6"/>
    <p:sldId id="260" r:id="rId7"/>
    <p:sldId id="986" r:id="rId8"/>
    <p:sldId id="980" r:id="rId9"/>
    <p:sldId id="987" r:id="rId10"/>
    <p:sldId id="989" r:id="rId11"/>
    <p:sldId id="990" r:id="rId12"/>
    <p:sldId id="991" r:id="rId13"/>
    <p:sldId id="309" r:id="rId14"/>
    <p:sldId id="985" r:id="rId15"/>
    <p:sldId id="271" r:id="rId16"/>
    <p:sldId id="994" r:id="rId17"/>
    <p:sldId id="988" r:id="rId18"/>
    <p:sldId id="9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1"/>
            <p14:sldId id="260"/>
          </p14:sldIdLst>
        </p14:section>
        <p14:section name="Instruct" id="{A989B0C6-FEE7-46F6-A651-D7ED39E502F9}">
          <p14:sldIdLst>
            <p14:sldId id="986"/>
            <p14:sldId id="980"/>
            <p14:sldId id="987"/>
            <p14:sldId id="989"/>
            <p14:sldId id="990"/>
            <p14:sldId id="991"/>
            <p14:sldId id="309"/>
            <p14:sldId id="985"/>
          </p14:sldIdLst>
        </p14:section>
        <p14:section name="Secure" id="{3C25313C-2642-42FF-8276-F00EC6DF9D8C}">
          <p14:sldIdLst>
            <p14:sldId id="271"/>
            <p14:sldId id="994"/>
            <p14:sldId id="988"/>
            <p14:sldId id="9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1" autoAdjust="0"/>
    <p:restoredTop sz="90707" autoAdjust="0"/>
  </p:normalViewPr>
  <p:slideViewPr>
    <p:cSldViewPr snapToGrid="0">
      <p:cViewPr varScale="1">
        <p:scale>
          <a:sx n="63" d="100"/>
          <a:sy n="63" d="100"/>
        </p:scale>
        <p:origin x="2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Factorise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436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770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Further Maths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3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4074A-E766-D46E-4FFD-7226AA49E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74C2CA-BC2A-7034-FB6D-7461DF877C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EA4991-FD88-69FC-4FC1-A37C9339D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Further Maths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17FC3-F9DF-F774-707E-64FCB35A4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10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17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microsoft.com/office/2007/relationships/hdphoto" Target="../media/hdphoto10.wdp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1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1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379A00-8359-76E8-088E-04924DB1B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E3790E-4FA1-459A-0DDE-1BC3EE12E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396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B1F53E4-10E5-8933-EC5F-3F8BA8A95CF5}"/>
                  </a:ext>
                </a:extLst>
              </p:cNvPr>
              <p:cNvSpPr/>
              <p:nvPr/>
            </p:nvSpPr>
            <p:spPr>
              <a:xfrm>
                <a:off x="0" y="838200"/>
                <a:ext cx="6096000" cy="169164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Solve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GB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GB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kumimoji="0" lang="en-GB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GB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GB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GB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kumimoji="0" lang="en-GB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GB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−7</m:t>
                          </m:r>
                        </m:e>
                      </m:d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B1F53E4-10E5-8933-EC5F-3F8BA8A95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8200"/>
                <a:ext cx="6096000" cy="1691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37887C9-1DDD-2D5F-C1DF-0D49888F974D}"/>
                  </a:ext>
                </a:extLst>
              </p:cNvPr>
              <p:cNvSpPr/>
              <p:nvPr/>
            </p:nvSpPr>
            <p:spPr>
              <a:xfrm>
                <a:off x="6096000" y="838200"/>
                <a:ext cx="6096000" cy="169164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Solve 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en-GB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d>
                        <m:dPr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GB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GB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37887C9-1DDD-2D5F-C1DF-0D49888F97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38200"/>
                <a:ext cx="6096000" cy="1691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512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FE9E49-0183-4671-CEBE-026937336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39589B-8A3E-3ECB-8435-CD8DFC310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0396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AC0B402-069C-FB61-7AB7-4C618B2CB96E}"/>
                  </a:ext>
                </a:extLst>
              </p:cNvPr>
              <p:cNvSpPr/>
              <p:nvPr/>
            </p:nvSpPr>
            <p:spPr>
              <a:xfrm>
                <a:off x="0" y="838200"/>
                <a:ext cx="6096000" cy="169164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Solve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−5</m:t>
                      </m:r>
                      <m:sSup>
                        <m:sSupPr>
                          <m:ctrlP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kumimoji="0" lang="en-GB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GB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GB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+6=0</m:t>
                      </m:r>
                    </m:oMath>
                  </m:oMathPara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AC0B402-069C-FB61-7AB7-4C618B2CB9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8200"/>
                <a:ext cx="6096000" cy="1691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3615B4D-3661-9519-ABE9-1FC7C0D2545A}"/>
                  </a:ext>
                </a:extLst>
              </p:cNvPr>
              <p:cNvSpPr/>
              <p:nvPr/>
            </p:nvSpPr>
            <p:spPr>
              <a:xfrm>
                <a:off x="6096000" y="838200"/>
                <a:ext cx="6096000" cy="169164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Solve </a:t>
                </a:r>
              </a:p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  <m:sSup>
                        <m:sSupPr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+6=0</m:t>
                      </m:r>
                    </m:oMath>
                  </m:oMathPara>
                </a14:m>
                <a:endParaRPr lang="en-GB" sz="36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3615B4D-3661-9519-ABE9-1FC7C0D254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38200"/>
                <a:ext cx="6096000" cy="16916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939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5AB231D-2DD3-EE8F-1F5C-9E41B212C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6" y="174769"/>
            <a:ext cx="5133023" cy="57582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6F3E0E-B4BF-737E-A93B-E75CA9DA1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121" y="174769"/>
            <a:ext cx="3791902" cy="60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0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B2B740-AA04-5C23-C018-B96681AB2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24650" cy="3790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B0199D-8A22-4F6C-9FC4-3ED2B3A3E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584960"/>
            <a:ext cx="5867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3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285844"/>
            <a:ext cx="11855302" cy="575393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Exam Question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B3BCC-AEA5-1C78-68A8-841C0AA2E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4" y="1152525"/>
            <a:ext cx="8676295" cy="2825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3296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EF2C68-C456-786E-0B59-1397A891F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E214B9A-EDDC-EF96-B3C4-28A3C4E51D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85844"/>
            <a:ext cx="11855302" cy="575393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Exam Question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82ADE6-7FC5-72E0-4C58-7AB8D2310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" y="1202054"/>
            <a:ext cx="9270856" cy="416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7812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64CF52-0281-9D9F-4379-811362989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DAE9B03-91CE-4593-FFCD-EFF6DFB43B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85844"/>
            <a:ext cx="11855302" cy="575393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Exam Question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151E1A-14FE-250B-D7B5-754A3DAEC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49" y="1342072"/>
            <a:ext cx="8716829" cy="2086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0864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B57E7E-AB64-44A6-B7B6-4E3A0CF0D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A9C3168-1578-8F38-1BC3-26CA005975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85844"/>
            <a:ext cx="11855302" cy="575393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Exam Question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EFE33F-3B35-360E-5727-7875DDC02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29" y="1207770"/>
            <a:ext cx="8616925" cy="4598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488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81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lnSpcReduction="1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TITLE: Equations &amp; Indices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19FA2C-9F74-C933-236E-700F9B5BC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499F93-11DB-AC9C-A4FB-A4AD4D48E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396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1D893CB-C49A-D4E5-548F-311D3A5B5ABB}"/>
                  </a:ext>
                </a:extLst>
              </p:cNvPr>
              <p:cNvSpPr/>
              <p:nvPr/>
            </p:nvSpPr>
            <p:spPr>
              <a:xfrm>
                <a:off x="0" y="838200"/>
                <a:ext cx="6096000" cy="169164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Solve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kumimoji="0" lang="en-GB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GB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GB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−9=2</m:t>
                      </m:r>
                    </m:oMath>
                  </m:oMathPara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1D893CB-C49A-D4E5-548F-311D3A5B5A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8200"/>
                <a:ext cx="6096000" cy="1691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4638E63-E3A3-F441-D9DA-3A45F155BF30}"/>
                  </a:ext>
                </a:extLst>
              </p:cNvPr>
              <p:cNvSpPr/>
              <p:nvPr/>
            </p:nvSpPr>
            <p:spPr>
              <a:xfrm>
                <a:off x="6096000" y="838200"/>
                <a:ext cx="6096000" cy="169164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Solve 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−9=1</m:t>
                      </m:r>
                    </m:oMath>
                  </m:oMathPara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4638E63-E3A3-F441-D9DA-3A45F155B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38200"/>
                <a:ext cx="6096000" cy="1691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627CBB7-84B8-51C0-7970-55CA4F4A5DC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257811" y="4619802"/>
            <a:ext cx="934189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9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0EA7AC-EF32-322A-478B-DA7680B50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C93A47-8B77-A63F-9CFB-31D5BF2C4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396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D2F78A4-B789-6010-AA4D-EBBE9700AB97}"/>
                  </a:ext>
                </a:extLst>
              </p:cNvPr>
              <p:cNvSpPr/>
              <p:nvPr/>
            </p:nvSpPr>
            <p:spPr>
              <a:xfrm>
                <a:off x="0" y="838200"/>
                <a:ext cx="6096000" cy="169164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600" dirty="0">
                    <a:solidFill>
                      <a:prstClr val="black"/>
                    </a:solidFill>
                    <a:latin typeface="Calibri" panose="020F0502020204030204"/>
                  </a:rPr>
                  <a:t>Solve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kumimoji="0" lang="en-GB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GB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GB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GB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GB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D2F78A4-B789-6010-AA4D-EBBE9700AB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8200"/>
                <a:ext cx="6096000" cy="1691640"/>
              </a:xfrm>
              <a:prstGeom prst="rect">
                <a:avLst/>
              </a:prstGeom>
              <a:blipFill>
                <a:blip r:embed="rId3"/>
                <a:stretch>
                  <a:fillRect t="-788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DA94AE3-AE6D-8B45-CE7A-885FE5AC5260}"/>
                  </a:ext>
                </a:extLst>
              </p:cNvPr>
              <p:cNvSpPr/>
              <p:nvPr/>
            </p:nvSpPr>
            <p:spPr>
              <a:xfrm>
                <a:off x="6096000" y="838200"/>
                <a:ext cx="6096000" cy="169164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600" dirty="0">
                    <a:solidFill>
                      <a:prstClr val="black"/>
                    </a:solidFill>
                    <a:latin typeface="Calibri" panose="020F0502020204030204"/>
                  </a:rPr>
                  <a:t>Solve 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ad>
                            <m:radPr>
                              <m:ctrlPr>
                                <a:rPr lang="en-GB" sz="3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GB" sz="3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GB" sz="3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DA94AE3-AE6D-8B45-CE7A-885FE5AC5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38200"/>
                <a:ext cx="6096000" cy="1691640"/>
              </a:xfrm>
              <a:prstGeom prst="rect">
                <a:avLst/>
              </a:prstGeom>
              <a:blipFill>
                <a:blip r:embed="rId4"/>
                <a:stretch>
                  <a:fillRect t="-788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054D649-E1E7-5F71-5EFE-8B3DF6F8577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257811" y="4619802"/>
            <a:ext cx="934189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69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364356-0651-2B04-6FAE-D47138825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8246A7-D79A-3E55-BE60-7A55551E6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396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5414CB-A5BC-8B1B-455C-96F5A75E891B}"/>
                  </a:ext>
                </a:extLst>
              </p:cNvPr>
              <p:cNvSpPr/>
              <p:nvPr/>
            </p:nvSpPr>
            <p:spPr>
              <a:xfrm>
                <a:off x="0" y="838200"/>
                <a:ext cx="6096000" cy="169164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Solve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−3</m:t>
                          </m:r>
                        </m:sup>
                      </m:sSup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5414CB-A5BC-8B1B-455C-96F5A75E89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8200"/>
                <a:ext cx="6096000" cy="1691640"/>
              </a:xfrm>
              <a:prstGeom prst="rect">
                <a:avLst/>
              </a:prstGeom>
              <a:blipFill>
                <a:blip r:embed="rId3"/>
                <a:stretch>
                  <a:fillRect t="-465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D06143B-9307-B3A4-01E4-B1F22740D72D}"/>
                  </a:ext>
                </a:extLst>
              </p:cNvPr>
              <p:cNvSpPr/>
              <p:nvPr/>
            </p:nvSpPr>
            <p:spPr>
              <a:xfrm>
                <a:off x="6096000" y="838200"/>
                <a:ext cx="6096000" cy="169164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Solve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−2</m:t>
                          </m:r>
                        </m:sup>
                      </m:sSup>
                      <m:r>
                        <a:rPr kumimoji="0" lang="en-GB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D06143B-9307-B3A4-01E4-B1F22740D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38200"/>
                <a:ext cx="6096000" cy="1691640"/>
              </a:xfrm>
              <a:prstGeom prst="rect">
                <a:avLst/>
              </a:prstGeom>
              <a:blipFill>
                <a:blip r:embed="rId4"/>
                <a:stretch>
                  <a:fillRect t="-465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969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50A4B4-C4A6-95A8-499A-9B1523948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B21407-5F85-BCEB-9579-054BE524B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396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49D0AD0-4409-6A03-E46A-31B30E80C0F7}"/>
                  </a:ext>
                </a:extLst>
              </p:cNvPr>
              <p:cNvSpPr/>
              <p:nvPr/>
            </p:nvSpPr>
            <p:spPr>
              <a:xfrm>
                <a:off x="0" y="838200"/>
                <a:ext cx="6096000" cy="169164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Solve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GB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GB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GB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−2=0</m:t>
                      </m:r>
                    </m:oMath>
                  </m:oMathPara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49D0AD0-4409-6A03-E46A-31B30E80C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8200"/>
                <a:ext cx="6096000" cy="1691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58EEF2D-6048-64F3-46F1-2EFF0D39BCF6}"/>
                  </a:ext>
                </a:extLst>
              </p:cNvPr>
              <p:cNvSpPr/>
              <p:nvPr/>
            </p:nvSpPr>
            <p:spPr>
              <a:xfrm>
                <a:off x="6096000" y="838200"/>
                <a:ext cx="6096000" cy="169164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Solve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GB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3600" dirty="0">
                  <a:solidFill>
                    <a:prstClr val="black"/>
                  </a:solidFill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58EEF2D-6048-64F3-46F1-2EFF0D39B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38200"/>
                <a:ext cx="6096000" cy="1691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543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207</Words>
  <Application>Microsoft Office PowerPoint</Application>
  <PresentationFormat>Widescreen</PresentationFormat>
  <Paragraphs>81</Paragraphs>
  <Slides>17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Century Gothic</vt:lpstr>
      <vt:lpstr>Lato</vt:lpstr>
      <vt:lpstr>Office Theme</vt:lpstr>
      <vt:lpstr>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Mrs L Elder - MAT Staff</cp:lastModifiedBy>
  <cp:revision>26</cp:revision>
  <dcterms:created xsi:type="dcterms:W3CDTF">2024-05-01T10:13:14Z</dcterms:created>
  <dcterms:modified xsi:type="dcterms:W3CDTF">2025-06-20T11:12:09Z</dcterms:modified>
</cp:coreProperties>
</file>