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3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4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5" r:id="rId4"/>
    <p:sldMasterId id="2147483763" r:id="rId5"/>
    <p:sldMasterId id="2147483780" r:id="rId6"/>
    <p:sldMasterId id="2147483797" r:id="rId7"/>
    <p:sldMasterId id="2147483814" r:id="rId8"/>
    <p:sldMasterId id="2147483831" r:id="rId9"/>
    <p:sldMasterId id="2147483848" r:id="rId10"/>
    <p:sldMasterId id="2147483865" r:id="rId11"/>
    <p:sldMasterId id="2147483882" r:id="rId12"/>
    <p:sldMasterId id="2147483899" r:id="rId13"/>
    <p:sldMasterId id="2147483916" r:id="rId14"/>
    <p:sldMasterId id="2147483933" r:id="rId15"/>
    <p:sldMasterId id="2147483950" r:id="rId16"/>
  </p:sldMasterIdLst>
  <p:notesMasterIdLst>
    <p:notesMasterId r:id="rId38"/>
  </p:notesMasterIdLst>
  <p:sldIdLst>
    <p:sldId id="264" r:id="rId17"/>
    <p:sldId id="269" r:id="rId18"/>
    <p:sldId id="288" r:id="rId19"/>
    <p:sldId id="260" r:id="rId20"/>
    <p:sldId id="1028" r:id="rId21"/>
    <p:sldId id="1030" r:id="rId22"/>
    <p:sldId id="978" r:id="rId23"/>
    <p:sldId id="1026" r:id="rId24"/>
    <p:sldId id="1034" r:id="rId25"/>
    <p:sldId id="1035" r:id="rId26"/>
    <p:sldId id="1015" r:id="rId27"/>
    <p:sldId id="1016" r:id="rId28"/>
    <p:sldId id="1017" r:id="rId29"/>
    <p:sldId id="1031" r:id="rId30"/>
    <p:sldId id="993" r:id="rId31"/>
    <p:sldId id="1032" r:id="rId32"/>
    <p:sldId id="1033" r:id="rId33"/>
    <p:sldId id="1036" r:id="rId34"/>
    <p:sldId id="1013" r:id="rId35"/>
    <p:sldId id="1012" r:id="rId36"/>
    <p:sldId id="10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A989B0C6-FEE7-46F6-A651-D7ED39E502F9}">
          <p14:sldIdLst>
            <p14:sldId id="1028"/>
            <p14:sldId id="1030"/>
            <p14:sldId id="978"/>
            <p14:sldId id="1026"/>
            <p14:sldId id="1034"/>
            <p14:sldId id="1035"/>
            <p14:sldId id="1015"/>
            <p14:sldId id="1016"/>
            <p14:sldId id="1017"/>
            <p14:sldId id="1031"/>
            <p14:sldId id="993"/>
            <p14:sldId id="1032"/>
            <p14:sldId id="1033"/>
            <p14:sldId id="1036"/>
          </p14:sldIdLst>
        </p14:section>
        <p14:section name="Exam Questions" id="{777AEF4E-E150-42A7-B66B-56A65ECA2A0C}">
          <p14:sldIdLst>
            <p14:sldId id="1013"/>
            <p14:sldId id="1012"/>
            <p14:sldId id="10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43"/>
    <a:srgbClr val="DEEBF7"/>
    <a:srgbClr val="F598A1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8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8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40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14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0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2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33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7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0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93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8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77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8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2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4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67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8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3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7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7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28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4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24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9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0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22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42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6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6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304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57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3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5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6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8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4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6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6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6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57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0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996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9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21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26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00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1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17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5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93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1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66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74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3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00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298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174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0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8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53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1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9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95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690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08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00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80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376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12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67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67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35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35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22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9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3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88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12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845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30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1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9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34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74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55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62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91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74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23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21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81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66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66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81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48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70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751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66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39673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643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846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14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92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5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92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6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44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504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430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65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87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359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7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989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67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60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23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51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424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458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42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9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21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284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98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33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80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34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995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969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14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Thursday, 12 June 2025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Thursday, 12 June 2025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6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6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8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2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5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5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7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3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5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6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3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7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5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0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5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52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9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2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0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5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0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4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80EB9-F8FA-B86B-35FF-D40D1D19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13520" cy="63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727B4-C962-003A-43F4-62445642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9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FD469-C8A5-078D-D99C-D55A95A2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F316C-933C-82BD-9185-A2D53222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3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F832A-9C96-7D6C-E9C6-64BECA4A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A770D6D8-F619-24B6-762A-4E6BBFB4A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167640"/>
                <a:ext cx="11369040" cy="967652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>
                <a:normAutofit/>
              </a:bodyPr>
              <a:lstStyle>
                <a:lvl1pPr marL="228595" indent="-228595" algn="l" defTabSz="914373" rtl="0" eaLnBrk="1" latinLnBrk="0" hangingPunct="1">
                  <a:lnSpc>
                    <a:spcPct val="90000"/>
                  </a:lnSpc>
                  <a:spcBef>
                    <a:spcPts val="1001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1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67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54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1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26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14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00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86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3" rtl="0" eaLnBrk="1" fontAlgn="auto" latinLnBrk="0" hangingPunct="1">
                  <a:lnSpc>
                    <a:spcPct val="90000"/>
                  </a:lnSpc>
                  <a:spcBef>
                    <a:spcPts val="1001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Between which two integers does </a:t>
                </a:r>
                <a14:m>
                  <m:oMath xmlns:m="http://schemas.openxmlformats.org/officeDocument/2006/math">
                    <m:r>
                      <a:rPr kumimoji="0" lang="en-GB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lie? </a:t>
                </a:r>
                <a:endParaRPr kumimoji="0" lang="en-GB" sz="6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A770D6D8-F619-24B6-762A-4E6BBFB4A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7640"/>
                <a:ext cx="11369040" cy="967652"/>
              </a:xfrm>
              <a:prstGeom prst="rect">
                <a:avLst/>
              </a:prstGeom>
              <a:blipFill>
                <a:blip r:embed="rId2"/>
                <a:stretch>
                  <a:fillRect t="-15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A69FA10-55A0-2B63-1503-D0848AD2D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03EB4A-DA38-F1DB-4F32-298608A582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1150" y="1301431"/>
            <a:ext cx="926923" cy="16784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6CC666-8AAF-E857-F595-F41EC5F763F8}"/>
                  </a:ext>
                </a:extLst>
              </p:cNvPr>
              <p:cNvSpPr txBox="1"/>
              <p:nvPr/>
            </p:nvSpPr>
            <p:spPr>
              <a:xfrm>
                <a:off x="1106593" y="1725173"/>
                <a:ext cx="333168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=7000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6CC666-8AAF-E857-F595-F41EC5F76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3" y="1725173"/>
                <a:ext cx="333168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EE33AD-D38F-73F2-C385-0E8309E9953B}"/>
                  </a:ext>
                </a:extLst>
              </p:cNvPr>
              <p:cNvSpPr txBox="1"/>
              <p:nvPr/>
            </p:nvSpPr>
            <p:spPr>
              <a:xfrm>
                <a:off x="963926" y="3303193"/>
                <a:ext cx="424058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=400,000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EE33AD-D38F-73F2-C385-0E8309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26" y="3303193"/>
                <a:ext cx="424058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32856D-DEAA-7DD9-612B-E1AD48455E17}"/>
                  </a:ext>
                </a:extLst>
              </p:cNvPr>
              <p:cNvSpPr txBox="1"/>
              <p:nvPr/>
            </p:nvSpPr>
            <p:spPr>
              <a:xfrm>
                <a:off x="963926" y="4614736"/>
                <a:ext cx="3474349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0.2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32856D-DEAA-7DD9-612B-E1AD4845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26" y="4614736"/>
                <a:ext cx="3474349" cy="15611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6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29FD2-E041-5FDE-37A0-03612CF5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C90EF544-A728-625C-B92F-A9EA23E32D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167640"/>
                <a:ext cx="11369040" cy="967652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>
                <a:noAutofit/>
              </a:bodyPr>
              <a:lstStyle>
                <a:lvl1pPr marL="228595" indent="-228595" algn="l" defTabSz="914373" rtl="0" eaLnBrk="1" latinLnBrk="0" hangingPunct="1">
                  <a:lnSpc>
                    <a:spcPct val="90000"/>
                  </a:lnSpc>
                  <a:spcBef>
                    <a:spcPts val="1001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1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67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54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1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26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14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00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86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3" rtl="0" eaLnBrk="1" fontAlgn="auto" latinLnBrk="0" hangingPunct="1">
                  <a:lnSpc>
                    <a:spcPct val="90000"/>
                  </a:lnSpc>
                  <a:spcBef>
                    <a:spcPts val="1001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lang="en-GB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Use trial and improvement to find the value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to the nearest integer</a:t>
                </a:r>
                <a:endParaRPr kumimoji="0" lang="en-GB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C90EF544-A728-625C-B92F-A9EA23E32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7640"/>
                <a:ext cx="11369040" cy="967652"/>
              </a:xfrm>
              <a:prstGeom prst="rect">
                <a:avLst/>
              </a:prstGeom>
              <a:blipFill>
                <a:blip r:embed="rId2"/>
                <a:stretch>
                  <a:fillRect t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282C9-AE60-5CC9-1EAA-71FE3D705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5BD3B-0073-63C0-3079-66B3D4853D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1150" y="1301431"/>
            <a:ext cx="926923" cy="16784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D3111D-6CCA-AF0A-BC03-5F8CF53A1289}"/>
                  </a:ext>
                </a:extLst>
              </p:cNvPr>
              <p:cNvSpPr txBox="1"/>
              <p:nvPr/>
            </p:nvSpPr>
            <p:spPr>
              <a:xfrm>
                <a:off x="1106593" y="1725173"/>
                <a:ext cx="333168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=7000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D3111D-6CCA-AF0A-BC03-5F8CF53A1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3" y="1725173"/>
                <a:ext cx="333168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78B0FC-501B-D7EC-F1C2-9A68C71D8FB4}"/>
                  </a:ext>
                </a:extLst>
              </p:cNvPr>
              <p:cNvSpPr txBox="1"/>
              <p:nvPr/>
            </p:nvSpPr>
            <p:spPr>
              <a:xfrm>
                <a:off x="963926" y="3303193"/>
                <a:ext cx="424058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=400,000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78B0FC-501B-D7EC-F1C2-9A68C71D8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26" y="3303193"/>
                <a:ext cx="424058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390E7B-62B9-9942-8CA7-C128588B32F6}"/>
                  </a:ext>
                </a:extLst>
              </p:cNvPr>
              <p:cNvSpPr txBox="1"/>
              <p:nvPr/>
            </p:nvSpPr>
            <p:spPr>
              <a:xfrm>
                <a:off x="963926" y="4614736"/>
                <a:ext cx="3474349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390E7B-62B9-9942-8CA7-C128588B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26" y="4614736"/>
                <a:ext cx="3474349" cy="15611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35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02F83-3BF5-3468-CF9D-68E3E59C5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ECDB5CFF-3BFF-ACC8-FB1C-CDA65A0FDE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167640"/>
                <a:ext cx="11369040" cy="967652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>
                <a:noAutofit/>
              </a:bodyPr>
              <a:lstStyle>
                <a:lvl1pPr marL="228595" indent="-228595" algn="l" defTabSz="914373" rtl="0" eaLnBrk="1" latinLnBrk="0" hangingPunct="1">
                  <a:lnSpc>
                    <a:spcPct val="90000"/>
                  </a:lnSpc>
                  <a:spcBef>
                    <a:spcPts val="1001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1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67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54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1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26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14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00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86" indent="-228595" algn="l" defTabSz="914373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3" rtl="0" eaLnBrk="1" fontAlgn="auto" latinLnBrk="0" hangingPunct="1">
                  <a:lnSpc>
                    <a:spcPct val="90000"/>
                  </a:lnSpc>
                  <a:spcBef>
                    <a:spcPts val="1001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Use trial and improvement to find the value of </a:t>
                </a:r>
                <a14:m>
                  <m:oMath xmlns:m="http://schemas.openxmlformats.org/officeDocument/2006/math">
                    <m:r>
                      <a:rPr kumimoji="0" lang="en-GB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to</a:t>
                </a:r>
                <a:r>
                  <a:rPr kumimoji="0" lang="en-GB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1 decimal place </a:t>
                </a:r>
                <a:endParaRPr kumimoji="0" lang="en-GB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ECDB5CFF-3BFF-ACC8-FB1C-CDA65A0FD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7640"/>
                <a:ext cx="11369040" cy="967652"/>
              </a:xfrm>
              <a:prstGeom prst="rect">
                <a:avLst/>
              </a:prstGeom>
              <a:blipFill>
                <a:blip r:embed="rId2"/>
                <a:stretch>
                  <a:fillRect t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8FACE59-ADBE-2553-8305-E3C2214CF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223F6-353E-B508-E4FC-3AC2CD6DCC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1150" y="1301431"/>
            <a:ext cx="926923" cy="16784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5661A8-1B9F-D865-CE48-49A533078B18}"/>
                  </a:ext>
                </a:extLst>
              </p:cNvPr>
              <p:cNvSpPr txBox="1"/>
              <p:nvPr/>
            </p:nvSpPr>
            <p:spPr>
              <a:xfrm>
                <a:off x="1106593" y="1725173"/>
                <a:ext cx="333168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=7000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5661A8-1B9F-D865-CE48-49A53307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3" y="1725173"/>
                <a:ext cx="333168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993F68-71F6-F29F-DD88-58A09D7C25E2}"/>
                  </a:ext>
                </a:extLst>
              </p:cNvPr>
              <p:cNvSpPr txBox="1"/>
              <p:nvPr/>
            </p:nvSpPr>
            <p:spPr>
              <a:xfrm>
                <a:off x="963926" y="3303193"/>
                <a:ext cx="424058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=400,000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993F68-71F6-F29F-DD88-58A09D7C2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26" y="3303193"/>
                <a:ext cx="424058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293827-8466-37A1-8CFA-1D80DE988013}"/>
                  </a:ext>
                </a:extLst>
              </p:cNvPr>
              <p:cNvSpPr txBox="1"/>
              <p:nvPr/>
            </p:nvSpPr>
            <p:spPr>
              <a:xfrm>
                <a:off x="963926" y="4614736"/>
                <a:ext cx="3474349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0.2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293827-8466-37A1-8CFA-1D80DE988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26" y="4614736"/>
                <a:ext cx="3474349" cy="15611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86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3C1C4-29F3-5BD4-0C11-10F57906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872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F99ED-3DD9-FE46-5778-D34D9A9B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6897" y="-2057836"/>
            <a:ext cx="6355080" cy="104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938E-497F-51EE-74AF-9B868434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1AFF0D-62BD-F91D-D41E-51957DB24C22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0C05F-1CB2-6B86-AC88-438C291BA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" y="1301430"/>
            <a:ext cx="9730618" cy="342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64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D225-8F8B-66C3-E286-6905B3E7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7DEFA27-9988-1327-3BD4-BFBD23B2CBDB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51EB6-8568-F9C5-94CF-B2519DB44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1150" y="1301431"/>
            <a:ext cx="926923" cy="1678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AD69E-0CA7-74EC-4BF8-FE313D9E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301430"/>
            <a:ext cx="9102235" cy="3956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62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75E2D-CEAC-C58B-6927-4A79E079D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09AE2E2-8C81-E7DD-F447-9F2FC05C65A1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(Higher)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9BBE6-727E-148B-32A4-71F81FA4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870"/>
            <a:ext cx="10276320" cy="346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515C7-B672-93E3-4F06-57E4A2AF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2118" y="4709160"/>
            <a:ext cx="926923" cy="16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8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Approximating Powers &amp; Roots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FBCB7-84EC-1029-B3E8-A02577270403}"/>
              </a:ext>
            </a:extLst>
          </p:cNvPr>
          <p:cNvSpPr txBox="1"/>
          <p:nvPr/>
        </p:nvSpPr>
        <p:spPr>
          <a:xfrm>
            <a:off x="3590970" y="1378644"/>
            <a:ext cx="5026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Which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integers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does the solution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8E431E-3F6B-E607-ED6C-09C400C9779B}"/>
                  </a:ext>
                </a:extLst>
              </p:cNvPr>
              <p:cNvSpPr txBox="1"/>
              <p:nvPr/>
            </p:nvSpPr>
            <p:spPr>
              <a:xfrm>
                <a:off x="5322945" y="164987"/>
                <a:ext cx="1562800" cy="102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5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5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e>
                      </m:rad>
                    </m:oMath>
                  </m:oMathPara>
                </a14:m>
                <a:endParaRPr lang="en-GB" sz="5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8E431E-3F6B-E607-ED6C-09C400C97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45" y="164987"/>
                <a:ext cx="1562800" cy="1021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F275C9-EBF5-7B58-0058-04170F63DEB6}"/>
                  </a:ext>
                </a:extLst>
              </p:cNvPr>
              <p:cNvSpPr txBox="1"/>
              <p:nvPr/>
            </p:nvSpPr>
            <p:spPr>
              <a:xfrm>
                <a:off x="3017107" y="2491300"/>
                <a:ext cx="15584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32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=  25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F275C9-EBF5-7B58-0058-04170F63D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107" y="2491300"/>
                <a:ext cx="1558440" cy="584775"/>
              </a:xfrm>
              <a:prstGeom prst="rect">
                <a:avLst/>
              </a:prstGeom>
              <a:blipFill>
                <a:blip r:embed="rId3"/>
                <a:stretch>
                  <a:fillRect t="-12500" r="-97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3989B7-4AEA-5446-2EA9-40A9D1F8B4BF}"/>
                  </a:ext>
                </a:extLst>
              </p:cNvPr>
              <p:cNvSpPr txBox="1"/>
              <p:nvPr/>
            </p:nvSpPr>
            <p:spPr>
              <a:xfrm>
                <a:off x="5348827" y="2491300"/>
                <a:ext cx="15584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32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=  36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3989B7-4AEA-5446-2EA9-40A9D1F8B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827" y="2491300"/>
                <a:ext cx="1558440" cy="584775"/>
              </a:xfrm>
              <a:prstGeom prst="rect">
                <a:avLst/>
              </a:prstGeom>
              <a:blipFill>
                <a:blip r:embed="rId4"/>
                <a:stretch>
                  <a:fillRect t="-12500" r="-97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CA41E7-9A6E-84B7-5C1F-6F3C3EBC3A4F}"/>
                  </a:ext>
                </a:extLst>
              </p:cNvPr>
              <p:cNvSpPr txBox="1"/>
              <p:nvPr/>
            </p:nvSpPr>
            <p:spPr>
              <a:xfrm>
                <a:off x="7680546" y="2491300"/>
                <a:ext cx="15584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32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=  49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CA41E7-9A6E-84B7-5C1F-6F3C3EBC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46" y="2491300"/>
                <a:ext cx="1558440" cy="584775"/>
              </a:xfrm>
              <a:prstGeom prst="rect">
                <a:avLst/>
              </a:prstGeom>
              <a:blipFill>
                <a:blip r:embed="rId5"/>
                <a:stretch>
                  <a:fillRect t="-12500" r="-97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1682D1-D53A-B9B8-F1C6-0F803097DAC8}"/>
              </a:ext>
            </a:extLst>
          </p:cNvPr>
          <p:cNvSpPr txBox="1"/>
          <p:nvPr/>
        </p:nvSpPr>
        <p:spPr>
          <a:xfrm>
            <a:off x="5007771" y="1895832"/>
            <a:ext cx="219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We can test values: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AEEFEDC-860F-A684-5A0E-6EAD4B422C9D}"/>
                  </a:ext>
                </a:extLst>
              </p:cNvPr>
              <p:cNvSpPr/>
              <p:nvPr/>
            </p:nvSpPr>
            <p:spPr>
              <a:xfrm>
                <a:off x="4627600" y="5553593"/>
                <a:ext cx="2982702" cy="82049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&lt;7</m:t>
                      </m:r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AEEFEDC-860F-A684-5A0E-6EAD4B422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00" y="5553593"/>
                <a:ext cx="2982702" cy="82049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3524A0-C48C-E9B7-B750-558F4EB70C94}"/>
              </a:ext>
            </a:extLst>
          </p:cNvPr>
          <p:cNvCxnSpPr>
            <a:cxnSpLocks/>
          </p:cNvCxnSpPr>
          <p:nvPr/>
        </p:nvCxnSpPr>
        <p:spPr>
          <a:xfrm>
            <a:off x="2628440" y="3946929"/>
            <a:ext cx="6949439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BE89F8-B5B3-9A15-B184-3DF1C2EBC163}"/>
              </a:ext>
            </a:extLst>
          </p:cNvPr>
          <p:cNvGrpSpPr/>
          <p:nvPr/>
        </p:nvGrpSpPr>
        <p:grpSpPr>
          <a:xfrm>
            <a:off x="3555309" y="3822238"/>
            <a:ext cx="5095701" cy="249382"/>
            <a:chOff x="2410691" y="4738254"/>
            <a:chExt cx="5095701" cy="39901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F5CF26C-4BF1-629F-3285-DD0C58D19E46}"/>
                </a:ext>
              </a:extLst>
            </p:cNvPr>
            <p:cNvCxnSpPr>
              <a:cxnSpLocks/>
            </p:cNvCxnSpPr>
            <p:nvPr/>
          </p:nvCxnSpPr>
          <p:spPr>
            <a:xfrm>
              <a:off x="2410691" y="4738254"/>
              <a:ext cx="0" cy="39901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52BA63-0A49-1B52-A08B-DCA18302C7B3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42" y="4738254"/>
              <a:ext cx="0" cy="39901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1AAEBA7-5A9A-D612-C17D-EAD41F197243}"/>
                </a:ext>
              </a:extLst>
            </p:cNvPr>
            <p:cNvCxnSpPr>
              <a:cxnSpLocks/>
            </p:cNvCxnSpPr>
            <p:nvPr/>
          </p:nvCxnSpPr>
          <p:spPr>
            <a:xfrm>
              <a:off x="7506392" y="4738254"/>
              <a:ext cx="0" cy="39901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0F1C7-6809-4ED7-1629-B82B345D62CB}"/>
                  </a:ext>
                </a:extLst>
              </p:cNvPr>
              <p:cNvSpPr txBox="1"/>
              <p:nvPr/>
            </p:nvSpPr>
            <p:spPr>
              <a:xfrm>
                <a:off x="8453287" y="341124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0F1C7-6809-4ED7-1629-B82B345D6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87" y="3411242"/>
                <a:ext cx="42351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F413E7-1B8D-0789-F96E-5E1477F78849}"/>
                  </a:ext>
                </a:extLst>
              </p:cNvPr>
              <p:cNvSpPr txBox="1"/>
              <p:nvPr/>
            </p:nvSpPr>
            <p:spPr>
              <a:xfrm>
                <a:off x="5909594" y="341124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F413E7-1B8D-0789-F96E-5E1477F78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94" y="3411242"/>
                <a:ext cx="4235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6659BA-4D1A-81EC-371A-E92166B00537}"/>
                  </a:ext>
                </a:extLst>
              </p:cNvPr>
              <p:cNvSpPr txBox="1"/>
              <p:nvPr/>
            </p:nvSpPr>
            <p:spPr>
              <a:xfrm>
                <a:off x="3349274" y="341124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6659BA-4D1A-81EC-371A-E92166B00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74" y="3411242"/>
                <a:ext cx="4235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BFED-1522-6639-D49E-F01DB21D581C}"/>
                  </a:ext>
                </a:extLst>
              </p:cNvPr>
              <p:cNvSpPr txBox="1"/>
              <p:nvPr/>
            </p:nvSpPr>
            <p:spPr>
              <a:xfrm>
                <a:off x="8368326" y="4067947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BFED-1522-6639-D49E-F01DB21D5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26" y="4067947"/>
                <a:ext cx="59343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DE514D-96A0-DB6B-23AA-14C7C4288FF4}"/>
                  </a:ext>
                </a:extLst>
              </p:cNvPr>
              <p:cNvSpPr txBox="1"/>
              <p:nvPr/>
            </p:nvSpPr>
            <p:spPr>
              <a:xfrm>
                <a:off x="5824633" y="4067947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DE514D-96A0-DB6B-23AA-14C7C4288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633" y="4067947"/>
                <a:ext cx="59343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8D9D1F-5EB8-F020-610D-6CF218F36FFC}"/>
                  </a:ext>
                </a:extLst>
              </p:cNvPr>
              <p:cNvSpPr txBox="1"/>
              <p:nvPr/>
            </p:nvSpPr>
            <p:spPr>
              <a:xfrm>
                <a:off x="3264314" y="4067947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8D9D1F-5EB8-F020-610D-6CF218F36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314" y="4067947"/>
                <a:ext cx="59343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Down 25">
            <a:extLst>
              <a:ext uri="{FF2B5EF4-FFF2-40B4-BE49-F238E27FC236}">
                <a16:creationId xmlns:a16="http://schemas.microsoft.com/office/drawing/2014/main" id="{4BF425F9-F858-F701-EE68-B814C71F0478}"/>
              </a:ext>
            </a:extLst>
          </p:cNvPr>
          <p:cNvSpPr/>
          <p:nvPr/>
        </p:nvSpPr>
        <p:spPr>
          <a:xfrm rot="5400000">
            <a:off x="8159568" y="3392059"/>
            <a:ext cx="334194" cy="3822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724AF0-0980-5AA5-9C6D-B010A1E1DB41}"/>
                  </a:ext>
                </a:extLst>
              </p:cNvPr>
              <p:cNvSpPr txBox="1"/>
              <p:nvPr/>
            </p:nvSpPr>
            <p:spPr>
              <a:xfrm>
                <a:off x="6935433" y="4914555"/>
                <a:ext cx="2095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 is smaller than 7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724AF0-0980-5AA5-9C6D-B010A1E1D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33" y="4914555"/>
                <a:ext cx="2095190" cy="400110"/>
              </a:xfrm>
              <a:prstGeom prst="rect">
                <a:avLst/>
              </a:prstGeom>
              <a:blipFill>
                <a:blip r:embed="rId13"/>
                <a:stretch>
                  <a:fillRect t="-7576" r="-2624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F5081-3035-9D7C-8A07-A153E0120D62}"/>
                  </a:ext>
                </a:extLst>
              </p:cNvPr>
              <p:cNvSpPr txBox="1"/>
              <p:nvPr/>
            </p:nvSpPr>
            <p:spPr>
              <a:xfrm>
                <a:off x="3573047" y="4856366"/>
                <a:ext cx="20866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 is greater than 6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F5081-3035-9D7C-8A07-A153E0120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047" y="4856366"/>
                <a:ext cx="2086661" cy="400110"/>
              </a:xfrm>
              <a:prstGeom prst="rect">
                <a:avLst/>
              </a:prstGeom>
              <a:blipFill>
                <a:blip r:embed="rId14"/>
                <a:stretch>
                  <a:fillRect t="-9231" r="-26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C64F32D-1978-B1E6-C663-DB3116CB022E}"/>
              </a:ext>
            </a:extLst>
          </p:cNvPr>
          <p:cNvSpPr/>
          <p:nvPr/>
        </p:nvSpPr>
        <p:spPr>
          <a:xfrm>
            <a:off x="6517437" y="5285075"/>
            <a:ext cx="1411173" cy="446808"/>
          </a:xfrm>
          <a:custGeom>
            <a:avLst/>
            <a:gdLst>
              <a:gd name="connsiteX0" fmla="*/ 0 w 1787237"/>
              <a:gd name="connsiteY0" fmla="*/ 307571 h 307571"/>
              <a:gd name="connsiteX1" fmla="*/ 1787237 w 1787237"/>
              <a:gd name="connsiteY1" fmla="*/ 0 h 307571"/>
              <a:gd name="connsiteX0" fmla="*/ 0 w 2019993"/>
              <a:gd name="connsiteY0" fmla="*/ 390698 h 390698"/>
              <a:gd name="connsiteX1" fmla="*/ 2019993 w 2019993"/>
              <a:gd name="connsiteY1" fmla="*/ 0 h 390698"/>
              <a:gd name="connsiteX0" fmla="*/ 0 w 2019993"/>
              <a:gd name="connsiteY0" fmla="*/ 390698 h 419868"/>
              <a:gd name="connsiteX1" fmla="*/ 2019993 w 2019993"/>
              <a:gd name="connsiteY1" fmla="*/ 0 h 419868"/>
              <a:gd name="connsiteX0" fmla="*/ 0 w 1970117"/>
              <a:gd name="connsiteY0" fmla="*/ 390698 h 419868"/>
              <a:gd name="connsiteX1" fmla="*/ 1970117 w 1970117"/>
              <a:gd name="connsiteY1" fmla="*/ 0 h 419868"/>
              <a:gd name="connsiteX0" fmla="*/ 0 w 2144684"/>
              <a:gd name="connsiteY0" fmla="*/ 399010 h 423953"/>
              <a:gd name="connsiteX1" fmla="*/ 2144684 w 2144684"/>
              <a:gd name="connsiteY1" fmla="*/ 0 h 423953"/>
              <a:gd name="connsiteX0" fmla="*/ 0 w 2177935"/>
              <a:gd name="connsiteY0" fmla="*/ 332508 h 393431"/>
              <a:gd name="connsiteX1" fmla="*/ 2177935 w 2177935"/>
              <a:gd name="connsiteY1" fmla="*/ 0 h 393431"/>
              <a:gd name="connsiteX0" fmla="*/ 0 w 2177935"/>
              <a:gd name="connsiteY0" fmla="*/ 332508 h 390668"/>
              <a:gd name="connsiteX1" fmla="*/ 2177935 w 2177935"/>
              <a:gd name="connsiteY1" fmla="*/ 0 h 390668"/>
              <a:gd name="connsiteX0" fmla="*/ 0 w 1282585"/>
              <a:gd name="connsiteY0" fmla="*/ 384895 h 414046"/>
              <a:gd name="connsiteX1" fmla="*/ 1282585 w 1282585"/>
              <a:gd name="connsiteY1" fmla="*/ 0 h 414046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26 w 1282611"/>
              <a:gd name="connsiteY0" fmla="*/ 384895 h 384895"/>
              <a:gd name="connsiteX1" fmla="*/ 1282611 w 1282611"/>
              <a:gd name="connsiteY1" fmla="*/ 0 h 384895"/>
              <a:gd name="connsiteX0" fmla="*/ 8 w 1282593"/>
              <a:gd name="connsiteY0" fmla="*/ 384895 h 384895"/>
              <a:gd name="connsiteX1" fmla="*/ 1282593 w 1282593"/>
              <a:gd name="connsiteY1" fmla="*/ 0 h 384895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0 w 1411173"/>
              <a:gd name="connsiteY0" fmla="*/ 446808 h 446808"/>
              <a:gd name="connsiteX1" fmla="*/ 1411173 w 1411173"/>
              <a:gd name="connsiteY1" fmla="*/ 0 h 4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1173" h="446808">
                <a:moveTo>
                  <a:pt x="0" y="446808"/>
                </a:moveTo>
                <a:cubicBezTo>
                  <a:pt x="1127" y="-226004"/>
                  <a:pt x="1404505" y="286703"/>
                  <a:pt x="141117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4701A17-D1F2-6DBD-A6DF-7F4E39B291DC}"/>
              </a:ext>
            </a:extLst>
          </p:cNvPr>
          <p:cNvSpPr/>
          <p:nvPr/>
        </p:nvSpPr>
        <p:spPr>
          <a:xfrm flipH="1">
            <a:off x="4514852" y="5285075"/>
            <a:ext cx="1219199" cy="446808"/>
          </a:xfrm>
          <a:custGeom>
            <a:avLst/>
            <a:gdLst>
              <a:gd name="connsiteX0" fmla="*/ 0 w 1787237"/>
              <a:gd name="connsiteY0" fmla="*/ 307571 h 307571"/>
              <a:gd name="connsiteX1" fmla="*/ 1787237 w 1787237"/>
              <a:gd name="connsiteY1" fmla="*/ 0 h 307571"/>
              <a:gd name="connsiteX0" fmla="*/ 0 w 2019993"/>
              <a:gd name="connsiteY0" fmla="*/ 390698 h 390698"/>
              <a:gd name="connsiteX1" fmla="*/ 2019993 w 2019993"/>
              <a:gd name="connsiteY1" fmla="*/ 0 h 390698"/>
              <a:gd name="connsiteX0" fmla="*/ 0 w 2019993"/>
              <a:gd name="connsiteY0" fmla="*/ 390698 h 419868"/>
              <a:gd name="connsiteX1" fmla="*/ 2019993 w 2019993"/>
              <a:gd name="connsiteY1" fmla="*/ 0 h 419868"/>
              <a:gd name="connsiteX0" fmla="*/ 0 w 1970117"/>
              <a:gd name="connsiteY0" fmla="*/ 390698 h 419868"/>
              <a:gd name="connsiteX1" fmla="*/ 1970117 w 1970117"/>
              <a:gd name="connsiteY1" fmla="*/ 0 h 419868"/>
              <a:gd name="connsiteX0" fmla="*/ 0 w 2144684"/>
              <a:gd name="connsiteY0" fmla="*/ 399010 h 423953"/>
              <a:gd name="connsiteX1" fmla="*/ 2144684 w 2144684"/>
              <a:gd name="connsiteY1" fmla="*/ 0 h 423953"/>
              <a:gd name="connsiteX0" fmla="*/ 0 w 2177935"/>
              <a:gd name="connsiteY0" fmla="*/ 332508 h 393431"/>
              <a:gd name="connsiteX1" fmla="*/ 2177935 w 2177935"/>
              <a:gd name="connsiteY1" fmla="*/ 0 h 393431"/>
              <a:gd name="connsiteX0" fmla="*/ 0 w 2177935"/>
              <a:gd name="connsiteY0" fmla="*/ 332508 h 390668"/>
              <a:gd name="connsiteX1" fmla="*/ 2177935 w 2177935"/>
              <a:gd name="connsiteY1" fmla="*/ 0 h 390668"/>
              <a:gd name="connsiteX0" fmla="*/ 0 w 1282585"/>
              <a:gd name="connsiteY0" fmla="*/ 384895 h 414046"/>
              <a:gd name="connsiteX1" fmla="*/ 1282585 w 1282585"/>
              <a:gd name="connsiteY1" fmla="*/ 0 h 414046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26 w 1282611"/>
              <a:gd name="connsiteY0" fmla="*/ 384895 h 384895"/>
              <a:gd name="connsiteX1" fmla="*/ 1282611 w 1282611"/>
              <a:gd name="connsiteY1" fmla="*/ 0 h 384895"/>
              <a:gd name="connsiteX0" fmla="*/ 8 w 1282593"/>
              <a:gd name="connsiteY0" fmla="*/ 384895 h 384895"/>
              <a:gd name="connsiteX1" fmla="*/ 1282593 w 1282593"/>
              <a:gd name="connsiteY1" fmla="*/ 0 h 384895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0 w 1411173"/>
              <a:gd name="connsiteY0" fmla="*/ 446808 h 446808"/>
              <a:gd name="connsiteX1" fmla="*/ 1411173 w 1411173"/>
              <a:gd name="connsiteY1" fmla="*/ 0 h 4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1173" h="446808">
                <a:moveTo>
                  <a:pt x="0" y="446808"/>
                </a:moveTo>
                <a:cubicBezTo>
                  <a:pt x="1127" y="-226004"/>
                  <a:pt x="1404505" y="286703"/>
                  <a:pt x="141117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7124C9B-CFAC-CF18-F390-8AE28ABE231A}"/>
              </a:ext>
            </a:extLst>
          </p:cNvPr>
          <p:cNvSpPr/>
          <p:nvPr/>
        </p:nvSpPr>
        <p:spPr>
          <a:xfrm rot="16200000">
            <a:off x="6282971" y="3392059"/>
            <a:ext cx="334194" cy="3822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95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FBCB7-84EC-1029-B3E8-A02577270403}"/>
              </a:ext>
            </a:extLst>
          </p:cNvPr>
          <p:cNvSpPr txBox="1"/>
          <p:nvPr/>
        </p:nvSpPr>
        <p:spPr>
          <a:xfrm>
            <a:off x="3590970" y="1378644"/>
            <a:ext cx="5026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Which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integers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does the solution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8E431E-3F6B-E607-ED6C-09C400C9779B}"/>
                  </a:ext>
                </a:extLst>
              </p:cNvPr>
              <p:cNvSpPr txBox="1"/>
              <p:nvPr/>
            </p:nvSpPr>
            <p:spPr>
              <a:xfrm>
                <a:off x="5285243" y="164987"/>
                <a:ext cx="1638204" cy="102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5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5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5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5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8E431E-3F6B-E607-ED6C-09C400C97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43" y="164987"/>
                <a:ext cx="1638204" cy="1021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F275C9-EBF5-7B58-0058-04170F63DEB6}"/>
                  </a:ext>
                </a:extLst>
              </p:cNvPr>
              <p:cNvSpPr txBox="1"/>
              <p:nvPr/>
            </p:nvSpPr>
            <p:spPr>
              <a:xfrm>
                <a:off x="3121304" y="2491300"/>
                <a:ext cx="1350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=  8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F275C9-EBF5-7B58-0058-04170F63D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04" y="2491300"/>
                <a:ext cx="1350049" cy="584775"/>
              </a:xfrm>
              <a:prstGeom prst="rect">
                <a:avLst/>
              </a:prstGeom>
              <a:blipFill>
                <a:blip r:embed="rId3"/>
                <a:stretch>
                  <a:fillRect t="-12500" r="-1131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3989B7-4AEA-5446-2EA9-40A9D1F8B4BF}"/>
                  </a:ext>
                </a:extLst>
              </p:cNvPr>
              <p:cNvSpPr txBox="1"/>
              <p:nvPr/>
            </p:nvSpPr>
            <p:spPr>
              <a:xfrm>
                <a:off x="5348828" y="2491300"/>
                <a:ext cx="15584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=  27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3989B7-4AEA-5446-2EA9-40A9D1F8B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828" y="2491300"/>
                <a:ext cx="1558440" cy="584775"/>
              </a:xfrm>
              <a:prstGeom prst="rect">
                <a:avLst/>
              </a:prstGeom>
              <a:blipFill>
                <a:blip r:embed="rId4"/>
                <a:stretch>
                  <a:fillRect t="-12500" r="-97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CA41E7-9A6E-84B7-5C1F-6F3C3EBC3A4F}"/>
                  </a:ext>
                </a:extLst>
              </p:cNvPr>
              <p:cNvSpPr txBox="1"/>
              <p:nvPr/>
            </p:nvSpPr>
            <p:spPr>
              <a:xfrm>
                <a:off x="7680547" y="2491300"/>
                <a:ext cx="15584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=  64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CA41E7-9A6E-84B7-5C1F-6F3C3EBC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47" y="2491300"/>
                <a:ext cx="1558440" cy="584775"/>
              </a:xfrm>
              <a:prstGeom prst="rect">
                <a:avLst/>
              </a:prstGeom>
              <a:blipFill>
                <a:blip r:embed="rId5"/>
                <a:stretch>
                  <a:fillRect t="-12500" r="-97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1682D1-D53A-B9B8-F1C6-0F803097DAC8}"/>
              </a:ext>
            </a:extLst>
          </p:cNvPr>
          <p:cNvSpPr txBox="1"/>
          <p:nvPr/>
        </p:nvSpPr>
        <p:spPr>
          <a:xfrm>
            <a:off x="5007771" y="1895832"/>
            <a:ext cx="219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We can test values: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AEEFEDC-860F-A684-5A0E-6EAD4B422C9D}"/>
                  </a:ext>
                </a:extLst>
              </p:cNvPr>
              <p:cNvSpPr/>
              <p:nvPr/>
            </p:nvSpPr>
            <p:spPr>
              <a:xfrm>
                <a:off x="4627600" y="5553593"/>
                <a:ext cx="2982702" cy="82049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AEEFEDC-860F-A684-5A0E-6EAD4B422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00" y="5553593"/>
                <a:ext cx="2982702" cy="82049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3524A0-C48C-E9B7-B750-558F4EB70C94}"/>
              </a:ext>
            </a:extLst>
          </p:cNvPr>
          <p:cNvCxnSpPr>
            <a:cxnSpLocks/>
          </p:cNvCxnSpPr>
          <p:nvPr/>
        </p:nvCxnSpPr>
        <p:spPr>
          <a:xfrm>
            <a:off x="2628440" y="3946929"/>
            <a:ext cx="6949439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BE89F8-B5B3-9A15-B184-3DF1C2EBC163}"/>
              </a:ext>
            </a:extLst>
          </p:cNvPr>
          <p:cNvGrpSpPr/>
          <p:nvPr/>
        </p:nvGrpSpPr>
        <p:grpSpPr>
          <a:xfrm>
            <a:off x="3555309" y="3822238"/>
            <a:ext cx="5095701" cy="249382"/>
            <a:chOff x="2410691" y="4738254"/>
            <a:chExt cx="5095701" cy="39901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F5CF26C-4BF1-629F-3285-DD0C58D19E46}"/>
                </a:ext>
              </a:extLst>
            </p:cNvPr>
            <p:cNvCxnSpPr>
              <a:cxnSpLocks/>
            </p:cNvCxnSpPr>
            <p:nvPr/>
          </p:nvCxnSpPr>
          <p:spPr>
            <a:xfrm>
              <a:off x="2410691" y="4738254"/>
              <a:ext cx="0" cy="39901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52BA63-0A49-1B52-A08B-DCA18302C7B3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42" y="4738254"/>
              <a:ext cx="0" cy="39901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1AAEBA7-5A9A-D612-C17D-EAD41F197243}"/>
                </a:ext>
              </a:extLst>
            </p:cNvPr>
            <p:cNvCxnSpPr>
              <a:cxnSpLocks/>
            </p:cNvCxnSpPr>
            <p:nvPr/>
          </p:nvCxnSpPr>
          <p:spPr>
            <a:xfrm>
              <a:off x="7506392" y="4738254"/>
              <a:ext cx="0" cy="39901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0F1C7-6809-4ED7-1629-B82B345D62CB}"/>
                  </a:ext>
                </a:extLst>
              </p:cNvPr>
              <p:cNvSpPr txBox="1"/>
              <p:nvPr/>
            </p:nvSpPr>
            <p:spPr>
              <a:xfrm>
                <a:off x="8453286" y="341124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0F1C7-6809-4ED7-1629-B82B345D6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86" y="3411242"/>
                <a:ext cx="42351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F413E7-1B8D-0789-F96E-5E1477F78849}"/>
                  </a:ext>
                </a:extLst>
              </p:cNvPr>
              <p:cNvSpPr txBox="1"/>
              <p:nvPr/>
            </p:nvSpPr>
            <p:spPr>
              <a:xfrm>
                <a:off x="5909593" y="341124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F413E7-1B8D-0789-F96E-5E1477F78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93" y="3411242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6659BA-4D1A-81EC-371A-E92166B00537}"/>
                  </a:ext>
                </a:extLst>
              </p:cNvPr>
              <p:cNvSpPr txBox="1"/>
              <p:nvPr/>
            </p:nvSpPr>
            <p:spPr>
              <a:xfrm>
                <a:off x="3349273" y="341124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6659BA-4D1A-81EC-371A-E92166B00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73" y="3411242"/>
                <a:ext cx="42351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BFED-1522-6639-D49E-F01DB21D581C}"/>
                  </a:ext>
                </a:extLst>
              </p:cNvPr>
              <p:cNvSpPr txBox="1"/>
              <p:nvPr/>
            </p:nvSpPr>
            <p:spPr>
              <a:xfrm>
                <a:off x="8368327" y="4067947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BFED-1522-6639-D49E-F01DB21D5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27" y="4067947"/>
                <a:ext cx="59343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DE514D-96A0-DB6B-23AA-14C7C4288FF4}"/>
                  </a:ext>
                </a:extLst>
              </p:cNvPr>
              <p:cNvSpPr txBox="1"/>
              <p:nvPr/>
            </p:nvSpPr>
            <p:spPr>
              <a:xfrm>
                <a:off x="5824634" y="4067947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DE514D-96A0-DB6B-23AA-14C7C4288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634" y="4067947"/>
                <a:ext cx="59343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8D9D1F-5EB8-F020-610D-6CF218F36FFC}"/>
                  </a:ext>
                </a:extLst>
              </p:cNvPr>
              <p:cNvSpPr txBox="1"/>
              <p:nvPr/>
            </p:nvSpPr>
            <p:spPr>
              <a:xfrm>
                <a:off x="3349275" y="406794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8D9D1F-5EB8-F020-610D-6CF218F36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75" y="4067947"/>
                <a:ext cx="4235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Down 25">
            <a:extLst>
              <a:ext uri="{FF2B5EF4-FFF2-40B4-BE49-F238E27FC236}">
                <a16:creationId xmlns:a16="http://schemas.microsoft.com/office/drawing/2014/main" id="{4BF425F9-F858-F701-EE68-B814C71F0478}"/>
              </a:ext>
            </a:extLst>
          </p:cNvPr>
          <p:cNvSpPr/>
          <p:nvPr/>
        </p:nvSpPr>
        <p:spPr>
          <a:xfrm rot="5400000">
            <a:off x="5549373" y="3392060"/>
            <a:ext cx="334194" cy="3822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724AF0-0980-5AA5-9C6D-B010A1E1DB41}"/>
                  </a:ext>
                </a:extLst>
              </p:cNvPr>
              <p:cNvSpPr txBox="1"/>
              <p:nvPr/>
            </p:nvSpPr>
            <p:spPr>
              <a:xfrm>
                <a:off x="6935435" y="4914555"/>
                <a:ext cx="2095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 is smaller than 3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724AF0-0980-5AA5-9C6D-B010A1E1D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35" y="4914555"/>
                <a:ext cx="2095189" cy="400110"/>
              </a:xfrm>
              <a:prstGeom prst="rect">
                <a:avLst/>
              </a:prstGeom>
              <a:blipFill>
                <a:blip r:embed="rId13"/>
                <a:stretch>
                  <a:fillRect t="-7576" r="-2624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F5081-3035-9D7C-8A07-A153E0120D62}"/>
                  </a:ext>
                </a:extLst>
              </p:cNvPr>
              <p:cNvSpPr txBox="1"/>
              <p:nvPr/>
            </p:nvSpPr>
            <p:spPr>
              <a:xfrm>
                <a:off x="3573047" y="4856366"/>
                <a:ext cx="2086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 is greater than 2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F5081-3035-9D7C-8A07-A153E0120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047" y="4856366"/>
                <a:ext cx="2086660" cy="400110"/>
              </a:xfrm>
              <a:prstGeom prst="rect">
                <a:avLst/>
              </a:prstGeom>
              <a:blipFill>
                <a:blip r:embed="rId14"/>
                <a:stretch>
                  <a:fillRect t="-9231" r="-26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C64F32D-1978-B1E6-C663-DB3116CB022E}"/>
              </a:ext>
            </a:extLst>
          </p:cNvPr>
          <p:cNvSpPr/>
          <p:nvPr/>
        </p:nvSpPr>
        <p:spPr>
          <a:xfrm>
            <a:off x="6517437" y="5285075"/>
            <a:ext cx="1411173" cy="446808"/>
          </a:xfrm>
          <a:custGeom>
            <a:avLst/>
            <a:gdLst>
              <a:gd name="connsiteX0" fmla="*/ 0 w 1787237"/>
              <a:gd name="connsiteY0" fmla="*/ 307571 h 307571"/>
              <a:gd name="connsiteX1" fmla="*/ 1787237 w 1787237"/>
              <a:gd name="connsiteY1" fmla="*/ 0 h 307571"/>
              <a:gd name="connsiteX0" fmla="*/ 0 w 2019993"/>
              <a:gd name="connsiteY0" fmla="*/ 390698 h 390698"/>
              <a:gd name="connsiteX1" fmla="*/ 2019993 w 2019993"/>
              <a:gd name="connsiteY1" fmla="*/ 0 h 390698"/>
              <a:gd name="connsiteX0" fmla="*/ 0 w 2019993"/>
              <a:gd name="connsiteY0" fmla="*/ 390698 h 419868"/>
              <a:gd name="connsiteX1" fmla="*/ 2019993 w 2019993"/>
              <a:gd name="connsiteY1" fmla="*/ 0 h 419868"/>
              <a:gd name="connsiteX0" fmla="*/ 0 w 1970117"/>
              <a:gd name="connsiteY0" fmla="*/ 390698 h 419868"/>
              <a:gd name="connsiteX1" fmla="*/ 1970117 w 1970117"/>
              <a:gd name="connsiteY1" fmla="*/ 0 h 419868"/>
              <a:gd name="connsiteX0" fmla="*/ 0 w 2144684"/>
              <a:gd name="connsiteY0" fmla="*/ 399010 h 423953"/>
              <a:gd name="connsiteX1" fmla="*/ 2144684 w 2144684"/>
              <a:gd name="connsiteY1" fmla="*/ 0 h 423953"/>
              <a:gd name="connsiteX0" fmla="*/ 0 w 2177935"/>
              <a:gd name="connsiteY0" fmla="*/ 332508 h 393431"/>
              <a:gd name="connsiteX1" fmla="*/ 2177935 w 2177935"/>
              <a:gd name="connsiteY1" fmla="*/ 0 h 393431"/>
              <a:gd name="connsiteX0" fmla="*/ 0 w 2177935"/>
              <a:gd name="connsiteY0" fmla="*/ 332508 h 390668"/>
              <a:gd name="connsiteX1" fmla="*/ 2177935 w 2177935"/>
              <a:gd name="connsiteY1" fmla="*/ 0 h 390668"/>
              <a:gd name="connsiteX0" fmla="*/ 0 w 1282585"/>
              <a:gd name="connsiteY0" fmla="*/ 384895 h 414046"/>
              <a:gd name="connsiteX1" fmla="*/ 1282585 w 1282585"/>
              <a:gd name="connsiteY1" fmla="*/ 0 h 414046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26 w 1282611"/>
              <a:gd name="connsiteY0" fmla="*/ 384895 h 384895"/>
              <a:gd name="connsiteX1" fmla="*/ 1282611 w 1282611"/>
              <a:gd name="connsiteY1" fmla="*/ 0 h 384895"/>
              <a:gd name="connsiteX0" fmla="*/ 8 w 1282593"/>
              <a:gd name="connsiteY0" fmla="*/ 384895 h 384895"/>
              <a:gd name="connsiteX1" fmla="*/ 1282593 w 1282593"/>
              <a:gd name="connsiteY1" fmla="*/ 0 h 384895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0 w 1411173"/>
              <a:gd name="connsiteY0" fmla="*/ 446808 h 446808"/>
              <a:gd name="connsiteX1" fmla="*/ 1411173 w 1411173"/>
              <a:gd name="connsiteY1" fmla="*/ 0 h 4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1173" h="446808">
                <a:moveTo>
                  <a:pt x="0" y="446808"/>
                </a:moveTo>
                <a:cubicBezTo>
                  <a:pt x="1127" y="-226004"/>
                  <a:pt x="1404505" y="286703"/>
                  <a:pt x="141117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4701A17-D1F2-6DBD-A6DF-7F4E39B291DC}"/>
              </a:ext>
            </a:extLst>
          </p:cNvPr>
          <p:cNvSpPr/>
          <p:nvPr/>
        </p:nvSpPr>
        <p:spPr>
          <a:xfrm flipH="1">
            <a:off x="4514852" y="5285075"/>
            <a:ext cx="1219199" cy="446808"/>
          </a:xfrm>
          <a:custGeom>
            <a:avLst/>
            <a:gdLst>
              <a:gd name="connsiteX0" fmla="*/ 0 w 1787237"/>
              <a:gd name="connsiteY0" fmla="*/ 307571 h 307571"/>
              <a:gd name="connsiteX1" fmla="*/ 1787237 w 1787237"/>
              <a:gd name="connsiteY1" fmla="*/ 0 h 307571"/>
              <a:gd name="connsiteX0" fmla="*/ 0 w 2019993"/>
              <a:gd name="connsiteY0" fmla="*/ 390698 h 390698"/>
              <a:gd name="connsiteX1" fmla="*/ 2019993 w 2019993"/>
              <a:gd name="connsiteY1" fmla="*/ 0 h 390698"/>
              <a:gd name="connsiteX0" fmla="*/ 0 w 2019993"/>
              <a:gd name="connsiteY0" fmla="*/ 390698 h 419868"/>
              <a:gd name="connsiteX1" fmla="*/ 2019993 w 2019993"/>
              <a:gd name="connsiteY1" fmla="*/ 0 h 419868"/>
              <a:gd name="connsiteX0" fmla="*/ 0 w 1970117"/>
              <a:gd name="connsiteY0" fmla="*/ 390698 h 419868"/>
              <a:gd name="connsiteX1" fmla="*/ 1970117 w 1970117"/>
              <a:gd name="connsiteY1" fmla="*/ 0 h 419868"/>
              <a:gd name="connsiteX0" fmla="*/ 0 w 2144684"/>
              <a:gd name="connsiteY0" fmla="*/ 399010 h 423953"/>
              <a:gd name="connsiteX1" fmla="*/ 2144684 w 2144684"/>
              <a:gd name="connsiteY1" fmla="*/ 0 h 423953"/>
              <a:gd name="connsiteX0" fmla="*/ 0 w 2177935"/>
              <a:gd name="connsiteY0" fmla="*/ 332508 h 393431"/>
              <a:gd name="connsiteX1" fmla="*/ 2177935 w 2177935"/>
              <a:gd name="connsiteY1" fmla="*/ 0 h 393431"/>
              <a:gd name="connsiteX0" fmla="*/ 0 w 2177935"/>
              <a:gd name="connsiteY0" fmla="*/ 332508 h 390668"/>
              <a:gd name="connsiteX1" fmla="*/ 2177935 w 2177935"/>
              <a:gd name="connsiteY1" fmla="*/ 0 h 390668"/>
              <a:gd name="connsiteX0" fmla="*/ 0 w 1282585"/>
              <a:gd name="connsiteY0" fmla="*/ 384895 h 414046"/>
              <a:gd name="connsiteX1" fmla="*/ 1282585 w 1282585"/>
              <a:gd name="connsiteY1" fmla="*/ 0 h 414046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26 w 1282611"/>
              <a:gd name="connsiteY0" fmla="*/ 384895 h 384895"/>
              <a:gd name="connsiteX1" fmla="*/ 1282611 w 1282611"/>
              <a:gd name="connsiteY1" fmla="*/ 0 h 384895"/>
              <a:gd name="connsiteX0" fmla="*/ 8 w 1282593"/>
              <a:gd name="connsiteY0" fmla="*/ 384895 h 384895"/>
              <a:gd name="connsiteX1" fmla="*/ 1282593 w 1282593"/>
              <a:gd name="connsiteY1" fmla="*/ 0 h 384895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0 w 1411173"/>
              <a:gd name="connsiteY0" fmla="*/ 446808 h 446808"/>
              <a:gd name="connsiteX1" fmla="*/ 1411173 w 1411173"/>
              <a:gd name="connsiteY1" fmla="*/ 0 h 4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1173" h="446808">
                <a:moveTo>
                  <a:pt x="0" y="446808"/>
                </a:moveTo>
                <a:cubicBezTo>
                  <a:pt x="1127" y="-226004"/>
                  <a:pt x="1404505" y="286703"/>
                  <a:pt x="141117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7124C9B-CFAC-CF18-F390-8AE28ABE231A}"/>
              </a:ext>
            </a:extLst>
          </p:cNvPr>
          <p:cNvSpPr/>
          <p:nvPr/>
        </p:nvSpPr>
        <p:spPr>
          <a:xfrm rot="16200000">
            <a:off x="3822405" y="3392059"/>
            <a:ext cx="334194" cy="3822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17B651-8DBC-508A-EBAF-8D426C0B8AD8}"/>
              </a:ext>
            </a:extLst>
          </p:cNvPr>
          <p:cNvSpPr txBox="1"/>
          <p:nvPr/>
        </p:nvSpPr>
        <p:spPr>
          <a:xfrm>
            <a:off x="3057738" y="164063"/>
            <a:ext cx="1190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cube root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857C4-D2A1-EE75-DC2A-C0864789C4B7}"/>
              </a:ext>
            </a:extLst>
          </p:cNvPr>
          <p:cNvSpPr/>
          <p:nvPr/>
        </p:nvSpPr>
        <p:spPr>
          <a:xfrm flipH="1">
            <a:off x="4251210" y="349670"/>
            <a:ext cx="1023792" cy="267681"/>
          </a:xfrm>
          <a:custGeom>
            <a:avLst/>
            <a:gdLst>
              <a:gd name="connsiteX0" fmla="*/ 0 w 1787237"/>
              <a:gd name="connsiteY0" fmla="*/ 307571 h 307571"/>
              <a:gd name="connsiteX1" fmla="*/ 1787237 w 1787237"/>
              <a:gd name="connsiteY1" fmla="*/ 0 h 307571"/>
              <a:gd name="connsiteX0" fmla="*/ 0 w 2019993"/>
              <a:gd name="connsiteY0" fmla="*/ 390698 h 390698"/>
              <a:gd name="connsiteX1" fmla="*/ 2019993 w 2019993"/>
              <a:gd name="connsiteY1" fmla="*/ 0 h 390698"/>
              <a:gd name="connsiteX0" fmla="*/ 0 w 2019993"/>
              <a:gd name="connsiteY0" fmla="*/ 390698 h 419868"/>
              <a:gd name="connsiteX1" fmla="*/ 2019993 w 2019993"/>
              <a:gd name="connsiteY1" fmla="*/ 0 h 419868"/>
              <a:gd name="connsiteX0" fmla="*/ 0 w 1970117"/>
              <a:gd name="connsiteY0" fmla="*/ 390698 h 419868"/>
              <a:gd name="connsiteX1" fmla="*/ 1970117 w 1970117"/>
              <a:gd name="connsiteY1" fmla="*/ 0 h 419868"/>
              <a:gd name="connsiteX0" fmla="*/ 0 w 2144684"/>
              <a:gd name="connsiteY0" fmla="*/ 399010 h 423953"/>
              <a:gd name="connsiteX1" fmla="*/ 2144684 w 2144684"/>
              <a:gd name="connsiteY1" fmla="*/ 0 h 423953"/>
              <a:gd name="connsiteX0" fmla="*/ 0 w 2177935"/>
              <a:gd name="connsiteY0" fmla="*/ 332508 h 393431"/>
              <a:gd name="connsiteX1" fmla="*/ 2177935 w 2177935"/>
              <a:gd name="connsiteY1" fmla="*/ 0 h 393431"/>
              <a:gd name="connsiteX0" fmla="*/ 0 w 2177935"/>
              <a:gd name="connsiteY0" fmla="*/ 332508 h 390668"/>
              <a:gd name="connsiteX1" fmla="*/ 2177935 w 2177935"/>
              <a:gd name="connsiteY1" fmla="*/ 0 h 390668"/>
              <a:gd name="connsiteX0" fmla="*/ 0 w 1282585"/>
              <a:gd name="connsiteY0" fmla="*/ 384895 h 414046"/>
              <a:gd name="connsiteX1" fmla="*/ 1282585 w 1282585"/>
              <a:gd name="connsiteY1" fmla="*/ 0 h 414046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26 w 1282611"/>
              <a:gd name="connsiteY0" fmla="*/ 384895 h 384895"/>
              <a:gd name="connsiteX1" fmla="*/ 1282611 w 1282611"/>
              <a:gd name="connsiteY1" fmla="*/ 0 h 384895"/>
              <a:gd name="connsiteX0" fmla="*/ 8 w 1282593"/>
              <a:gd name="connsiteY0" fmla="*/ 384895 h 384895"/>
              <a:gd name="connsiteX1" fmla="*/ 1282593 w 1282593"/>
              <a:gd name="connsiteY1" fmla="*/ 0 h 384895"/>
              <a:gd name="connsiteX0" fmla="*/ 0 w 1282585"/>
              <a:gd name="connsiteY0" fmla="*/ 384895 h 384895"/>
              <a:gd name="connsiteX1" fmla="*/ 1282585 w 1282585"/>
              <a:gd name="connsiteY1" fmla="*/ 0 h 384895"/>
              <a:gd name="connsiteX0" fmla="*/ 0 w 1411173"/>
              <a:gd name="connsiteY0" fmla="*/ 446808 h 446808"/>
              <a:gd name="connsiteX1" fmla="*/ 1411173 w 1411173"/>
              <a:gd name="connsiteY1" fmla="*/ 0 h 446808"/>
              <a:gd name="connsiteX0" fmla="*/ 0 w 997443"/>
              <a:gd name="connsiteY0" fmla="*/ 267212 h 267212"/>
              <a:gd name="connsiteX1" fmla="*/ 997443 w 997443"/>
              <a:gd name="connsiteY1" fmla="*/ 152913 h 267212"/>
              <a:gd name="connsiteX0" fmla="*/ 0 w 1122524"/>
              <a:gd name="connsiteY0" fmla="*/ 255209 h 257182"/>
              <a:gd name="connsiteX1" fmla="*/ 1122524 w 1122524"/>
              <a:gd name="connsiteY1" fmla="*/ 199099 h 257182"/>
              <a:gd name="connsiteX0" fmla="*/ 0 w 1122524"/>
              <a:gd name="connsiteY0" fmla="*/ 56110 h 208378"/>
              <a:gd name="connsiteX1" fmla="*/ 1122524 w 1122524"/>
              <a:gd name="connsiteY1" fmla="*/ 0 h 208378"/>
              <a:gd name="connsiteX0" fmla="*/ 0 w 1122524"/>
              <a:gd name="connsiteY0" fmla="*/ 56110 h 186036"/>
              <a:gd name="connsiteX1" fmla="*/ 1122524 w 1122524"/>
              <a:gd name="connsiteY1" fmla="*/ 0 h 186036"/>
              <a:gd name="connsiteX0" fmla="*/ 0 w 1122524"/>
              <a:gd name="connsiteY0" fmla="*/ 56110 h 182161"/>
              <a:gd name="connsiteX1" fmla="*/ 1122524 w 1122524"/>
              <a:gd name="connsiteY1" fmla="*/ 0 h 182161"/>
              <a:gd name="connsiteX0" fmla="*/ 0 w 1302596"/>
              <a:gd name="connsiteY0" fmla="*/ 46585 h 176839"/>
              <a:gd name="connsiteX1" fmla="*/ 1302596 w 1302596"/>
              <a:gd name="connsiteY1" fmla="*/ 0 h 176839"/>
              <a:gd name="connsiteX0" fmla="*/ 0 w 1302596"/>
              <a:gd name="connsiteY0" fmla="*/ 104135 h 150494"/>
              <a:gd name="connsiteX1" fmla="*/ 1302596 w 1302596"/>
              <a:gd name="connsiteY1" fmla="*/ 57550 h 150494"/>
              <a:gd name="connsiteX0" fmla="*/ 0 w 1302596"/>
              <a:gd name="connsiteY0" fmla="*/ 91547 h 202816"/>
              <a:gd name="connsiteX1" fmla="*/ 1302596 w 1302596"/>
              <a:gd name="connsiteY1" fmla="*/ 44962 h 202816"/>
              <a:gd name="connsiteX0" fmla="*/ 0 w 1184998"/>
              <a:gd name="connsiteY0" fmla="*/ 166382 h 267681"/>
              <a:gd name="connsiteX1" fmla="*/ 1184998 w 1184998"/>
              <a:gd name="connsiteY1" fmla="*/ 40422 h 2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4998" h="267681">
                <a:moveTo>
                  <a:pt x="0" y="166382"/>
                </a:moveTo>
                <a:cubicBezTo>
                  <a:pt x="596467" y="515920"/>
                  <a:pt x="891685" y="-168175"/>
                  <a:pt x="1184998" y="4042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2FC07B-C877-6822-0CDF-CA848D4B5638}"/>
                  </a:ext>
                </a:extLst>
              </p:cNvPr>
              <p:cNvSpPr txBox="1"/>
              <p:nvPr/>
            </p:nvSpPr>
            <p:spPr>
              <a:xfrm>
                <a:off x="2637208" y="564113"/>
                <a:ext cx="20315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  </m:t>
                      </m:r>
                      <m:r>
                        <a:rPr lang="en-GB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GB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  </m:t>
                      </m:r>
                      <m:r>
                        <a:rPr lang="en-GB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? =26</m:t>
                      </m:r>
                    </m:oMath>
                  </m:oMathPara>
                </a14:m>
                <a:endParaRPr lang="en-GB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2FC07B-C877-6822-0CDF-CA848D4B5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208" y="564113"/>
                <a:ext cx="2031517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4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776022-70BD-A6A0-ED8B-81A771F88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12192000" cy="18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B0ACA-C174-D73D-0073-F8DAB59FE74E}"/>
              </a:ext>
            </a:extLst>
          </p:cNvPr>
          <p:cNvSpPr txBox="1"/>
          <p:nvPr/>
        </p:nvSpPr>
        <p:spPr>
          <a:xfrm>
            <a:off x="1906761" y="200546"/>
            <a:ext cx="8395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For each question, express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the solution as an inequality.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F910FE-C190-6C63-9713-0FBDC41236E8}"/>
                  </a:ext>
                </a:extLst>
              </p:cNvPr>
              <p:cNvSpPr txBox="1"/>
              <p:nvPr/>
            </p:nvSpPr>
            <p:spPr>
              <a:xfrm>
                <a:off x="2015611" y="888886"/>
                <a:ext cx="1377428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F910FE-C190-6C63-9713-0FBDC4123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11" y="888886"/>
                <a:ext cx="1377428" cy="5827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242C2A3-73A1-50E4-AECF-2629FE5AAF73}"/>
                  </a:ext>
                </a:extLst>
              </p:cNvPr>
              <p:cNvSpPr/>
              <p:nvPr/>
            </p:nvSpPr>
            <p:spPr>
              <a:xfrm>
                <a:off x="1570075" y="1581668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242C2A3-73A1-50E4-AECF-2629FE5AA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75" y="1581668"/>
                <a:ext cx="2268500" cy="5709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31C98F-858D-D62B-8397-E2E0D8148C20}"/>
                  </a:ext>
                </a:extLst>
              </p:cNvPr>
              <p:cNvSpPr txBox="1"/>
              <p:nvPr/>
            </p:nvSpPr>
            <p:spPr>
              <a:xfrm>
                <a:off x="5320693" y="888886"/>
                <a:ext cx="1568891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31C98F-858D-D62B-8397-E2E0D814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93" y="888886"/>
                <a:ext cx="1568891" cy="573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35A3909-709D-5B50-75B7-768A6A9D7504}"/>
                  </a:ext>
                </a:extLst>
              </p:cNvPr>
              <p:cNvSpPr/>
              <p:nvPr/>
            </p:nvSpPr>
            <p:spPr>
              <a:xfrm>
                <a:off x="4970887" y="1581668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35A3909-709D-5B50-75B7-768A6A9D7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87" y="1581668"/>
                <a:ext cx="2268500" cy="57098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3D4BEA-0D51-47BC-D40C-51F056669E31}"/>
                  </a:ext>
                </a:extLst>
              </p:cNvPr>
              <p:cNvSpPr txBox="1"/>
              <p:nvPr/>
            </p:nvSpPr>
            <p:spPr>
              <a:xfrm>
                <a:off x="8734168" y="888886"/>
                <a:ext cx="1543564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3D4BEA-0D51-47BC-D40C-51F056669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168" y="888886"/>
                <a:ext cx="1543564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37033701-16D7-A1C7-497C-47A48B06D219}"/>
                  </a:ext>
                </a:extLst>
              </p:cNvPr>
              <p:cNvSpPr/>
              <p:nvPr/>
            </p:nvSpPr>
            <p:spPr>
              <a:xfrm>
                <a:off x="8371700" y="1581668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37033701-16D7-A1C7-497C-47A48B06D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700" y="1581668"/>
                <a:ext cx="2268500" cy="57098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E8D1E61-1743-4E37-C218-A9DAAB81F60B}"/>
                  </a:ext>
                </a:extLst>
              </p:cNvPr>
              <p:cNvSpPr txBox="1"/>
              <p:nvPr/>
            </p:nvSpPr>
            <p:spPr>
              <a:xfrm>
                <a:off x="1891218" y="3027248"/>
                <a:ext cx="1626214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E8D1E61-1743-4E37-C218-A9DAAB81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218" y="3027248"/>
                <a:ext cx="1626214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BA8B971-66AD-5A7C-941C-CF911BA21993}"/>
                  </a:ext>
                </a:extLst>
              </p:cNvPr>
              <p:cNvSpPr/>
              <p:nvPr/>
            </p:nvSpPr>
            <p:spPr>
              <a:xfrm>
                <a:off x="1570075" y="3720030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BA8B971-66AD-5A7C-941C-CF911BA21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75" y="3720030"/>
                <a:ext cx="2268500" cy="57098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FBFFBD-7380-96DF-5C8D-9E93D941EEA0}"/>
                  </a:ext>
                </a:extLst>
              </p:cNvPr>
              <p:cNvSpPr txBox="1"/>
              <p:nvPr/>
            </p:nvSpPr>
            <p:spPr>
              <a:xfrm>
                <a:off x="5309023" y="3027249"/>
                <a:ext cx="1592231" cy="572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FBFFBD-7380-96DF-5C8D-9E93D941E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023" y="3027249"/>
                <a:ext cx="1592231" cy="5724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6138716-E673-2D16-33D8-6CC9F0D89F9E}"/>
                  </a:ext>
                </a:extLst>
              </p:cNvPr>
              <p:cNvSpPr/>
              <p:nvPr/>
            </p:nvSpPr>
            <p:spPr>
              <a:xfrm>
                <a:off x="4970887" y="3720030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&lt;7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6138716-E673-2D16-33D8-6CC9F0D89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87" y="3720030"/>
                <a:ext cx="2268500" cy="57098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9760908-BBD1-5C1B-BDC5-55F1FECA822F}"/>
                  </a:ext>
                </a:extLst>
              </p:cNvPr>
              <p:cNvSpPr txBox="1"/>
              <p:nvPr/>
            </p:nvSpPr>
            <p:spPr>
              <a:xfrm>
                <a:off x="8599517" y="3027248"/>
                <a:ext cx="1812869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145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9760908-BBD1-5C1B-BDC5-55F1FECA8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17" y="3027248"/>
                <a:ext cx="1812869" cy="5827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AE9381A-B6B1-7166-A669-44281380C29D}"/>
                  </a:ext>
                </a:extLst>
              </p:cNvPr>
              <p:cNvSpPr/>
              <p:nvPr/>
            </p:nvSpPr>
            <p:spPr>
              <a:xfrm>
                <a:off x="8371700" y="3720030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&lt;13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AE9381A-B6B1-7166-A669-44281380C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700" y="3720030"/>
                <a:ext cx="2268500" cy="57098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6C64AD1-1F01-C194-5452-421B67768CDA}"/>
                  </a:ext>
                </a:extLst>
              </p:cNvPr>
              <p:cNvSpPr txBox="1"/>
              <p:nvPr/>
            </p:nvSpPr>
            <p:spPr>
              <a:xfrm>
                <a:off x="1888237" y="5165611"/>
                <a:ext cx="1632177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6C64AD1-1F01-C194-5452-421B67768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37" y="5165611"/>
                <a:ext cx="1632177" cy="573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94EE754-57F5-B627-2C4E-18BD944E3300}"/>
                  </a:ext>
                </a:extLst>
              </p:cNvPr>
              <p:cNvSpPr/>
              <p:nvPr/>
            </p:nvSpPr>
            <p:spPr>
              <a:xfrm>
                <a:off x="1570075" y="5858393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94EE754-57F5-B627-2C4E-18BD944E3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75" y="5858393"/>
                <a:ext cx="2268500" cy="57098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477E27-5F7F-74E5-FF62-8529BD48556D}"/>
                  </a:ext>
                </a:extLst>
              </p:cNvPr>
              <p:cNvSpPr txBox="1"/>
              <p:nvPr/>
            </p:nvSpPr>
            <p:spPr>
              <a:xfrm>
                <a:off x="5200083" y="5165611"/>
                <a:ext cx="1810111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998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477E27-5F7F-74E5-FF62-8529BD485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83" y="5165611"/>
                <a:ext cx="1810111" cy="5739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9EC6129-8F33-7A6E-D401-7A148378A404}"/>
                  </a:ext>
                </a:extLst>
              </p:cNvPr>
              <p:cNvSpPr/>
              <p:nvPr/>
            </p:nvSpPr>
            <p:spPr>
              <a:xfrm>
                <a:off x="4970887" y="5858393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9EC6129-8F33-7A6E-D401-7A148378A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87" y="5858393"/>
                <a:ext cx="2268500" cy="570982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D6FDD5-58F2-B9FE-4C2F-A9434B9402B1}"/>
                  </a:ext>
                </a:extLst>
              </p:cNvPr>
              <p:cNvSpPr txBox="1"/>
              <p:nvPr/>
            </p:nvSpPr>
            <p:spPr>
              <a:xfrm>
                <a:off x="8740133" y="5165611"/>
                <a:ext cx="1531637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D6FDD5-58F2-B9FE-4C2F-A9434B940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133" y="5165611"/>
                <a:ext cx="1531637" cy="5739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FAFD5FE6-074A-7902-95EA-BC5EC0BC3462}"/>
                  </a:ext>
                </a:extLst>
              </p:cNvPr>
              <p:cNvSpPr/>
              <p:nvPr/>
            </p:nvSpPr>
            <p:spPr>
              <a:xfrm>
                <a:off x="8371700" y="5858393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FAFD5FE6-074A-7902-95EA-BC5EC0BC3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700" y="5858393"/>
                <a:ext cx="2268500" cy="570982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740F23F-E781-F413-39DC-BDBDC210ABF4}"/>
                  </a:ext>
                </a:extLst>
              </p:cNvPr>
              <p:cNvSpPr/>
              <p:nvPr/>
            </p:nvSpPr>
            <p:spPr>
              <a:xfrm>
                <a:off x="1570075" y="1581668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740F23F-E781-F413-39DC-BDBDC210A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75" y="1581668"/>
                <a:ext cx="2268500" cy="57098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C6C4BD3-1B25-3C82-F052-6459E81DB55A}"/>
                  </a:ext>
                </a:extLst>
              </p:cNvPr>
              <p:cNvSpPr/>
              <p:nvPr/>
            </p:nvSpPr>
            <p:spPr>
              <a:xfrm>
                <a:off x="4970887" y="1581668"/>
                <a:ext cx="2268500" cy="5709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C6C4BD3-1B25-3C82-F052-6459E81DB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87" y="1581668"/>
                <a:ext cx="2268500" cy="570982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  <a:tailEnd type="none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B6CF80-AC23-2CED-7884-4BA33C38E2B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227" y="56622"/>
            <a:ext cx="1143112" cy="15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0" grpId="0" animBg="1"/>
      <p:bldP spid="38" grpId="0" animBg="1"/>
      <p:bldP spid="52" grpId="0" animBg="1"/>
      <p:bldP spid="50" grpId="0" animBg="1"/>
      <p:bldP spid="48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15BCA-D763-2DF8-ECB5-BA13FF02E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9240" cy="63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1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1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6.xml><?xml version="1.0" encoding="utf-8"?>
<a:theme xmlns:a="http://schemas.openxmlformats.org/drawingml/2006/main" name="1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389</Words>
  <Application>Microsoft Office PowerPoint</Application>
  <PresentationFormat>Widescreen</PresentationFormat>
  <Paragraphs>116</Paragraphs>
  <Slides>21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Arial</vt:lpstr>
      <vt:lpstr>Calibri</vt:lpstr>
      <vt:lpstr>Cambria Math</vt:lpstr>
      <vt:lpstr>Century Gothic</vt:lpstr>
      <vt:lpstr>Comic Sans MS</vt:lpstr>
      <vt:lpstr>Lato</vt:lpstr>
      <vt:lpstr>Office Theme</vt:lpstr>
      <vt:lpstr>ALT</vt:lpstr>
      <vt:lpstr>Archway</vt:lpstr>
      <vt:lpstr>1_ALT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13_ALT</vt:lpstr>
      <vt:lpstr>14_ALT</vt:lpstr>
      <vt:lpstr>15_ALT</vt:lpstr>
      <vt:lpstr>16_ALT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28</cp:revision>
  <dcterms:created xsi:type="dcterms:W3CDTF">2024-05-01T10:13:14Z</dcterms:created>
  <dcterms:modified xsi:type="dcterms:W3CDTF">2025-06-12T09:31:47Z</dcterms:modified>
</cp:coreProperties>
</file>