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9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1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2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3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4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5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6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17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  <p:sldMasterId id="2147483699" r:id="rId4"/>
    <p:sldMasterId id="2147483716" r:id="rId5"/>
    <p:sldMasterId id="2147483733" r:id="rId6"/>
    <p:sldMasterId id="2147483750" r:id="rId7"/>
    <p:sldMasterId id="2147483767" r:id="rId8"/>
    <p:sldMasterId id="2147483784" r:id="rId9"/>
    <p:sldMasterId id="2147483801" r:id="rId10"/>
    <p:sldMasterId id="2147483818" r:id="rId11"/>
    <p:sldMasterId id="2147483835" r:id="rId12"/>
    <p:sldMasterId id="2147483852" r:id="rId13"/>
    <p:sldMasterId id="2147483869" r:id="rId14"/>
    <p:sldMasterId id="2147483886" r:id="rId15"/>
    <p:sldMasterId id="2147483903" r:id="rId16"/>
    <p:sldMasterId id="2147483920" r:id="rId17"/>
    <p:sldMasterId id="2147483937" r:id="rId18"/>
  </p:sldMasterIdLst>
  <p:notesMasterIdLst>
    <p:notesMasterId r:id="rId44"/>
  </p:notesMasterIdLst>
  <p:sldIdLst>
    <p:sldId id="264" r:id="rId19"/>
    <p:sldId id="269" r:id="rId20"/>
    <p:sldId id="288" r:id="rId21"/>
    <p:sldId id="261" r:id="rId22"/>
    <p:sldId id="260" r:id="rId23"/>
    <p:sldId id="295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72" r:id="rId32"/>
    <p:sldId id="376" r:id="rId33"/>
    <p:sldId id="373" r:id="rId34"/>
    <p:sldId id="375" r:id="rId35"/>
    <p:sldId id="374" r:id="rId36"/>
    <p:sldId id="368" r:id="rId37"/>
    <p:sldId id="369" r:id="rId38"/>
    <p:sldId id="370" r:id="rId39"/>
    <p:sldId id="371" r:id="rId40"/>
    <p:sldId id="343" r:id="rId41"/>
    <p:sldId id="345" r:id="rId42"/>
    <p:sldId id="34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260"/>
          </p14:sldIdLst>
        </p14:section>
        <p14:section name="Instruct" id="{A989B0C6-FEE7-46F6-A651-D7ED39E502F9}">
          <p14:sldIdLst>
            <p14:sldId id="295"/>
            <p14:sldId id="361"/>
            <p14:sldId id="362"/>
            <p14:sldId id="363"/>
            <p14:sldId id="364"/>
            <p14:sldId id="365"/>
            <p14:sldId id="366"/>
            <p14:sldId id="367"/>
          </p14:sldIdLst>
        </p14:section>
        <p14:section name="Practise" id="{9B25ADF9-EA90-401E-998A-AD43D533C9ED}">
          <p14:sldIdLst>
            <p14:sldId id="372"/>
            <p14:sldId id="376"/>
            <p14:sldId id="373"/>
            <p14:sldId id="375"/>
            <p14:sldId id="374"/>
          </p14:sldIdLst>
        </p14:section>
        <p14:section name="Secure" id="{3C25313C-2642-42FF-8276-F00EC6DF9D8C}">
          <p14:sldIdLst>
            <p14:sldId id="368"/>
            <p14:sldId id="369"/>
            <p14:sldId id="370"/>
            <p14:sldId id="371"/>
          </p14:sldIdLst>
        </p14:section>
        <p14:section name="EQs" id="{F6BEA0EF-F0C1-4544-9C7E-D99D5B427C1F}">
          <p14:sldIdLst>
            <p14:sldId id="343"/>
            <p14:sldId id="345"/>
            <p14:sldId id="3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0707" autoAdjust="0"/>
  </p:normalViewPr>
  <p:slideViewPr>
    <p:cSldViewPr snapToGrid="0">
      <p:cViewPr>
        <p:scale>
          <a:sx n="66" d="100"/>
          <a:sy n="66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viewProps" Target="viewProps.xml"/><Relationship Id="rId20" Type="http://schemas.openxmlformats.org/officeDocument/2006/relationships/slide" Target="slides/slide2.xml"/><Relationship Id="rId41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2955a62eb3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2955a62eb3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Further Practice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4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0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6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8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264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494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517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729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00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464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066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1635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415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1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085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067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31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639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297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780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338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211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283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9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967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871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00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3156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54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765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248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445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052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3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905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419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293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115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956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38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12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582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835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491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3080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816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238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186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049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684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096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27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746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1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904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163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8323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568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777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4083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317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074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2383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17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403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813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2397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3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634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6655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025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82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002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3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35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1035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6150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794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07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116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1100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7824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7094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34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3736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1985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3539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948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526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2961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6266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12963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2867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47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7922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5896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8242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3331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313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8292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193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290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7260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0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281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0640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0670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67628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7010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8390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4354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707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5484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62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8800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5150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467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9546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9815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0884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0010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9018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0108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977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4069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482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5264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6683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0608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1235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197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1310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2312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45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8060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922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9223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6072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868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2026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28453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5555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2030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28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207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9698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6499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1189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7256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756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3511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129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9195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51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4698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29330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4506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706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9041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2782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8582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2589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4661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58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189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152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9944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4382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8788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885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3381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46093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06173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19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9814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468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6557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3006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135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404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9917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7330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9281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81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4631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3059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1081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31788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48424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59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7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60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44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2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9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07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33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43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0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3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68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00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33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743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49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90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33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58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38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8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50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60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895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369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48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49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462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223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65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34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86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40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442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632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848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449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941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51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04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0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901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630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067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289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61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2097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3814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920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68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2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230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433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798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945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45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396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305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021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783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9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958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8045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4310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01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998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039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679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101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764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8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39.xml"/><Relationship Id="rId16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slideLayout" Target="../slideLayouts/slideLayout25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55.xml"/><Relationship Id="rId16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71.xml"/><Relationship Id="rId16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slideLayout" Target="../slideLayouts/slideLayout28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01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6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96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86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16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84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51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9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04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09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32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08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73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4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02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81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8.xml"/><Relationship Id="rId5" Type="http://schemas.openxmlformats.org/officeDocument/2006/relationships/image" Target="../media/image39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80.xml"/><Relationship Id="rId5" Type="http://schemas.openxmlformats.org/officeDocument/2006/relationships/image" Target="../media/image3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32.xml"/><Relationship Id="rId5" Type="http://schemas.openxmlformats.org/officeDocument/2006/relationships/image" Target="../media/image39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4.xml"/><Relationship Id="rId5" Type="http://schemas.openxmlformats.org/officeDocument/2006/relationships/image" Target="../media/image39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48.xml"/><Relationship Id="rId5" Type="http://schemas.openxmlformats.org/officeDocument/2006/relationships/image" Target="../media/image39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DF851-29F8-1E74-32FF-7451104F7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4343" cy="192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0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F7D9A2-A99F-E484-8A2F-C964251F3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95314" cy="2008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FA783F-C96A-2241-259A-BC87E610E5B4}"/>
              </a:ext>
            </a:extLst>
          </p:cNvPr>
          <p:cNvSpPr txBox="1"/>
          <p:nvPr/>
        </p:nvSpPr>
        <p:spPr>
          <a:xfrm>
            <a:off x="2728686" y="5515429"/>
            <a:ext cx="696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type of sequences have we generated? </a:t>
            </a:r>
          </a:p>
        </p:txBody>
      </p:sp>
    </p:spTree>
    <p:extLst>
      <p:ext uri="{BB962C8B-B14F-4D97-AF65-F5344CB8AC3E}">
        <p14:creationId xmlns:p14="http://schemas.microsoft.com/office/powerpoint/2010/main" val="31197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DEBA5-01A6-0CA8-8017-FB68D0FD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66286" cy="2906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A132FC-4EC4-AF12-B676-20B1305DECAF}"/>
              </a:ext>
            </a:extLst>
          </p:cNvPr>
          <p:cNvSpPr txBox="1"/>
          <p:nvPr/>
        </p:nvSpPr>
        <p:spPr>
          <a:xfrm>
            <a:off x="2728686" y="5515429"/>
            <a:ext cx="696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type of sequences have we generated? </a:t>
            </a:r>
          </a:p>
        </p:txBody>
      </p:sp>
    </p:spTree>
    <p:extLst>
      <p:ext uri="{BB962C8B-B14F-4D97-AF65-F5344CB8AC3E}">
        <p14:creationId xmlns:p14="http://schemas.microsoft.com/office/powerpoint/2010/main" val="15603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5EB95-B897-54EA-6466-4E32FF3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66286" cy="3073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18DA60-02A5-AA2A-DBCA-34A404CACD4D}"/>
              </a:ext>
            </a:extLst>
          </p:cNvPr>
          <p:cNvSpPr txBox="1"/>
          <p:nvPr/>
        </p:nvSpPr>
        <p:spPr>
          <a:xfrm>
            <a:off x="2728686" y="5515429"/>
            <a:ext cx="696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type of sequences have we generated? </a:t>
            </a:r>
          </a:p>
        </p:txBody>
      </p:sp>
    </p:spTree>
    <p:extLst>
      <p:ext uri="{BB962C8B-B14F-4D97-AF65-F5344CB8AC3E}">
        <p14:creationId xmlns:p14="http://schemas.microsoft.com/office/powerpoint/2010/main" val="16291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3590682-A4EC-3B1D-B1CA-C8E02130B4F2}"/>
              </a:ext>
            </a:extLst>
          </p:cNvPr>
          <p:cNvSpPr txBox="1">
            <a:spLocks/>
          </p:cNvSpPr>
          <p:nvPr/>
        </p:nvSpPr>
        <p:spPr>
          <a:xfrm>
            <a:off x="1" y="167660"/>
            <a:ext cx="11364686" cy="134182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</a:rPr>
              <a:t>What are the first </a:t>
            </a:r>
            <a:r>
              <a:rPr lang="en-GB" b="1" dirty="0">
                <a:latin typeface="Century Gothic" panose="020B0502020202020204" pitchFamily="34" charset="0"/>
              </a:rPr>
              <a:t>four terms </a:t>
            </a:r>
            <a:r>
              <a:rPr lang="en-GB" dirty="0">
                <a:latin typeface="Century Gothic" panose="020B0502020202020204" pitchFamily="34" charset="0"/>
              </a:rPr>
              <a:t>of the following sequences? </a:t>
            </a:r>
            <a:endParaRPr lang="en-GB" u="sng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BB6143-5FF2-5266-55D9-C1CF34044AEF}"/>
                  </a:ext>
                </a:extLst>
              </p:cNvPr>
              <p:cNvSpPr txBox="1"/>
              <p:nvPr/>
            </p:nvSpPr>
            <p:spPr>
              <a:xfrm>
                <a:off x="471715" y="1902669"/>
                <a:ext cx="88062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BB6143-5FF2-5266-55D9-C1CF34044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5" y="1902669"/>
                <a:ext cx="880626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E41FE3-CE2F-1764-1677-6FBA7B7A21F7}"/>
                  </a:ext>
                </a:extLst>
              </p:cNvPr>
              <p:cNvSpPr txBox="1"/>
              <p:nvPr/>
            </p:nvSpPr>
            <p:spPr>
              <a:xfrm>
                <a:off x="471715" y="3244198"/>
                <a:ext cx="159678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E41FE3-CE2F-1764-1677-6FBA7B7A2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5" y="3244198"/>
                <a:ext cx="159678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04D5EF-FA99-B712-D4F2-B3EFAD589F7A}"/>
                  </a:ext>
                </a:extLst>
              </p:cNvPr>
              <p:cNvSpPr txBox="1"/>
              <p:nvPr/>
            </p:nvSpPr>
            <p:spPr>
              <a:xfrm>
                <a:off x="508107" y="4585727"/>
                <a:ext cx="159678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−7 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04D5EF-FA99-B712-D4F2-B3EFAD589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07" y="4585727"/>
                <a:ext cx="159678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264342D-8729-2A4B-7551-B80608145F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95"/>
          <a:stretch/>
        </p:blipFill>
        <p:spPr>
          <a:xfrm>
            <a:off x="10312140" y="4831949"/>
            <a:ext cx="1052547" cy="1404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4E670F-71ED-C810-BE37-D5B3D1746C1B}"/>
              </a:ext>
            </a:extLst>
          </p:cNvPr>
          <p:cNvSpPr txBox="1"/>
          <p:nvPr/>
        </p:nvSpPr>
        <p:spPr>
          <a:xfrm>
            <a:off x="2598058" y="5405200"/>
            <a:ext cx="6429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Challenge: Can you think of another nth term that would have the same </a:t>
            </a:r>
            <a:r>
              <a:rPr lang="en-GB" sz="2400" b="1" dirty="0"/>
              <a:t>term to term rule</a:t>
            </a:r>
            <a:r>
              <a:rPr lang="en-GB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8857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7C6DF-E2C2-36FA-9D9F-0EDD4BA8D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9627090-0BC8-7D0B-360B-9C60C052D1E0}"/>
              </a:ext>
            </a:extLst>
          </p:cNvPr>
          <p:cNvSpPr txBox="1">
            <a:spLocks/>
          </p:cNvSpPr>
          <p:nvPr/>
        </p:nvSpPr>
        <p:spPr>
          <a:xfrm>
            <a:off x="1" y="167660"/>
            <a:ext cx="11364686" cy="134182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are the first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four terms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 the following sequences? </a:t>
            </a:r>
            <a:endParaRPr kumimoji="0" lang="en-GB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73ED8B-738A-DBBA-306B-1DD8C5B978B2}"/>
                  </a:ext>
                </a:extLst>
              </p:cNvPr>
              <p:cNvSpPr txBox="1"/>
              <p:nvPr/>
            </p:nvSpPr>
            <p:spPr>
              <a:xfrm>
                <a:off x="326572" y="1869592"/>
                <a:ext cx="9591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</m:t>
                      </m:r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73ED8B-738A-DBBA-306B-1DD8C5B97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2" y="1869592"/>
                <a:ext cx="95917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9DCAD7-E742-F2C5-3216-62B40F18F313}"/>
                  </a:ext>
                </a:extLst>
              </p:cNvPr>
              <p:cNvSpPr txBox="1"/>
              <p:nvPr/>
            </p:nvSpPr>
            <p:spPr>
              <a:xfrm>
                <a:off x="326572" y="3211121"/>
                <a:ext cx="15070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10−3</m:t>
                      </m:r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9DCAD7-E742-F2C5-3216-62B40F18F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2" y="3211121"/>
                <a:ext cx="150701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76660E-623E-601F-9EF1-DC28DA7C2132}"/>
                  </a:ext>
                </a:extLst>
              </p:cNvPr>
              <p:cNvSpPr txBox="1"/>
              <p:nvPr/>
            </p:nvSpPr>
            <p:spPr>
              <a:xfrm>
                <a:off x="362964" y="4552650"/>
                <a:ext cx="18131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−10−3</m:t>
                      </m:r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76660E-623E-601F-9EF1-DC28DA7C2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64" y="4552650"/>
                <a:ext cx="181318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7701426-A667-62CC-294C-AEC2E7144F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95"/>
          <a:stretch/>
        </p:blipFill>
        <p:spPr>
          <a:xfrm>
            <a:off x="10312140" y="4831949"/>
            <a:ext cx="1052547" cy="1404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53AB4B-5C8B-90E3-E66A-69CC35F56ADB}"/>
              </a:ext>
            </a:extLst>
          </p:cNvPr>
          <p:cNvSpPr txBox="1"/>
          <p:nvPr/>
        </p:nvSpPr>
        <p:spPr>
          <a:xfrm>
            <a:off x="2598058" y="5405200"/>
            <a:ext cx="6429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Challenge: Can you think of another nth term that would have the same </a:t>
            </a:r>
            <a:r>
              <a:rPr lang="en-GB" sz="2400" b="1" dirty="0"/>
              <a:t>term to term rule</a:t>
            </a:r>
            <a:r>
              <a:rPr lang="en-GB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6254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B5927-49F5-5621-45E2-D12616F06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733B9A9-696F-2C91-3D31-2DA679B5B915}"/>
              </a:ext>
            </a:extLst>
          </p:cNvPr>
          <p:cNvSpPr txBox="1">
            <a:spLocks/>
          </p:cNvSpPr>
          <p:nvPr/>
        </p:nvSpPr>
        <p:spPr>
          <a:xfrm>
            <a:off x="1" y="167660"/>
            <a:ext cx="11364686" cy="134182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are the first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four terms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 the following sequences? </a:t>
            </a:r>
            <a:endParaRPr kumimoji="0" lang="en-GB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A70D60-9640-541C-F508-6109F2A247ED}"/>
                  </a:ext>
                </a:extLst>
              </p:cNvPr>
              <p:cNvSpPr txBox="1"/>
              <p:nvPr/>
            </p:nvSpPr>
            <p:spPr>
              <a:xfrm>
                <a:off x="486229" y="2358572"/>
                <a:ext cx="5257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GB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A70D60-9640-541C-F508-6109F2A24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29" y="2358572"/>
                <a:ext cx="52578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786FB8-15BD-0976-671E-1FAABBF58172}"/>
                  </a:ext>
                </a:extLst>
              </p:cNvPr>
              <p:cNvSpPr txBox="1"/>
              <p:nvPr/>
            </p:nvSpPr>
            <p:spPr>
              <a:xfrm>
                <a:off x="486229" y="3700101"/>
                <a:ext cx="15593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GB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+10 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786FB8-15BD-0976-671E-1FAABBF58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29" y="3700101"/>
                <a:ext cx="155933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4DE9B4-3029-C401-7571-D642061EFBAE}"/>
                  </a:ext>
                </a:extLst>
              </p:cNvPr>
              <p:cNvSpPr txBox="1"/>
              <p:nvPr/>
            </p:nvSpPr>
            <p:spPr>
              <a:xfrm>
                <a:off x="486229" y="5157745"/>
                <a:ext cx="10708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4DE9B4-3029-C401-7571-D642061EF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29" y="5157745"/>
                <a:ext cx="107080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83ECEA5-D640-FD80-7355-E368DF4847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95"/>
          <a:stretch/>
        </p:blipFill>
        <p:spPr>
          <a:xfrm>
            <a:off x="10312140" y="4831949"/>
            <a:ext cx="1052547" cy="1404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2BFD99-A7ED-208A-371C-8ACECDDD2E48}"/>
              </a:ext>
            </a:extLst>
          </p:cNvPr>
          <p:cNvSpPr txBox="1"/>
          <p:nvPr/>
        </p:nvSpPr>
        <p:spPr>
          <a:xfrm>
            <a:off x="2598058" y="5405200"/>
            <a:ext cx="6429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Challenge: Can you think of another nth term that would create a </a:t>
            </a:r>
            <a:r>
              <a:rPr lang="en-GB" sz="2400" b="1" dirty="0"/>
              <a:t>quadratic sequence</a:t>
            </a:r>
            <a:r>
              <a:rPr lang="en-GB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4876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A842E-3E67-EE19-2630-286F88FA4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01591BF-766D-EC47-B11A-303CD7C96B3B}"/>
              </a:ext>
            </a:extLst>
          </p:cNvPr>
          <p:cNvSpPr txBox="1">
            <a:spLocks/>
          </p:cNvSpPr>
          <p:nvPr/>
        </p:nvSpPr>
        <p:spPr>
          <a:xfrm>
            <a:off x="1" y="167660"/>
            <a:ext cx="11364686" cy="134182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are the first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four terms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 the following sequences? </a:t>
            </a:r>
            <a:endParaRPr kumimoji="0" lang="en-GB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5589EA-E5B4-94A6-CF5E-BDE147524B1B}"/>
                  </a:ext>
                </a:extLst>
              </p:cNvPr>
              <p:cNvSpPr txBox="1"/>
              <p:nvPr/>
            </p:nvSpPr>
            <p:spPr>
              <a:xfrm>
                <a:off x="312057" y="1811535"/>
                <a:ext cx="12569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GB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5589EA-E5B4-94A6-CF5E-BDE147524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7" y="1811535"/>
                <a:ext cx="125694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172750-A4AF-636C-9D5B-3CC5BF83D343}"/>
                  </a:ext>
                </a:extLst>
              </p:cNvPr>
              <p:cNvSpPr txBox="1"/>
              <p:nvPr/>
            </p:nvSpPr>
            <p:spPr>
              <a:xfrm>
                <a:off x="312057" y="3153064"/>
                <a:ext cx="180196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GB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+10</m:t>
                      </m:r>
                      <m:r>
                        <a:rPr kumimoji="0" lang="en-GB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GB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172750-A4AF-636C-9D5B-3CC5BF83D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7" y="3153064"/>
                <a:ext cx="180196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B794F7-7DA3-E196-B7F0-5C701A0E0734}"/>
                  </a:ext>
                </a:extLst>
              </p:cNvPr>
              <p:cNvSpPr txBox="1"/>
              <p:nvPr/>
            </p:nvSpPr>
            <p:spPr>
              <a:xfrm>
                <a:off x="312057" y="4610708"/>
                <a:ext cx="27457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+3 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B794F7-7DA3-E196-B7F0-5C701A0E0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7" y="4610708"/>
                <a:ext cx="274575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7449255-210E-DE23-C8AD-CA4FFCDC1C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95"/>
          <a:stretch/>
        </p:blipFill>
        <p:spPr>
          <a:xfrm>
            <a:off x="10312140" y="4831949"/>
            <a:ext cx="1052547" cy="1404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7C479-3EB1-39E8-0D7A-8703284CE65B}"/>
              </a:ext>
            </a:extLst>
          </p:cNvPr>
          <p:cNvSpPr txBox="1"/>
          <p:nvPr/>
        </p:nvSpPr>
        <p:spPr>
          <a:xfrm>
            <a:off x="130629" y="5405200"/>
            <a:ext cx="10319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Challenge: Can you think of another nth term that would have the same </a:t>
            </a:r>
            <a:r>
              <a:rPr lang="en-GB" sz="2400" b="1" dirty="0"/>
              <a:t>second</a:t>
            </a:r>
            <a:r>
              <a:rPr lang="en-GB" sz="2400" dirty="0"/>
              <a:t> </a:t>
            </a:r>
            <a:r>
              <a:rPr lang="en-GB" sz="2400" b="1" dirty="0"/>
              <a:t>difference</a:t>
            </a:r>
            <a:r>
              <a:rPr lang="en-GB" sz="2400" dirty="0"/>
              <a:t> as any of these sequences? </a:t>
            </a:r>
          </a:p>
        </p:txBody>
      </p:sp>
    </p:spTree>
    <p:extLst>
      <p:ext uri="{BB962C8B-B14F-4D97-AF65-F5344CB8AC3E}">
        <p14:creationId xmlns:p14="http://schemas.microsoft.com/office/powerpoint/2010/main" val="1079215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45EBA-1D47-F379-D8CB-42F08B04C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35116F8-4476-DEC9-E70E-77181752094A}"/>
              </a:ext>
            </a:extLst>
          </p:cNvPr>
          <p:cNvSpPr txBox="1">
            <a:spLocks/>
          </p:cNvSpPr>
          <p:nvPr/>
        </p:nvSpPr>
        <p:spPr>
          <a:xfrm>
            <a:off x="1" y="167660"/>
            <a:ext cx="11364686" cy="134182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are the first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four terms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 the following sequences? </a:t>
            </a:r>
            <a:endParaRPr kumimoji="0" lang="en-GB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A8A136-165D-EE38-43B6-315C5B00188D}"/>
                  </a:ext>
                </a:extLst>
              </p:cNvPr>
              <p:cNvSpPr txBox="1"/>
              <p:nvPr/>
            </p:nvSpPr>
            <p:spPr>
              <a:xfrm>
                <a:off x="486229" y="2358572"/>
                <a:ext cx="5367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  <m:sup>
                        <m:r>
                          <a:rPr kumimoji="0" lang="en-GB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A8A136-165D-EE38-43B6-315C5B001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29" y="2358572"/>
                <a:ext cx="53675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3BBAEA-943D-6512-642C-156C6697FA22}"/>
                  </a:ext>
                </a:extLst>
              </p:cNvPr>
              <p:cNvSpPr txBox="1"/>
              <p:nvPr/>
            </p:nvSpPr>
            <p:spPr>
              <a:xfrm>
                <a:off x="486229" y="3700101"/>
                <a:ext cx="13426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  <m:sup>
                          <m:r>
                            <a:rPr kumimoji="0" lang="en-GB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  <m:r>
                        <a:rPr kumimoji="0" lang="en-GB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+3 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3BBAEA-943D-6512-642C-156C6697F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29" y="3700101"/>
                <a:ext cx="134267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A351BB-CA15-861E-1EB0-047CBD6DC6C6}"/>
                  </a:ext>
                </a:extLst>
              </p:cNvPr>
              <p:cNvSpPr txBox="1"/>
              <p:nvPr/>
            </p:nvSpPr>
            <p:spPr>
              <a:xfrm>
                <a:off x="486229" y="5157745"/>
                <a:ext cx="10176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  <m:sup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+3</m:t>
                          </m:r>
                        </m:sup>
                      </m:sSup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A351BB-CA15-861E-1EB0-047CBD6DC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29" y="5157745"/>
                <a:ext cx="101765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47221F2-DACD-8569-E37E-118A9F4B06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95"/>
          <a:stretch/>
        </p:blipFill>
        <p:spPr>
          <a:xfrm>
            <a:off x="10312140" y="4831949"/>
            <a:ext cx="1052547" cy="1404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C6584D-A852-87F6-162E-524B36CAE94C}"/>
              </a:ext>
            </a:extLst>
          </p:cNvPr>
          <p:cNvSpPr txBox="1"/>
          <p:nvPr/>
        </p:nvSpPr>
        <p:spPr>
          <a:xfrm>
            <a:off x="1503880" y="5452161"/>
            <a:ext cx="8583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Challenge: Can you think of another nth term that would have the same </a:t>
            </a:r>
            <a:r>
              <a:rPr lang="en-GB" sz="2400" b="1" dirty="0"/>
              <a:t>term to term rule </a:t>
            </a:r>
            <a:r>
              <a:rPr lang="en-GB" sz="2400" dirty="0"/>
              <a:t>as any of these sequences? </a:t>
            </a:r>
          </a:p>
        </p:txBody>
      </p:sp>
    </p:spTree>
    <p:extLst>
      <p:ext uri="{BB962C8B-B14F-4D97-AF65-F5344CB8AC3E}">
        <p14:creationId xmlns:p14="http://schemas.microsoft.com/office/powerpoint/2010/main" val="3306976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2CD99-60AA-7A59-3B07-3D3AB89D48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32" t="11217" r="232" b="46032"/>
          <a:stretch>
            <a:fillRect/>
          </a:stretch>
        </p:blipFill>
        <p:spPr>
          <a:xfrm>
            <a:off x="-1" y="0"/>
            <a:ext cx="6855387" cy="3214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77EC65-4F46-0E66-0853-7469BAF1CD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979"/>
          <a:stretch>
            <a:fillRect/>
          </a:stretch>
        </p:blipFill>
        <p:spPr>
          <a:xfrm>
            <a:off x="4934858" y="3210217"/>
            <a:ext cx="6456960" cy="3118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9EF985-5AFC-2742-8F85-22D987B6C380}"/>
              </a:ext>
            </a:extLst>
          </p:cNvPr>
          <p:cNvSpPr txBox="1"/>
          <p:nvPr/>
        </p:nvSpPr>
        <p:spPr>
          <a:xfrm>
            <a:off x="7345602" y="645886"/>
            <a:ext cx="355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Match the nth term to its’ sequence</a:t>
            </a:r>
          </a:p>
        </p:txBody>
      </p:sp>
    </p:spTree>
    <p:extLst>
      <p:ext uri="{BB962C8B-B14F-4D97-AF65-F5344CB8AC3E}">
        <p14:creationId xmlns:p14="http://schemas.microsoft.com/office/powerpoint/2010/main" val="186561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A2FF7-B45F-5387-AFEB-57F7B52BA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4" y="203654"/>
            <a:ext cx="10595412" cy="32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31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580535-AEAA-CDBE-2CC0-39BAFD3CD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484626" cy="63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41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7B5C5-A9E5-C951-3AFA-D1D2E24EB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106" y="104321"/>
            <a:ext cx="6933294" cy="6148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132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A2DAD0-3FB5-4FB0-BF2A-73443A835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9E6D1D6-F408-CC9B-E6E7-92A9FE1A7B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7031"/>
            <a:ext cx="11855302" cy="575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Exam Question 1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A31168-0C1B-0F18-07CB-EC0EB3F5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1" y="964065"/>
            <a:ext cx="10646019" cy="423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454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8544D4-8279-5189-3E28-BAE0F92D9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64DEA1E-B0FB-559A-4F0D-1B0C2FBE9C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7031"/>
            <a:ext cx="11855302" cy="575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Exam Question 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9833D-DB98-034C-AC4B-CC733EBE5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23" y="792162"/>
            <a:ext cx="9576504" cy="514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552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316D8-FAFF-3D19-3EB0-633AFC49F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6B222FC-F3E3-F0D1-FEAF-D6495529D4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7031"/>
            <a:ext cx="11855302" cy="575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Exam Question 3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B76EA-758C-A340-1EC3-CFAC508B0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8" y="905897"/>
            <a:ext cx="9217565" cy="504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68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Generating Sequences using th</a:t>
            </a:r>
            <a:r>
              <a:rPr lang="en-GB" b="1" dirty="0">
                <a:latin typeface="Century Gothic" panose="020B0502020202020204" pitchFamily="34" charset="0"/>
              </a:rPr>
              <a:t>e nth term 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00234E-3492-7F04-83FA-174A2C5E5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59" y="635454"/>
            <a:ext cx="10646873" cy="3544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331DC-4DCE-5B3A-F059-B377A7A68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7257" cy="2855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8B7D83-D5EC-4146-57B0-4DC7D917327E}"/>
              </a:ext>
            </a:extLst>
          </p:cNvPr>
          <p:cNvSpPr txBox="1"/>
          <p:nvPr/>
        </p:nvSpPr>
        <p:spPr>
          <a:xfrm>
            <a:off x="2728686" y="5515429"/>
            <a:ext cx="696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type of sequences have we generated? </a:t>
            </a:r>
          </a:p>
        </p:txBody>
      </p:sp>
    </p:spTree>
    <p:extLst>
      <p:ext uri="{BB962C8B-B14F-4D97-AF65-F5344CB8AC3E}">
        <p14:creationId xmlns:p14="http://schemas.microsoft.com/office/powerpoint/2010/main" val="220665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5C2BA-E6DA-A1DC-4BE6-3FA7F11C0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09829" cy="2538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8EF5A0-6ADD-EF9E-056F-FE55D607A4B1}"/>
              </a:ext>
            </a:extLst>
          </p:cNvPr>
          <p:cNvSpPr txBox="1"/>
          <p:nvPr/>
        </p:nvSpPr>
        <p:spPr>
          <a:xfrm>
            <a:off x="2728686" y="5515429"/>
            <a:ext cx="696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type of sequences have we generated? </a:t>
            </a:r>
          </a:p>
        </p:txBody>
      </p:sp>
    </p:spTree>
    <p:extLst>
      <p:ext uri="{BB962C8B-B14F-4D97-AF65-F5344CB8AC3E}">
        <p14:creationId xmlns:p14="http://schemas.microsoft.com/office/powerpoint/2010/main" val="10196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10CFCC-DEFF-BA21-A8E2-19A3080C3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3918" cy="2830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1B5A19-9708-CA8B-CC21-3385E3A7F1AA}"/>
              </a:ext>
            </a:extLst>
          </p:cNvPr>
          <p:cNvSpPr txBox="1"/>
          <p:nvPr/>
        </p:nvSpPr>
        <p:spPr>
          <a:xfrm>
            <a:off x="2728686" y="5515429"/>
            <a:ext cx="696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type of sequences have we generated? </a:t>
            </a:r>
          </a:p>
        </p:txBody>
      </p:sp>
    </p:spTree>
    <p:extLst>
      <p:ext uri="{BB962C8B-B14F-4D97-AF65-F5344CB8AC3E}">
        <p14:creationId xmlns:p14="http://schemas.microsoft.com/office/powerpoint/2010/main" val="98324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1.xml><?xml version="1.0" encoding="utf-8"?>
<a:theme xmlns:a="http://schemas.openxmlformats.org/drawingml/2006/main" name="9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2.xml><?xml version="1.0" encoding="utf-8"?>
<a:theme xmlns:a="http://schemas.openxmlformats.org/drawingml/2006/main" name="10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3.xml><?xml version="1.0" encoding="utf-8"?>
<a:theme xmlns:a="http://schemas.openxmlformats.org/drawingml/2006/main" name="1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4.xml><?xml version="1.0" encoding="utf-8"?>
<a:theme xmlns:a="http://schemas.openxmlformats.org/drawingml/2006/main" name="1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5.xml><?xml version="1.0" encoding="utf-8"?>
<a:theme xmlns:a="http://schemas.openxmlformats.org/drawingml/2006/main" name="1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6.xml><?xml version="1.0" encoding="utf-8"?>
<a:theme xmlns:a="http://schemas.openxmlformats.org/drawingml/2006/main" name="14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7.xml><?xml version="1.0" encoding="utf-8"?>
<a:theme xmlns:a="http://schemas.openxmlformats.org/drawingml/2006/main" name="1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8.xml><?xml version="1.0" encoding="utf-8"?>
<a:theme xmlns:a="http://schemas.openxmlformats.org/drawingml/2006/main" name="1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4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5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4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7.xml><?xml version="1.0" encoding="utf-8"?>
<a:theme xmlns:a="http://schemas.openxmlformats.org/drawingml/2006/main" name="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9.xml><?xml version="1.0" encoding="utf-8"?>
<a:theme xmlns:a="http://schemas.openxmlformats.org/drawingml/2006/main" name="7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401</Words>
  <Application>Microsoft Office PowerPoint</Application>
  <PresentationFormat>Widescreen</PresentationFormat>
  <Paragraphs>87</Paragraphs>
  <Slides>25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25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Century Gothic</vt:lpstr>
      <vt:lpstr>Lato</vt:lpstr>
      <vt:lpstr>Office Theme</vt:lpstr>
      <vt:lpstr>ALT</vt:lpstr>
      <vt:lpstr>1_ALT</vt:lpstr>
      <vt:lpstr>2_ALT</vt:lpstr>
      <vt:lpstr>3_ALT</vt:lpstr>
      <vt:lpstr>4_ALT</vt:lpstr>
      <vt:lpstr>5_ALT</vt:lpstr>
      <vt:lpstr>6_ALT</vt:lpstr>
      <vt:lpstr>7_ALT</vt:lpstr>
      <vt:lpstr>8_ALT</vt:lpstr>
      <vt:lpstr>9_ALT</vt:lpstr>
      <vt:lpstr>10_ALT</vt:lpstr>
      <vt:lpstr>11_ALT</vt:lpstr>
      <vt:lpstr>12_ALT</vt:lpstr>
      <vt:lpstr>13_ALT</vt:lpstr>
      <vt:lpstr>14_ALT</vt:lpstr>
      <vt:lpstr>15_ALT</vt:lpstr>
      <vt:lpstr>16_ALT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24</cp:revision>
  <dcterms:created xsi:type="dcterms:W3CDTF">2024-05-01T10:13:14Z</dcterms:created>
  <dcterms:modified xsi:type="dcterms:W3CDTF">2025-06-10T12:52:43Z</dcterms:modified>
</cp:coreProperties>
</file>