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2"/>
  </p:notesMasterIdLst>
  <p:sldIdLst>
    <p:sldId id="264" r:id="rId3"/>
    <p:sldId id="269" r:id="rId4"/>
    <p:sldId id="288" r:id="rId5"/>
    <p:sldId id="261" r:id="rId6"/>
    <p:sldId id="260" r:id="rId7"/>
    <p:sldId id="266" r:id="rId8"/>
    <p:sldId id="262" r:id="rId9"/>
    <p:sldId id="295" r:id="rId10"/>
    <p:sldId id="296" r:id="rId11"/>
    <p:sldId id="302" r:id="rId12"/>
    <p:sldId id="297" r:id="rId13"/>
    <p:sldId id="298" r:id="rId14"/>
    <p:sldId id="303" r:id="rId15"/>
    <p:sldId id="299" r:id="rId16"/>
    <p:sldId id="304" r:id="rId17"/>
    <p:sldId id="305" r:id="rId18"/>
    <p:sldId id="306" r:id="rId19"/>
    <p:sldId id="307" r:id="rId20"/>
    <p:sldId id="316" r:id="rId21"/>
    <p:sldId id="308" r:id="rId22"/>
    <p:sldId id="294" r:id="rId23"/>
    <p:sldId id="311" r:id="rId24"/>
    <p:sldId id="312" r:id="rId25"/>
    <p:sldId id="309" r:id="rId26"/>
    <p:sldId id="310" r:id="rId27"/>
    <p:sldId id="271" r:id="rId28"/>
    <p:sldId id="314" r:id="rId29"/>
    <p:sldId id="313" r:id="rId30"/>
    <p:sldId id="31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66"/>
            <p14:sldId id="262"/>
            <p14:sldId id="295"/>
            <p14:sldId id="296"/>
            <p14:sldId id="302"/>
            <p14:sldId id="297"/>
            <p14:sldId id="298"/>
            <p14:sldId id="303"/>
            <p14:sldId id="299"/>
            <p14:sldId id="304"/>
            <p14:sldId id="305"/>
            <p14:sldId id="306"/>
            <p14:sldId id="307"/>
            <p14:sldId id="316"/>
            <p14:sldId id="308"/>
            <p14:sldId id="294"/>
            <p14:sldId id="311"/>
            <p14:sldId id="312"/>
            <p14:sldId id="309"/>
            <p14:sldId id="310"/>
          </p14:sldIdLst>
        </p14:section>
        <p14:section name="Secure" id="{3C25313C-2642-42FF-8276-F00EC6DF9D8C}">
          <p14:sldIdLst>
            <p14:sldId id="271"/>
            <p14:sldId id="314"/>
            <p14:sldId id="313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3" d="100"/>
          <a:sy n="63" d="100"/>
        </p:scale>
        <p:origin x="29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0648BC-F41E-1826-C0CF-49F065DE2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70B7-C706-EF75-2099-1C11FA1C4F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4E734-2143-34B7-70F5-31E1EB7D2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8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D1575D-60C0-4F2C-08E4-60C185A8D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F670D-BC9F-5AE5-3803-66F7CC33A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08A60-7B65-F4A0-0B94-F3B02F884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309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542CF-0737-5E88-CFB4-EF8278CD9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6766"/>
            <a:ext cx="12192000" cy="13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98EFE-39C0-86E7-6386-5238EBE5D1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528D-6B93-F4DD-5EF3-42C532A0AD2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DEFCC-0334-8564-E2FA-7DEDFBA1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5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75353-1545-E428-8905-60A6FBA27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54E8-5F4E-1A72-B453-7AB78B893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4D77B7-88C6-F8D9-1237-547A5D9C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4899C6-4720-A5CC-F51F-DE46E150D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933EB-1276-EDD8-ACA8-8D035EF7D97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A8AC0-029D-593E-65F3-51C1379B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EAE790-6EC9-01FF-EEE5-8D87C2212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94" y="0"/>
            <a:ext cx="3870960" cy="62392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3809D-5BBA-47A9-C324-57CEBA68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227" y="52290"/>
            <a:ext cx="4245293" cy="62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C4310-4392-5160-516D-BB880B43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7920" cy="45618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F47044-C7FD-00D3-B484-060444F0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80" y="2123147"/>
            <a:ext cx="6217920" cy="42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F3276-E4F8-05C5-CA17-FBC0FF9C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3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D9C8C-ACEF-1106-42EE-CB8AFD3FB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5919"/>
            <a:ext cx="12192000" cy="9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9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A71D1-FED2-1725-6CF7-A328CF57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75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BA952-CE88-AFBD-4F9F-A43CF9893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4818"/>
            <a:ext cx="12192000" cy="1108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1CF3B8-507E-9CE7-B385-E9F840B9D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1858"/>
            <a:ext cx="12192000" cy="11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3F399-31B8-47ED-8A97-A06F64758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BB28C3-EE3A-739D-A7FD-53515CC6D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97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743A1E-8E22-B7E8-8D2E-6D8F9970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7506"/>
            <a:ext cx="12192000" cy="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86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Fully simplify: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10896600" y="4719109"/>
            <a:ext cx="1191406" cy="15895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3A119-6072-AE84-DEB3-A0D7F3253FDD}"/>
                  </a:ext>
                </a:extLst>
              </p:cNvPr>
              <p:cNvSpPr txBox="1"/>
              <p:nvPr/>
            </p:nvSpPr>
            <p:spPr>
              <a:xfrm>
                <a:off x="640080" y="1763327"/>
                <a:ext cx="417819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13A119-6072-AE84-DEB3-A0D7F325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763327"/>
                <a:ext cx="417819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A40D8C-7D5E-2A50-F8A0-F410131FBFFF}"/>
                  </a:ext>
                </a:extLst>
              </p:cNvPr>
              <p:cNvSpPr txBox="1"/>
              <p:nvPr/>
            </p:nvSpPr>
            <p:spPr>
              <a:xfrm>
                <a:off x="640079" y="3090446"/>
                <a:ext cx="490595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A40D8C-7D5E-2A50-F8A0-F410131FB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3090446"/>
                <a:ext cx="490595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C5568B-128E-76CF-AF6B-C00DE53D7242}"/>
                  </a:ext>
                </a:extLst>
              </p:cNvPr>
              <p:cNvSpPr txBox="1"/>
              <p:nvPr/>
            </p:nvSpPr>
            <p:spPr>
              <a:xfrm>
                <a:off x="640079" y="4417565"/>
                <a:ext cx="520572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×0.2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C5568B-128E-76CF-AF6B-C00DE53D7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" y="4417565"/>
                <a:ext cx="5205720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DB748C-FAE4-2F0B-083C-04E9216DBD68}"/>
              </a:ext>
            </a:extLst>
          </p:cNvPr>
          <p:cNvSpPr txBox="1"/>
          <p:nvPr/>
        </p:nvSpPr>
        <p:spPr>
          <a:xfrm>
            <a:off x="2057399" y="5722529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Challenge: Write a different expression that simplifies to each answer </a:t>
            </a:r>
          </a:p>
        </p:txBody>
      </p:sp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E6869-11AE-57B2-72AF-E9D7BA1A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198BDE-8B90-4A6B-0DDE-2FEFB4006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Fully simplify: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EF6DE-D115-54DD-9A96-50952A6BC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11080397" y="4964322"/>
            <a:ext cx="1007608" cy="13442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25B321-0F7E-783D-0F6B-53B0C15048A4}"/>
                  </a:ext>
                </a:extLst>
              </p:cNvPr>
              <p:cNvSpPr txBox="1"/>
              <p:nvPr/>
            </p:nvSpPr>
            <p:spPr>
              <a:xfrm>
                <a:off x="640080" y="1763327"/>
                <a:ext cx="263879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sup>
                      </m:sSup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2</m:t>
                      </m:r>
                      <m:sSup>
                        <m:sSup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25B321-0F7E-783D-0F6B-53B0C1504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1763327"/>
                <a:ext cx="263879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C26FA4-BE2D-50C6-7F27-E7BF6F167F08}"/>
                  </a:ext>
                </a:extLst>
              </p:cNvPr>
              <p:cNvSpPr txBox="1"/>
              <p:nvPr/>
            </p:nvSpPr>
            <p:spPr>
              <a:xfrm>
                <a:off x="640080" y="4079012"/>
                <a:ext cx="263879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GB" sz="4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4</m:t>
                      </m:r>
                      <m:sSup>
                        <m:sSup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C26FA4-BE2D-50C6-7F27-E7BF6F167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4079012"/>
                <a:ext cx="263879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D5B532-3470-BF96-9C23-97B3D77FB92E}"/>
                  </a:ext>
                </a:extLst>
              </p:cNvPr>
              <p:cNvSpPr txBox="1"/>
              <p:nvPr/>
            </p:nvSpPr>
            <p:spPr>
              <a:xfrm>
                <a:off x="5894098" y="1484154"/>
                <a:ext cx="1287724" cy="1368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D5B532-3470-BF96-9C23-97B3D77FB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098" y="1484154"/>
                <a:ext cx="1287724" cy="1368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8EB8E3-0991-0CAA-7785-5385C3EE6190}"/>
                  </a:ext>
                </a:extLst>
              </p:cNvPr>
              <p:cNvSpPr txBox="1"/>
              <p:nvPr/>
            </p:nvSpPr>
            <p:spPr>
              <a:xfrm>
                <a:off x="5306717" y="3733372"/>
                <a:ext cx="2846356" cy="1368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GB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8EB8E3-0991-0CAA-7785-5385C3EE6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717" y="3733372"/>
                <a:ext cx="2846356" cy="1368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A365814-CE00-48F1-7709-FFD3632CA19C}"/>
              </a:ext>
            </a:extLst>
          </p:cNvPr>
          <p:cNvSpPr txBox="1"/>
          <p:nvPr/>
        </p:nvSpPr>
        <p:spPr>
          <a:xfrm>
            <a:off x="1889760" y="5797924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Challenge: Write a different expression that simplifies to each answer </a:t>
            </a:r>
          </a:p>
        </p:txBody>
      </p:sp>
    </p:spTree>
    <p:extLst>
      <p:ext uri="{BB962C8B-B14F-4D97-AF65-F5344CB8AC3E}">
        <p14:creationId xmlns:p14="http://schemas.microsoft.com/office/powerpoint/2010/main" val="3402596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2BE719-5AA5-91A2-2CA3-8E22ECAFA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6537B-0703-D95C-5BFD-4405D3459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Fully simplify: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DBB4E-6947-9D72-DF92-3C2C8712F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11060488" y="4937760"/>
            <a:ext cx="1027517" cy="1370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334E4-72A9-1F51-27D3-40A0BC7B9145}"/>
              </a:ext>
            </a:extLst>
          </p:cNvPr>
          <p:cNvSpPr txBox="1"/>
          <p:nvPr/>
        </p:nvSpPr>
        <p:spPr>
          <a:xfrm>
            <a:off x="1722120" y="5675049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Challenge: Write a different expression that simplifies to each answer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739548-CF13-91CA-E88F-D478EFFDE438}"/>
                  </a:ext>
                </a:extLst>
              </p:cNvPr>
              <p:cNvSpPr txBox="1"/>
              <p:nvPr/>
            </p:nvSpPr>
            <p:spPr>
              <a:xfrm>
                <a:off x="853440" y="1763327"/>
                <a:ext cx="17915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739548-CF13-91CA-E88F-D478EFFD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1763327"/>
                <a:ext cx="1791516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85FA5-1A25-294A-5234-368FFEB1AEAD}"/>
                  </a:ext>
                </a:extLst>
              </p:cNvPr>
              <p:cNvSpPr txBox="1"/>
              <p:nvPr/>
            </p:nvSpPr>
            <p:spPr>
              <a:xfrm>
                <a:off x="853440" y="3429000"/>
                <a:ext cx="2091277" cy="6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D85FA5-1A25-294A-5234-368FFEB1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3429000"/>
                <a:ext cx="2091277" cy="684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B882F3-9A1B-9F0D-2D3A-4BA51BCA57C5}"/>
                  </a:ext>
                </a:extLst>
              </p:cNvPr>
              <p:cNvSpPr txBox="1"/>
              <p:nvPr/>
            </p:nvSpPr>
            <p:spPr>
              <a:xfrm>
                <a:off x="5642202" y="1709931"/>
                <a:ext cx="408073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B882F3-9A1B-9F0D-2D3A-4BA51BCA5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02" y="1709931"/>
                <a:ext cx="4080732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F482B-5B11-82AF-20BA-E79568E4C72E}"/>
                  </a:ext>
                </a:extLst>
              </p:cNvPr>
              <p:cNvSpPr txBox="1"/>
              <p:nvPr/>
            </p:nvSpPr>
            <p:spPr>
              <a:xfrm>
                <a:off x="5813378" y="3222365"/>
                <a:ext cx="2846356" cy="1464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  <m:r>
                            <a:rPr lang="en-GB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4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9F482B-5B11-82AF-20BA-E79568E4C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78" y="3222365"/>
                <a:ext cx="2846356" cy="1464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415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27DEA-3204-A954-6F0F-9F8DB860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9509760" cy="633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10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1CB28B-9594-9443-B228-3A144FE1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22" y="0"/>
            <a:ext cx="9354955" cy="627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795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ED7FC-9226-F074-47C6-2BCB91601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4" y="1060132"/>
            <a:ext cx="10009211" cy="456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B5A64-FFFA-9050-5F7C-2C309C20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7C30DE2-8BD0-33E4-D8E4-6DF56A569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64C69E-AA04-8248-6885-19B93F52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034414"/>
            <a:ext cx="8172799" cy="503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77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2763E-CA95-455A-A021-AF7BDFFD2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A09A80-3670-9000-C81D-3B7AD5682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Exam Question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139CD-4AE8-E0A9-1F84-8940A8E5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074596"/>
            <a:ext cx="11281487" cy="448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081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F8D976-8F1F-773A-D32C-B642705F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BF12FC1-2924-32C0-031C-E2ECB1355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5680804"/>
            <a:ext cx="11855302" cy="57539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Further Problems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EC62C-565F-C57D-E9C5-80C1A298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434"/>
            <a:ext cx="4937760" cy="277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F9298E-321D-673F-986B-DC5DDDBF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634" y="152198"/>
            <a:ext cx="4937760" cy="378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2754C-1926-1096-98E8-0C662F299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66" y="2926513"/>
            <a:ext cx="3708830" cy="258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BB8976-5FB0-C288-0B7C-356627D4D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851" y="4218578"/>
            <a:ext cx="52959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21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Laws of Indices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Indices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82" y="5126085"/>
            <a:ext cx="1029442" cy="985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6EF74-22F0-62B0-3354-4CA9EED8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74"/>
            <a:ext cx="12192000" cy="8072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F884A2-EF2B-383D-B434-5CC8EDCF2F54}"/>
                  </a:ext>
                </a:extLst>
              </p:cNvPr>
              <p:cNvSpPr txBox="1"/>
              <p:nvPr/>
            </p:nvSpPr>
            <p:spPr>
              <a:xfrm>
                <a:off x="137160" y="883920"/>
                <a:ext cx="5715000" cy="496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Evaluate: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F884A2-EF2B-383D-B434-5CC8EDCF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" y="883920"/>
                <a:ext cx="5715000" cy="4966873"/>
              </a:xfrm>
              <a:prstGeom prst="rect">
                <a:avLst/>
              </a:prstGeom>
              <a:blipFill>
                <a:blip r:embed="rId4"/>
                <a:stretch>
                  <a:fillRect l="-1708" t="-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A12EF6-5B2B-1087-5596-60CBD51CDAA3}"/>
                  </a:ext>
                </a:extLst>
              </p:cNvPr>
              <p:cNvSpPr txBox="1"/>
              <p:nvPr/>
            </p:nvSpPr>
            <p:spPr>
              <a:xfrm>
                <a:off x="6096000" y="883920"/>
                <a:ext cx="5715000" cy="4966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Evaluate: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/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A12EF6-5B2B-1087-5596-60CBD51CD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83920"/>
                <a:ext cx="5715000" cy="4966873"/>
              </a:xfrm>
              <a:prstGeom prst="rect">
                <a:avLst/>
              </a:prstGeom>
              <a:blipFill>
                <a:blip r:embed="rId5"/>
                <a:stretch>
                  <a:fillRect l="-1599" t="-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8FD721-7831-5DCB-4DD2-3E033C72B2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FA6DC-D353-6F11-7575-204B102FF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6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569B9C-FDFA-4775-7175-17E85CA4E3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796F-24D4-8CA7-11D8-89E030AC11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C26EC-FB15-4910-94AF-804B292E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19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241</Words>
  <Application>Microsoft Office PowerPoint</Application>
  <PresentationFormat>Widescreen</PresentationFormat>
  <Paragraphs>95</Paragraphs>
  <Slides>29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22</cp:revision>
  <dcterms:created xsi:type="dcterms:W3CDTF">2024-05-01T10:13:14Z</dcterms:created>
  <dcterms:modified xsi:type="dcterms:W3CDTF">2025-06-20T10:02:55Z</dcterms:modified>
</cp:coreProperties>
</file>