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24"/>
  </p:notesMasterIdLst>
  <p:sldIdLst>
    <p:sldId id="264" r:id="rId4"/>
    <p:sldId id="269" r:id="rId5"/>
    <p:sldId id="288" r:id="rId6"/>
    <p:sldId id="261" r:id="rId7"/>
    <p:sldId id="260" r:id="rId8"/>
    <p:sldId id="973" r:id="rId9"/>
    <p:sldId id="976" r:id="rId10"/>
    <p:sldId id="266" r:id="rId11"/>
    <p:sldId id="317" r:id="rId12"/>
    <p:sldId id="977" r:id="rId13"/>
    <p:sldId id="978" r:id="rId14"/>
    <p:sldId id="979" r:id="rId15"/>
    <p:sldId id="980" r:id="rId16"/>
    <p:sldId id="983" r:id="rId17"/>
    <p:sldId id="311" r:id="rId18"/>
    <p:sldId id="982" r:id="rId19"/>
    <p:sldId id="309" r:id="rId20"/>
    <p:sldId id="984" r:id="rId21"/>
    <p:sldId id="271" r:id="rId22"/>
    <p:sldId id="3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</p14:sldIdLst>
        </p14:section>
        <p14:section name="Instruct" id="{A989B0C6-FEE7-46F6-A651-D7ED39E502F9}">
          <p14:sldIdLst>
            <p14:sldId id="973"/>
            <p14:sldId id="976"/>
            <p14:sldId id="266"/>
            <p14:sldId id="317"/>
            <p14:sldId id="977"/>
            <p14:sldId id="978"/>
            <p14:sldId id="979"/>
            <p14:sldId id="980"/>
            <p14:sldId id="983"/>
            <p14:sldId id="311"/>
            <p14:sldId id="982"/>
            <p14:sldId id="309"/>
            <p14:sldId id="984"/>
          </p14:sldIdLst>
        </p14:section>
        <p14:section name="Secure" id="{3C25313C-2642-42FF-8276-F00EC6DF9D8C}">
          <p14:sldIdLst>
            <p14:sldId id="271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0707" autoAdjust="0"/>
  </p:normalViewPr>
  <p:slideViewPr>
    <p:cSldViewPr snapToGrid="0">
      <p:cViewPr varScale="1">
        <p:scale>
          <a:sx n="63" d="100"/>
          <a:sy n="63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92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590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25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31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90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95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1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7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3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39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13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14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84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8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0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1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microsoft.com/office/2007/relationships/hdphoto" Target="../media/hdphoto1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CC1FC-1347-2B8C-3300-362A033F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C8198-5AE5-1964-1A02-2E05435D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2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3689BD-6EA1-37BC-1A9A-EC9AADF81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80EE2-8CD0-6481-9795-6FE45D495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39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F98FBC0-ABA0-7D4C-5800-7D14E74A0EFA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/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F98FBC0-ABA0-7D4C-5800-7D14E74A0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F1203A-86AC-05C6-1D12-3CB65F2C6B22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/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F1203A-86AC-05C6-1D12-3CB65F2C6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1694502-A158-AA81-0896-614DA6A5D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0757" y="5273040"/>
            <a:ext cx="1021243" cy="1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EA7AC-EF32-322A-478B-DA7680B50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93A47-8B77-A63F-9CFB-31D5BF2C4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39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D2F78A4-B789-6010-AA4D-EBBE9700AB97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GB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GB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GB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kumimoji="0" lang="en-GB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</m:t>
                        </m:r>
                      </m:sup>
                    </m:sSup>
                  </m:oMath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D2F78A4-B789-6010-AA4D-EBBE9700A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3366AB-77B8-09D1-2059-40E50AE4F249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GB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GB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GB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GB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</m:oMath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3366AB-77B8-09D1-2059-40E50AE4F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D7AB08-B6AE-526D-DE6B-872A2F0D8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0757" y="5273040"/>
            <a:ext cx="1021243" cy="1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F3B951-EC54-A9B7-FAAC-1EB2CBB9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8F724-F8CE-7EEF-8EA3-327D5D95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39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D35F14-DB1C-B6DF-EDC0-6D4DA013379A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0.2</m:t>
                        </m:r>
                      </m:e>
                      <m:sup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</m:t>
                        </m:r>
                      </m:sup>
                    </m:sSup>
                  </m:oMath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D35F14-DB1C-B6DF-EDC0-6D4DA0133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D439F5-4B53-A44B-96B5-2B22E5AD7D6E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0.7</m:t>
                        </m:r>
                      </m:e>
                      <m:sup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</m:oMath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D439F5-4B53-A44B-96B5-2B22E5AD7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E393DB1-C0ED-1726-EAB4-5A3A1BADF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0757" y="5273040"/>
            <a:ext cx="1021243" cy="1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E6869-11AE-57B2-72AF-E9D7BA1A3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198BDE-8B90-4A6B-0DDE-2FEFB4006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621" y="17405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Evaluate: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EF6DE-D115-54DD-9A96-50952A6B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11080397" y="4964322"/>
            <a:ext cx="1007608" cy="1344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50C097-F8B0-A5EB-1BB0-828485552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998" y="1041422"/>
            <a:ext cx="8402003" cy="5027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F72164-EC7A-2742-D03E-5FA9950D8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5" y="5266096"/>
            <a:ext cx="1021243" cy="1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9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521F06-6D1D-FCE5-E5AC-2AFB9F01C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1FA525-7AB8-0D82-7A73-08C35F70D1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621" y="17405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Evaluate: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4C341-13C0-4060-A99B-7E2C4268A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11080397" y="4964322"/>
            <a:ext cx="1007608" cy="1344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CFE7F-88C2-4073-A60F-B1CEDAD4D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190" y="1126196"/>
            <a:ext cx="8035290" cy="50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2D55C5-1EFD-76B0-8B2A-EA4652EFC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5" y="5266096"/>
            <a:ext cx="1021243" cy="1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58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58A169-6B21-2D7E-31F9-A36C3D58B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" y="0"/>
            <a:ext cx="7665720" cy="6284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A5EF64-EF32-5931-7B9B-5482EA2C8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634" y="4084320"/>
            <a:ext cx="4704366" cy="2199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6E482-88B5-BF9A-22A5-ABC2FEBC96C0}"/>
              </a:ext>
            </a:extLst>
          </p:cNvPr>
          <p:cNvSpPr txBox="1"/>
          <p:nvPr/>
        </p:nvSpPr>
        <p:spPr>
          <a:xfrm>
            <a:off x="8084820" y="281504"/>
            <a:ext cx="355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DECODE THE JOKE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D0203C-C3C1-A1A3-7785-7AE4201E6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077" y="1432780"/>
            <a:ext cx="1021243" cy="1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4532D-9237-A10B-5A1F-BFD656329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502920"/>
            <a:ext cx="10548597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8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646FE-6330-4653-40BC-FC2E4718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" y="1105852"/>
            <a:ext cx="10867896" cy="435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F8D976-8F1F-773A-D32C-B642705F1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BF12FC1-2924-32C0-031C-E2ECB1355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349" y="11820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Use the powers of 5 to work out the following: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AEFAEF-1FE4-9AAA-8B11-8DCA7942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9" y="833437"/>
            <a:ext cx="6305550" cy="5191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4C863B-79B6-A038-672B-1711C61A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408" y="833437"/>
            <a:ext cx="1021243" cy="1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1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Laws of Indices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64FDA9-CB67-42A7-8ED5-304BE97AF718}"/>
              </a:ext>
            </a:extLst>
          </p:cNvPr>
          <p:cNvSpPr txBox="1"/>
          <p:nvPr/>
        </p:nvSpPr>
        <p:spPr>
          <a:xfrm>
            <a:off x="930547" y="425056"/>
            <a:ext cx="360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What pattern can you see?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How can we complete the table?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36272E-5E82-48F6-874B-A442A2926D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2304065"/>
                  </p:ext>
                </p:extLst>
              </p:nvPr>
            </p:nvGraphicFramePr>
            <p:xfrm>
              <a:off x="5770393" y="321798"/>
              <a:ext cx="4475284" cy="5734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7642">
                      <a:extLst>
                        <a:ext uri="{9D8B030D-6E8A-4147-A177-3AD203B41FA5}">
                          <a16:colId xmlns:a16="http://schemas.microsoft.com/office/drawing/2014/main" val="1059275974"/>
                        </a:ext>
                      </a:extLst>
                    </a:gridCol>
                    <a:gridCol w="2237642">
                      <a:extLst>
                        <a:ext uri="{9D8B030D-6E8A-4147-A177-3AD203B41FA5}">
                          <a16:colId xmlns:a16="http://schemas.microsoft.com/office/drawing/2014/main" val="324496883"/>
                        </a:ext>
                      </a:extLst>
                    </a:gridCol>
                  </a:tblGrid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533646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890545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95771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6600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55277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12706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39155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36272E-5E82-48F6-874B-A442A2926D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2304065"/>
                  </p:ext>
                </p:extLst>
              </p:nvPr>
            </p:nvGraphicFramePr>
            <p:xfrm>
              <a:off x="5770393" y="321798"/>
              <a:ext cx="4475284" cy="5734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7642">
                      <a:extLst>
                        <a:ext uri="{9D8B030D-6E8A-4147-A177-3AD203B41FA5}">
                          <a16:colId xmlns:a16="http://schemas.microsoft.com/office/drawing/2014/main" val="1059275974"/>
                        </a:ext>
                      </a:extLst>
                    </a:gridCol>
                    <a:gridCol w="2237642">
                      <a:extLst>
                        <a:ext uri="{9D8B030D-6E8A-4147-A177-3AD203B41FA5}">
                          <a16:colId xmlns:a16="http://schemas.microsoft.com/office/drawing/2014/main" val="324496883"/>
                        </a:ext>
                      </a:extLst>
                    </a:gridCol>
                  </a:tblGrid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741" r="-100272" b="-59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741" r="-545" b="-59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533646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101493" r="-100272" b="-503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101493" r="-545" b="-5037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890545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200000" r="-10027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200000" r="-545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95771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02239" r="-100272" b="-30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302239" r="-545" b="-302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6600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99259" r="-100272" b="-2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399259" r="-545" b="-20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55277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02985" r="-100272" b="-102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502985" r="-545" b="-1022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12706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98519" r="-100272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598519" r="-545" b="-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3915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ight Bracket 4">
            <a:extLst>
              <a:ext uri="{FF2B5EF4-FFF2-40B4-BE49-F238E27FC236}">
                <a16:creationId xmlns:a16="http://schemas.microsoft.com/office/drawing/2014/main" id="{4A755CF5-F4A7-4B70-85FB-C2F4226CFA80}"/>
              </a:ext>
            </a:extLst>
          </p:cNvPr>
          <p:cNvSpPr/>
          <p:nvPr/>
        </p:nvSpPr>
        <p:spPr>
          <a:xfrm>
            <a:off x="10354408" y="778999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94A0A-96CE-4F31-9554-CECB1C6BDCC2}"/>
              </a:ext>
            </a:extLst>
          </p:cNvPr>
          <p:cNvSpPr txBox="1"/>
          <p:nvPr/>
        </p:nvSpPr>
        <p:spPr>
          <a:xfrm>
            <a:off x="10754583" y="829524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2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D4B9267F-9464-4226-A9A4-695E47D13104}"/>
              </a:ext>
            </a:extLst>
          </p:cNvPr>
          <p:cNvSpPr/>
          <p:nvPr/>
        </p:nvSpPr>
        <p:spPr>
          <a:xfrm>
            <a:off x="10354408" y="1658230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79D5EF-6C5C-4BD6-BA3C-C4A80465E14E}"/>
              </a:ext>
            </a:extLst>
          </p:cNvPr>
          <p:cNvSpPr txBox="1"/>
          <p:nvPr/>
        </p:nvSpPr>
        <p:spPr>
          <a:xfrm>
            <a:off x="10754583" y="1708755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2</a:t>
            </a: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33C6B759-D2CE-4248-A72C-4301745CBDE1}"/>
              </a:ext>
            </a:extLst>
          </p:cNvPr>
          <p:cNvSpPr/>
          <p:nvPr/>
        </p:nvSpPr>
        <p:spPr>
          <a:xfrm>
            <a:off x="10354408" y="2475915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957F3-6AEA-45B5-95AA-05BEB2ADB387}"/>
              </a:ext>
            </a:extLst>
          </p:cNvPr>
          <p:cNvSpPr txBox="1"/>
          <p:nvPr/>
        </p:nvSpPr>
        <p:spPr>
          <a:xfrm>
            <a:off x="10754583" y="252644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2</a:t>
            </a: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1078CA98-29E0-4CF1-8699-184A878F5DD4}"/>
              </a:ext>
            </a:extLst>
          </p:cNvPr>
          <p:cNvSpPr/>
          <p:nvPr/>
        </p:nvSpPr>
        <p:spPr>
          <a:xfrm>
            <a:off x="10354408" y="3328769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F21EE7-536B-4C5D-BC27-90DD5A9BB983}"/>
              </a:ext>
            </a:extLst>
          </p:cNvPr>
          <p:cNvSpPr txBox="1"/>
          <p:nvPr/>
        </p:nvSpPr>
        <p:spPr>
          <a:xfrm>
            <a:off x="10754583" y="3379294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2</a:t>
            </a:r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0DC3C03F-1C32-4843-B6F7-8AE5D3E5CF71}"/>
              </a:ext>
            </a:extLst>
          </p:cNvPr>
          <p:cNvSpPr/>
          <p:nvPr/>
        </p:nvSpPr>
        <p:spPr>
          <a:xfrm>
            <a:off x="10354408" y="4120077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0BB10-5262-458D-90D6-3F503BBE2BFE}"/>
              </a:ext>
            </a:extLst>
          </p:cNvPr>
          <p:cNvSpPr txBox="1"/>
          <p:nvPr/>
        </p:nvSpPr>
        <p:spPr>
          <a:xfrm>
            <a:off x="10754583" y="4170602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2</a:t>
            </a:r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4E65F22C-FE8B-464A-B04A-C8CAE8FA34A5}"/>
              </a:ext>
            </a:extLst>
          </p:cNvPr>
          <p:cNvSpPr/>
          <p:nvPr/>
        </p:nvSpPr>
        <p:spPr>
          <a:xfrm>
            <a:off x="10354408" y="4999308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3FADB-9EE5-4543-AAB5-621D585F8582}"/>
              </a:ext>
            </a:extLst>
          </p:cNvPr>
          <p:cNvSpPr txBox="1"/>
          <p:nvPr/>
        </p:nvSpPr>
        <p:spPr>
          <a:xfrm>
            <a:off x="10754583" y="5049833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8EA8C0-0A5B-4D61-9871-B306A212FE05}"/>
              </a:ext>
            </a:extLst>
          </p:cNvPr>
          <p:cNvSpPr/>
          <p:nvPr/>
        </p:nvSpPr>
        <p:spPr>
          <a:xfrm>
            <a:off x="8403990" y="2168185"/>
            <a:ext cx="1278491" cy="4454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83868A-13C2-42BD-A6B5-BF8E80DF294E}"/>
              </a:ext>
            </a:extLst>
          </p:cNvPr>
          <p:cNvSpPr/>
          <p:nvPr/>
        </p:nvSpPr>
        <p:spPr>
          <a:xfrm>
            <a:off x="8403990" y="2978434"/>
            <a:ext cx="1278491" cy="4454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BBF104-C026-4E69-93C1-E27755AAD352}"/>
              </a:ext>
            </a:extLst>
          </p:cNvPr>
          <p:cNvSpPr/>
          <p:nvPr/>
        </p:nvSpPr>
        <p:spPr>
          <a:xfrm>
            <a:off x="8403990" y="3831874"/>
            <a:ext cx="1278491" cy="4454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78754E-F7E2-4FEC-8529-F0BA830AB036}"/>
              </a:ext>
            </a:extLst>
          </p:cNvPr>
          <p:cNvSpPr/>
          <p:nvPr/>
        </p:nvSpPr>
        <p:spPr>
          <a:xfrm>
            <a:off x="8403990" y="4492274"/>
            <a:ext cx="1278491" cy="67916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7D21CE-5728-4555-867E-0E875F13E3D9}"/>
              </a:ext>
            </a:extLst>
          </p:cNvPr>
          <p:cNvSpPr/>
          <p:nvPr/>
        </p:nvSpPr>
        <p:spPr>
          <a:xfrm>
            <a:off x="8403990" y="5355874"/>
            <a:ext cx="1278491" cy="67916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80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64FDA9-CB67-42A7-8ED5-304BE97AF718}"/>
              </a:ext>
            </a:extLst>
          </p:cNvPr>
          <p:cNvSpPr txBox="1"/>
          <p:nvPr/>
        </p:nvSpPr>
        <p:spPr>
          <a:xfrm>
            <a:off x="411480" y="220090"/>
            <a:ext cx="360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What pattern can you see?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How can we complete the table?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36272E-5E82-48F6-874B-A442A2926D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629295"/>
                  </p:ext>
                </p:extLst>
              </p:nvPr>
            </p:nvGraphicFramePr>
            <p:xfrm>
              <a:off x="4928116" y="116832"/>
              <a:ext cx="6248106" cy="5734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7108">
                      <a:extLst>
                        <a:ext uri="{9D8B030D-6E8A-4147-A177-3AD203B41FA5}">
                          <a16:colId xmlns:a16="http://schemas.microsoft.com/office/drawing/2014/main" val="1059275974"/>
                        </a:ext>
                      </a:extLst>
                    </a:gridCol>
                    <a:gridCol w="2688296">
                      <a:extLst>
                        <a:ext uri="{9D8B030D-6E8A-4147-A177-3AD203B41FA5}">
                          <a16:colId xmlns:a16="http://schemas.microsoft.com/office/drawing/2014/main" val="324496883"/>
                        </a:ext>
                      </a:extLst>
                    </a:gridCol>
                    <a:gridCol w="2082702">
                      <a:extLst>
                        <a:ext uri="{9D8B030D-6E8A-4147-A177-3AD203B41FA5}">
                          <a16:colId xmlns:a16="http://schemas.microsoft.com/office/drawing/2014/main" val="2998522296"/>
                        </a:ext>
                      </a:extLst>
                    </a:gridCol>
                  </a:tblGrid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×3×3×3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533646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×3×3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890545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95771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6600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55277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÷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12706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÷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÷3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39155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36272E-5E82-48F6-874B-A442A2926D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629295"/>
                  </p:ext>
                </p:extLst>
              </p:nvPr>
            </p:nvGraphicFramePr>
            <p:xfrm>
              <a:off x="4928116" y="116832"/>
              <a:ext cx="6248106" cy="5734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7108">
                      <a:extLst>
                        <a:ext uri="{9D8B030D-6E8A-4147-A177-3AD203B41FA5}">
                          <a16:colId xmlns:a16="http://schemas.microsoft.com/office/drawing/2014/main" val="1059275974"/>
                        </a:ext>
                      </a:extLst>
                    </a:gridCol>
                    <a:gridCol w="2688296">
                      <a:extLst>
                        <a:ext uri="{9D8B030D-6E8A-4147-A177-3AD203B41FA5}">
                          <a16:colId xmlns:a16="http://schemas.microsoft.com/office/drawing/2014/main" val="324496883"/>
                        </a:ext>
                      </a:extLst>
                    </a:gridCol>
                    <a:gridCol w="2082702">
                      <a:extLst>
                        <a:ext uri="{9D8B030D-6E8A-4147-A177-3AD203B41FA5}">
                          <a16:colId xmlns:a16="http://schemas.microsoft.com/office/drawing/2014/main" val="2998522296"/>
                        </a:ext>
                      </a:extLst>
                    </a:gridCol>
                  </a:tblGrid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746" r="-323045" b="-603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746" r="-78005" b="-603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746" r="-585" b="-6037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533646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100000" r="-323045" b="-49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100000" r="-78005" b="-49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100000" r="-585" b="-49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890545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201493" r="-323045" b="-40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201493" r="-78005" b="-40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201493" r="-585" b="-402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95771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299259" r="-32304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299259" r="-7800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299259" r="-58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6600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402239" r="-323045" b="-202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402239" r="-78005" b="-202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402239" r="-585" b="-2022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55277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498519" r="-323045" b="-1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498519" r="-78005" b="-1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498519" r="-585" b="-10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12706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602985" r="-323045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602985" r="-78005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602985" r="-585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3915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ight Bracket 4">
            <a:extLst>
              <a:ext uri="{FF2B5EF4-FFF2-40B4-BE49-F238E27FC236}">
                <a16:creationId xmlns:a16="http://schemas.microsoft.com/office/drawing/2014/main" id="{4A755CF5-F4A7-4B70-85FB-C2F4226CFA80}"/>
              </a:ext>
            </a:extLst>
          </p:cNvPr>
          <p:cNvSpPr/>
          <p:nvPr/>
        </p:nvSpPr>
        <p:spPr>
          <a:xfrm>
            <a:off x="11284955" y="574033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94A0A-96CE-4F31-9554-CECB1C6BDCC2}"/>
              </a:ext>
            </a:extLst>
          </p:cNvPr>
          <p:cNvSpPr txBox="1"/>
          <p:nvPr/>
        </p:nvSpPr>
        <p:spPr>
          <a:xfrm>
            <a:off x="11685130" y="624558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3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D4B9267F-9464-4226-A9A4-695E47D13104}"/>
              </a:ext>
            </a:extLst>
          </p:cNvPr>
          <p:cNvSpPr/>
          <p:nvPr/>
        </p:nvSpPr>
        <p:spPr>
          <a:xfrm>
            <a:off x="11284955" y="1453264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79D5EF-6C5C-4BD6-BA3C-C4A80465E14E}"/>
              </a:ext>
            </a:extLst>
          </p:cNvPr>
          <p:cNvSpPr txBox="1"/>
          <p:nvPr/>
        </p:nvSpPr>
        <p:spPr>
          <a:xfrm>
            <a:off x="11685130" y="1503789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3</a:t>
            </a: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33C6B759-D2CE-4248-A72C-4301745CBDE1}"/>
              </a:ext>
            </a:extLst>
          </p:cNvPr>
          <p:cNvSpPr/>
          <p:nvPr/>
        </p:nvSpPr>
        <p:spPr>
          <a:xfrm>
            <a:off x="11284955" y="2270949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957F3-6AEA-45B5-95AA-05BEB2ADB387}"/>
              </a:ext>
            </a:extLst>
          </p:cNvPr>
          <p:cNvSpPr txBox="1"/>
          <p:nvPr/>
        </p:nvSpPr>
        <p:spPr>
          <a:xfrm>
            <a:off x="11685130" y="2321474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3</a:t>
            </a: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1078CA98-29E0-4CF1-8699-184A878F5DD4}"/>
              </a:ext>
            </a:extLst>
          </p:cNvPr>
          <p:cNvSpPr/>
          <p:nvPr/>
        </p:nvSpPr>
        <p:spPr>
          <a:xfrm>
            <a:off x="11284955" y="3123803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F21EE7-536B-4C5D-BC27-90DD5A9BB983}"/>
              </a:ext>
            </a:extLst>
          </p:cNvPr>
          <p:cNvSpPr txBox="1"/>
          <p:nvPr/>
        </p:nvSpPr>
        <p:spPr>
          <a:xfrm>
            <a:off x="11685130" y="3174328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3</a:t>
            </a:r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0DC3C03F-1C32-4843-B6F7-8AE5D3E5CF71}"/>
              </a:ext>
            </a:extLst>
          </p:cNvPr>
          <p:cNvSpPr/>
          <p:nvPr/>
        </p:nvSpPr>
        <p:spPr>
          <a:xfrm>
            <a:off x="11284955" y="3915111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0BB10-5262-458D-90D6-3F503BBE2BFE}"/>
              </a:ext>
            </a:extLst>
          </p:cNvPr>
          <p:cNvSpPr txBox="1"/>
          <p:nvPr/>
        </p:nvSpPr>
        <p:spPr>
          <a:xfrm>
            <a:off x="11685130" y="3965636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3</a:t>
            </a:r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4E65F22C-FE8B-464A-B04A-C8CAE8FA34A5}"/>
              </a:ext>
            </a:extLst>
          </p:cNvPr>
          <p:cNvSpPr/>
          <p:nvPr/>
        </p:nvSpPr>
        <p:spPr>
          <a:xfrm>
            <a:off x="11284955" y="4794342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3FADB-9EE5-4543-AAB5-621D585F8582}"/>
              </a:ext>
            </a:extLst>
          </p:cNvPr>
          <p:cNvSpPr txBox="1"/>
          <p:nvPr/>
        </p:nvSpPr>
        <p:spPr>
          <a:xfrm>
            <a:off x="11685130" y="4844867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÷ 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C42F24-91E3-4D37-B489-9B0DB6259AA1}"/>
              </a:ext>
            </a:extLst>
          </p:cNvPr>
          <p:cNvSpPr/>
          <p:nvPr/>
        </p:nvSpPr>
        <p:spPr>
          <a:xfrm>
            <a:off x="6616199" y="1861618"/>
            <a:ext cx="2121771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195420-DB85-4A0D-A3E6-C32E8FF25AE5}"/>
              </a:ext>
            </a:extLst>
          </p:cNvPr>
          <p:cNvSpPr/>
          <p:nvPr/>
        </p:nvSpPr>
        <p:spPr>
          <a:xfrm>
            <a:off x="6616199" y="2694738"/>
            <a:ext cx="2121771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B9CC3B-F519-47BD-9EBD-4C74847B38D9}"/>
              </a:ext>
            </a:extLst>
          </p:cNvPr>
          <p:cNvSpPr/>
          <p:nvPr/>
        </p:nvSpPr>
        <p:spPr>
          <a:xfrm>
            <a:off x="6616199" y="3456738"/>
            <a:ext cx="2121771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AF0C00-621F-4B9E-B704-349B2C29310D}"/>
              </a:ext>
            </a:extLst>
          </p:cNvPr>
          <p:cNvSpPr/>
          <p:nvPr/>
        </p:nvSpPr>
        <p:spPr>
          <a:xfrm>
            <a:off x="6616199" y="4269538"/>
            <a:ext cx="2121771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202ACE-A3D7-4BEE-8591-BE055F47FD5B}"/>
              </a:ext>
            </a:extLst>
          </p:cNvPr>
          <p:cNvSpPr/>
          <p:nvPr/>
        </p:nvSpPr>
        <p:spPr>
          <a:xfrm>
            <a:off x="6616199" y="5062018"/>
            <a:ext cx="2121771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A660A7-94B2-4F63-B067-A7B8B3D41665}"/>
              </a:ext>
            </a:extLst>
          </p:cNvPr>
          <p:cNvSpPr/>
          <p:nvPr/>
        </p:nvSpPr>
        <p:spPr>
          <a:xfrm>
            <a:off x="9581249" y="1861618"/>
            <a:ext cx="1097280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E7D087-5959-42B3-A8DD-13BA6DA566EB}"/>
              </a:ext>
            </a:extLst>
          </p:cNvPr>
          <p:cNvSpPr/>
          <p:nvPr/>
        </p:nvSpPr>
        <p:spPr>
          <a:xfrm>
            <a:off x="9581249" y="2725218"/>
            <a:ext cx="1097280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DA561F-97D3-4509-A13F-1EF7B100A71E}"/>
              </a:ext>
            </a:extLst>
          </p:cNvPr>
          <p:cNvSpPr/>
          <p:nvPr/>
        </p:nvSpPr>
        <p:spPr>
          <a:xfrm>
            <a:off x="9581249" y="3507538"/>
            <a:ext cx="1097280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FCCC67-1D98-412D-BF65-1EB0ACEC29BB}"/>
              </a:ext>
            </a:extLst>
          </p:cNvPr>
          <p:cNvSpPr/>
          <p:nvPr/>
        </p:nvSpPr>
        <p:spPr>
          <a:xfrm>
            <a:off x="9581249" y="4259378"/>
            <a:ext cx="1097280" cy="73757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0BB489-49FA-4ECF-A0FB-25034EF6A5CD}"/>
              </a:ext>
            </a:extLst>
          </p:cNvPr>
          <p:cNvSpPr/>
          <p:nvPr/>
        </p:nvSpPr>
        <p:spPr>
          <a:xfrm>
            <a:off x="9581249" y="5051858"/>
            <a:ext cx="1097280" cy="73757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47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9144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Key vocabulary: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Decode</a:t>
              </a:r>
              <a:r>
                <a:rPr kumimoji="0" lang="en-US" sz="194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Definition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Non-examples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41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Reciprocal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DF5FD-63C7-67DB-83CE-52FD21761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4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265</Words>
  <Application>Microsoft Office PowerPoint</Application>
  <PresentationFormat>Widescreen</PresentationFormat>
  <Paragraphs>114</Paragraphs>
  <Slides>20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Josefin Sans</vt:lpstr>
      <vt:lpstr>Lato</vt:lpstr>
      <vt:lpstr>Roboto</vt:lpstr>
      <vt:lpstr>Söhne</vt:lpstr>
      <vt:lpstr>Office Theme</vt:lpstr>
      <vt:lpstr>ALT</vt:lpstr>
      <vt:lpstr>1_Office Theme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23</cp:revision>
  <dcterms:created xsi:type="dcterms:W3CDTF">2024-05-01T10:13:14Z</dcterms:created>
  <dcterms:modified xsi:type="dcterms:W3CDTF">2025-06-20T10:33:15Z</dcterms:modified>
</cp:coreProperties>
</file>