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1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2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  <p:sldMasterId id="2147483695" r:id="rId4"/>
    <p:sldMasterId id="2147483763" r:id="rId5"/>
    <p:sldMasterId id="2147483780" r:id="rId6"/>
    <p:sldMasterId id="2147483797" r:id="rId7"/>
    <p:sldMasterId id="2147483814" r:id="rId8"/>
    <p:sldMasterId id="2147483831" r:id="rId9"/>
    <p:sldMasterId id="2147483848" r:id="rId10"/>
    <p:sldMasterId id="2147483865" r:id="rId11"/>
    <p:sldMasterId id="2147483882" r:id="rId12"/>
    <p:sldMasterId id="2147483899" r:id="rId13"/>
  </p:sldMasterIdLst>
  <p:notesMasterIdLst>
    <p:notesMasterId r:id="rId48"/>
  </p:notesMasterIdLst>
  <p:sldIdLst>
    <p:sldId id="264" r:id="rId14"/>
    <p:sldId id="269" r:id="rId15"/>
    <p:sldId id="288" r:id="rId16"/>
    <p:sldId id="260" r:id="rId17"/>
    <p:sldId id="982" r:id="rId18"/>
    <p:sldId id="978" r:id="rId19"/>
    <p:sldId id="979" r:id="rId20"/>
    <p:sldId id="981" r:id="rId21"/>
    <p:sldId id="992" r:id="rId22"/>
    <p:sldId id="990" r:id="rId23"/>
    <p:sldId id="991" r:id="rId24"/>
    <p:sldId id="996" r:id="rId25"/>
    <p:sldId id="997" r:id="rId26"/>
    <p:sldId id="998" r:id="rId27"/>
    <p:sldId id="999" r:id="rId28"/>
    <p:sldId id="983" r:id="rId29"/>
    <p:sldId id="984" r:id="rId30"/>
    <p:sldId id="1000" r:id="rId31"/>
    <p:sldId id="1001" r:id="rId32"/>
    <p:sldId id="1003" r:id="rId33"/>
    <p:sldId id="987" r:id="rId34"/>
    <p:sldId id="1002" r:id="rId35"/>
    <p:sldId id="985" r:id="rId36"/>
    <p:sldId id="1004" r:id="rId37"/>
    <p:sldId id="1005" r:id="rId38"/>
    <p:sldId id="1006" r:id="rId39"/>
    <p:sldId id="1008" r:id="rId40"/>
    <p:sldId id="1007" r:id="rId41"/>
    <p:sldId id="1009" r:id="rId42"/>
    <p:sldId id="988" r:id="rId43"/>
    <p:sldId id="993" r:id="rId44"/>
    <p:sldId id="1010" r:id="rId45"/>
    <p:sldId id="1013" r:id="rId46"/>
    <p:sldId id="101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No Calc" id="{A989B0C6-FEE7-46F6-A651-D7ED39E502F9}">
          <p14:sldIdLst>
            <p14:sldId id="982"/>
            <p14:sldId id="978"/>
            <p14:sldId id="979"/>
            <p14:sldId id="981"/>
            <p14:sldId id="992"/>
            <p14:sldId id="990"/>
            <p14:sldId id="991"/>
            <p14:sldId id="996"/>
            <p14:sldId id="997"/>
            <p14:sldId id="998"/>
            <p14:sldId id="999"/>
            <p14:sldId id="983"/>
            <p14:sldId id="984"/>
            <p14:sldId id="1000"/>
            <p14:sldId id="1001"/>
            <p14:sldId id="1003"/>
            <p14:sldId id="987"/>
            <p14:sldId id="1002"/>
          </p14:sldIdLst>
        </p14:section>
        <p14:section name="Calc" id="{7E6B161D-733F-4019-A28E-CB8A990D3CAA}">
          <p14:sldIdLst>
            <p14:sldId id="985"/>
            <p14:sldId id="1004"/>
            <p14:sldId id="1005"/>
            <p14:sldId id="1006"/>
            <p14:sldId id="1008"/>
            <p14:sldId id="1007"/>
            <p14:sldId id="1009"/>
            <p14:sldId id="988"/>
            <p14:sldId id="993"/>
            <p14:sldId id="1010"/>
          </p14:sldIdLst>
        </p14:section>
        <p14:section name="Exam Questions" id="{777AEF4E-E150-42A7-B66B-56A65ECA2A0C}">
          <p14:sldIdLst>
            <p14:sldId id="1013"/>
            <p14:sldId id="10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D43"/>
    <a:srgbClr val="DEEBF7"/>
    <a:srgbClr val="F598A1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3" d="100"/>
          <a:sy n="63" d="100"/>
        </p:scale>
        <p:origin x="10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1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98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780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7402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144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56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00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2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633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77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900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08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937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786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577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18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23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443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5678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9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38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51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034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377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774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828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24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824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694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501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022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242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061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464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304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570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38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259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7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262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83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94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6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676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9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361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957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0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996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690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721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26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00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213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176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958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993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6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015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50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466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474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939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00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298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174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406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88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853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18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91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951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690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308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000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4803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3767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12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8677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67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635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735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22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9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35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3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988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412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845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530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811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199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034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749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9855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8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6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4E384-4DE3-47FA-AB97-65249CC4AC27}" type="datetime2">
              <a:rPr lang="en-GB" smtClean="0"/>
              <a:pPr/>
              <a:t>Thursday, 12 June 2025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76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11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50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21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28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0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1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16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21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0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Thursday, 12 June 2025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1650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2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9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70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06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46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87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9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86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30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5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994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92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5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65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4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7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6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89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08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7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69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55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15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8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34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36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51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91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469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3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55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02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616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5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74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37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35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30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98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00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95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52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99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26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44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862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904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15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25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2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7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710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0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44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52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6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24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4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24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1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7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6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0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3.png"/><Relationship Id="rId5" Type="http://schemas.openxmlformats.org/officeDocument/2006/relationships/image" Target="../media/image69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png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png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png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png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F2EB3-AA77-EA25-E7DC-8FA81AFF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D4398-7912-BBE1-A226-4A29807DD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37720" cy="2225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4F47526-8502-1535-51C1-EC0A9A95F32C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402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400" dirty="0">
                    <a:solidFill>
                      <a:schemeClr val="tx1"/>
                    </a:solidFill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(0.5)</m:t>
                        </m:r>
                      </m:e>
                      <m:sup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4F47526-8502-1535-51C1-EC0A9A95F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402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2B2AD-B0F1-B441-040A-775D06385D47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402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400" dirty="0">
                    <a:solidFill>
                      <a:schemeClr val="tx1"/>
                    </a:solidFill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(0.7)</m:t>
                        </m:r>
                      </m:e>
                      <m:sup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2B2AD-B0F1-B441-040A-775D06385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40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3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E5F1C-552E-B14C-80AA-7BF9E2AEB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ADB13-38D8-00DE-428E-DC855F43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37720" cy="2225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DB9446E-6131-653A-1AF8-AEEDF93F501C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402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GB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GB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GB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GB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DB9446E-6131-653A-1AF8-AEEDF93F5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402080"/>
              </a:xfrm>
              <a:prstGeom prst="rect">
                <a:avLst/>
              </a:prstGeom>
              <a:blipFill>
                <a:blip r:embed="rId3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E1C6A-B921-DD9F-2633-B4A486A68F47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402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4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4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E1C6A-B921-DD9F-2633-B4A486A6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402080"/>
              </a:xfrm>
              <a:prstGeom prst="rect">
                <a:avLst/>
              </a:prstGeom>
              <a:blipFill>
                <a:blip r:embed="rId4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68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DE000-74C6-7D03-3867-5D47F3EDD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2FD13B4-9539-38FF-33BF-D23BAC9AC233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Evaluate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3AFBA-101C-10E2-D258-CF4160DA6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A2F6FA-B7CE-D5F9-EA7E-D90BB12E71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717" y="1135292"/>
            <a:ext cx="2341403" cy="23875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0F95FF-9F01-EF76-4637-44F65CD3D51D}"/>
                  </a:ext>
                </a:extLst>
              </p:cNvPr>
              <p:cNvSpPr txBox="1"/>
              <p:nvPr/>
            </p:nvSpPr>
            <p:spPr>
              <a:xfrm>
                <a:off x="563880" y="1713492"/>
                <a:ext cx="1275285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e>
                        <m:sup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0F95FF-9F01-EF76-4637-44F65CD3D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1713492"/>
                <a:ext cx="1275285" cy="1231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74C884-906E-985B-1903-A9561E95C83D}"/>
                  </a:ext>
                </a:extLst>
              </p:cNvPr>
              <p:cNvSpPr txBox="1"/>
              <p:nvPr/>
            </p:nvSpPr>
            <p:spPr>
              <a:xfrm>
                <a:off x="563880" y="3146052"/>
                <a:ext cx="1275285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  <m:sup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GB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74C884-906E-985B-1903-A9561E95C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3146052"/>
                <a:ext cx="1275285" cy="1231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AFEE30-02A3-635F-23EE-6AF3E3D4E704}"/>
                  </a:ext>
                </a:extLst>
              </p:cNvPr>
              <p:cNvSpPr txBox="1"/>
              <p:nvPr/>
            </p:nvSpPr>
            <p:spPr>
              <a:xfrm>
                <a:off x="563880" y="4578612"/>
                <a:ext cx="1275285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e>
                        <m:sup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GB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AFEE30-02A3-635F-23EE-6AF3E3D4E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4578612"/>
                <a:ext cx="1275285" cy="1231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30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42007-FBA3-8169-6BC0-05BA8E7D4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CC908C4-6472-3E73-5773-E42A7E34A7E6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Evaluate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4760F-D973-05E2-D978-D4A6AA6F6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9DBD8F-467D-F946-CC58-59098A0D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717" y="1135292"/>
            <a:ext cx="2341403" cy="23875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22D4D4-75FD-1A28-0D5F-C8B380614798}"/>
                  </a:ext>
                </a:extLst>
              </p:cNvPr>
              <p:cNvSpPr txBox="1"/>
              <p:nvPr/>
            </p:nvSpPr>
            <p:spPr>
              <a:xfrm>
                <a:off x="563880" y="1713492"/>
                <a:ext cx="2894318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(−</m:t>
                          </m:r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3)</m:t>
                          </m:r>
                        </m:e>
                        <m:sup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22D4D4-75FD-1A28-0D5F-C8B380614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1713492"/>
                <a:ext cx="2894318" cy="1231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30E9C0-2B5C-98A5-CC31-41417556F9C9}"/>
                  </a:ext>
                </a:extLst>
              </p:cNvPr>
              <p:cNvSpPr txBox="1"/>
              <p:nvPr/>
            </p:nvSpPr>
            <p:spPr>
              <a:xfrm>
                <a:off x="563880" y="3146052"/>
                <a:ext cx="2894318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(−</m:t>
                          </m:r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3)</m:t>
                          </m:r>
                        </m:e>
                        <m:sup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GB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30E9C0-2B5C-98A5-CC31-41417556F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3146052"/>
                <a:ext cx="2894318" cy="1231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020255-95F6-E3F1-EB67-6DABED6A4810}"/>
                  </a:ext>
                </a:extLst>
              </p:cNvPr>
              <p:cNvSpPr txBox="1"/>
              <p:nvPr/>
            </p:nvSpPr>
            <p:spPr>
              <a:xfrm>
                <a:off x="670560" y="4578612"/>
                <a:ext cx="2894318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(−</m:t>
                          </m:r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5)</m:t>
                          </m:r>
                        </m:e>
                        <m:sup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GB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020255-95F6-E3F1-EB67-6DABED6A4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4578612"/>
                <a:ext cx="2894318" cy="1231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94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E0141-11D1-5B80-143B-A3038C824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D3B45CE-3765-A8A8-E606-51D90A4AEE39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Evaluate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CB7FD-5FE4-629B-C55D-3AC113EE4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2D492A-5307-DA61-0AB6-1AEB858697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717" y="1135292"/>
            <a:ext cx="2341403" cy="23875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3A9FA1-A25A-5F1E-56D0-229176917100}"/>
                  </a:ext>
                </a:extLst>
              </p:cNvPr>
              <p:cNvSpPr txBox="1"/>
              <p:nvPr/>
            </p:nvSpPr>
            <p:spPr>
              <a:xfrm>
                <a:off x="563880" y="1713492"/>
                <a:ext cx="2905539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0.8)</m:t>
                          </m:r>
                        </m:e>
                        <m:sup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3A9FA1-A25A-5F1E-56D0-229176917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1713492"/>
                <a:ext cx="2905539" cy="1231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2A4C00-C7CA-2F63-FEE8-2299D4BFD808}"/>
                  </a:ext>
                </a:extLst>
              </p:cNvPr>
              <p:cNvSpPr txBox="1"/>
              <p:nvPr/>
            </p:nvSpPr>
            <p:spPr>
              <a:xfrm>
                <a:off x="563880" y="3146052"/>
                <a:ext cx="3473002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0.12)</m:t>
                          </m:r>
                        </m:e>
                        <m:sup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2A4C00-C7CA-2F63-FEE8-2299D4BFD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3146052"/>
                <a:ext cx="3473002" cy="1231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C11479-A1F4-BEE3-2E44-BF92E01C75D4}"/>
                  </a:ext>
                </a:extLst>
              </p:cNvPr>
              <p:cNvSpPr txBox="1"/>
              <p:nvPr/>
            </p:nvSpPr>
            <p:spPr>
              <a:xfrm>
                <a:off x="670560" y="4578612"/>
                <a:ext cx="2905539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0.4)</m:t>
                          </m:r>
                        </m:e>
                        <m:sup>
                          <m:r>
                            <a:rPr kumimoji="0" lang="en-GB" sz="8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GB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C11479-A1F4-BEE3-2E44-BF92E01C7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4578612"/>
                <a:ext cx="2905539" cy="1231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48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AEFD2-904B-7E2C-F29F-EC191E29C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8A5DB6F-73F5-C59D-7674-1DA904254AA0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Evaluate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E310E-9C61-D3CE-B453-8DE0F2197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61E0FA-52BA-46BC-73B8-99B30D0FC0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7945" y="1135293"/>
            <a:ext cx="2040175" cy="20803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138DEB-33A2-B120-ED6A-675DC06C5748}"/>
                  </a:ext>
                </a:extLst>
              </p:cNvPr>
              <p:cNvSpPr txBox="1"/>
              <p:nvPr/>
            </p:nvSpPr>
            <p:spPr>
              <a:xfrm>
                <a:off x="563880" y="1652000"/>
                <a:ext cx="1472454" cy="1805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4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4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138DEB-33A2-B120-ED6A-675DC06C5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1652000"/>
                <a:ext cx="1472454" cy="18055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FEB5F7-342A-21AD-29B6-DCD05E5417A4}"/>
                  </a:ext>
                </a:extLst>
              </p:cNvPr>
              <p:cNvSpPr txBox="1"/>
              <p:nvPr/>
            </p:nvSpPr>
            <p:spPr>
              <a:xfrm>
                <a:off x="619014" y="3974267"/>
                <a:ext cx="1472454" cy="1805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4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4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FEB5F7-342A-21AD-29B6-DCD05E541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14" y="3974267"/>
                <a:ext cx="1472454" cy="18055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22595F-26BA-F341-133B-1DED5039E8C5}"/>
                  </a:ext>
                </a:extLst>
              </p:cNvPr>
              <p:cNvSpPr txBox="1"/>
              <p:nvPr/>
            </p:nvSpPr>
            <p:spPr>
              <a:xfrm>
                <a:off x="5359773" y="1642840"/>
                <a:ext cx="1472454" cy="1805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4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4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22595F-26BA-F341-133B-1DED5039E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773" y="1642840"/>
                <a:ext cx="1472454" cy="18055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BC92FE-6705-8C4B-8F39-E928E0FB7AE7}"/>
                  </a:ext>
                </a:extLst>
              </p:cNvPr>
              <p:cNvSpPr txBox="1"/>
              <p:nvPr/>
            </p:nvSpPr>
            <p:spPr>
              <a:xfrm>
                <a:off x="5359773" y="3917149"/>
                <a:ext cx="1472454" cy="1805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4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4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BC92FE-6705-8C4B-8F39-E928E0FB7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773" y="3917149"/>
                <a:ext cx="1472454" cy="18055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96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7D84F-B5DB-8F34-9693-C00BA48C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172402"/>
            <a:ext cx="3661308" cy="3896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BF9D53-81FC-D361-9993-CB994242A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616" y="172402"/>
            <a:ext cx="3083116" cy="366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CA77A-C7DE-AC28-9CB0-E4BF05E7F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82" y="2566511"/>
            <a:ext cx="3162343" cy="366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6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868C4-1CE7-C06D-D997-CDF56C259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235268"/>
            <a:ext cx="3314700" cy="381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007D1-0FA0-F843-AF16-8E33F627F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235268"/>
            <a:ext cx="3554127" cy="381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646195-2D84-0341-028B-51F27EC47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673" y="2103157"/>
            <a:ext cx="3047048" cy="3884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3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B68DD-67FF-945C-F417-5FD59E04A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D1D38-BCAC-3F7A-2E80-45F960DD9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37720" cy="2225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BC6CFF0-1173-9BE4-967B-B61D07F2750A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402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</a:t>
                </a:r>
                <a:r>
                  <a:rPr kumimoji="0" lang="en-GB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4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4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121</m:t>
                        </m:r>
                      </m:e>
                    </m:rad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BC6CFF0-1173-9BE4-967B-B61D07F27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402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0200F6-0955-321D-3CEB-37B17EE80F53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402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36</m:t>
                        </m:r>
                      </m:e>
                    </m:rad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0200F6-0955-321D-3CEB-37B17EE80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40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542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0A69E-18EB-72CD-5D81-EA31AA05E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0750B6-45FD-0A77-460B-F3814994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37720" cy="2225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D8F4EC4-071F-ABD0-3CC3-70062D236292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402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g>
                      <m:e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125</m:t>
                        </m:r>
                      </m:e>
                    </m:rad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D8F4EC4-071F-ABD0-3CC3-70062D236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402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FA6647-C243-1DDC-D49B-0CBBC2BE1579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402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g>
                      <m:e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64</m:t>
                        </m:r>
                      </m:e>
                    </m:rad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FA6647-C243-1DDC-D49B-0CBBC2BE1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40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42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21618-7483-B0FC-AFB6-306F4F3DD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4D1B72-EC24-ECAF-268E-D36AED93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37720" cy="2225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6F274BE-839F-922A-EF4C-93A93B3869AC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402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g>
                      <m:e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−125</m:t>
                        </m:r>
                      </m:e>
                    </m:rad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6F274BE-839F-922A-EF4C-93A93B386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402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8F7170B-7373-010D-10F9-B331A7AA12EB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402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g>
                      <m:e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−8</m:t>
                        </m:r>
                      </m:e>
                    </m:rad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8F7170B-7373-010D-10F9-B331A7AA1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40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145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D0C7E-6B4B-7295-D1FD-187F8EE72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6365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712F62-E214-BB82-C3D5-CE1EBC012E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2682" y="0"/>
            <a:ext cx="2341403" cy="2387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EBE29-AED1-E29B-BC02-D426D904A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5661934" y="3962402"/>
            <a:ext cx="1208858" cy="1612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28E6C-2375-770B-A761-60D85BFC2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101" y="150412"/>
            <a:ext cx="2579370" cy="274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06B4C-DC04-AA32-6E51-56AE5ACE6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262" y="3182858"/>
            <a:ext cx="2720841" cy="291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2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FA94AF-4671-984E-4BFB-EA948319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95918" cy="5928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4C096-F5B6-BD01-9E72-B5619AC5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899" y="2964180"/>
            <a:ext cx="5608101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25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E593FC-BD2D-8A03-F64E-BD36DC42C1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3"/>
          <a:stretch>
            <a:fillRect/>
          </a:stretch>
        </p:blipFill>
        <p:spPr>
          <a:xfrm>
            <a:off x="157413" y="257342"/>
            <a:ext cx="5539574" cy="2448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21351B-2303-61AE-3D07-2005FC59B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3" y="3132891"/>
            <a:ext cx="5539574" cy="27007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83D3F-A6CF-CFEA-A9E1-C99654126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885" y="0"/>
            <a:ext cx="3465250" cy="626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A7D8805-DC5C-3DFC-2A22-1858DD96907D}"/>
              </a:ext>
            </a:extLst>
          </p:cNvPr>
          <p:cNvSpPr/>
          <p:nvPr/>
        </p:nvSpPr>
        <p:spPr>
          <a:xfrm>
            <a:off x="10598592" y="3240424"/>
            <a:ext cx="816745" cy="736847"/>
          </a:xfrm>
          <a:prstGeom prst="ellipse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597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C4B34-EB04-3702-38B1-3D523C749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852E1-348F-48E2-5EAB-EBF1A39C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37720" cy="2225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2A6297-21A4-62CE-102E-1507227D453C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2362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(−0.5)</m:t>
                        </m:r>
                      </m:e>
                      <m:sup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Calibri" panose="020F0502020204030204"/>
                  </a:rPr>
                  <a:t>Round your answer to 1 decimal place  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2A6297-21A4-62CE-102E-1507227D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2362200"/>
              </a:xfrm>
              <a:prstGeom prst="rect">
                <a:avLst/>
              </a:prstGeom>
              <a:blipFill>
                <a:blip r:embed="rId3"/>
                <a:stretch>
                  <a:fillRect b="-2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04008C-4014-A816-A148-4570CABB6AC3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2362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(−0.8)</m:t>
                        </m:r>
                      </m:e>
                      <m:sup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p>
                    </m:sSup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algn="ctr"/>
                <a:r>
                  <a:rPr lang="en-GB" sz="4000" dirty="0">
                    <a:solidFill>
                      <a:prstClr val="black"/>
                    </a:solidFill>
                  </a:rPr>
                  <a:t>Round your answer to 1 decimal place 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04008C-4014-A816-A148-4570CABB6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2362200"/>
              </a:xfrm>
              <a:prstGeom prst="rect">
                <a:avLst/>
              </a:prstGeom>
              <a:blipFill>
                <a:blip r:embed="rId4"/>
                <a:stretch>
                  <a:fillRect b="-2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9E04713-1DE0-5E27-FF9B-7CD2F6757D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2538" y="3429000"/>
            <a:ext cx="926923" cy="16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41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BD045-9D75-3ADD-94E5-196A96C91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38B37-B72D-2EBC-FBE8-8069BEA6D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37720" cy="2225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5DA8F8-D2AE-BB36-0420-53EA26C1E945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2362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e>
                      <m:sup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sup>
                    </m:sSup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Round your answer to 1 decimal place  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5DA8F8-D2AE-BB36-0420-53EA26C1E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2362200"/>
              </a:xfrm>
              <a:prstGeom prst="rect">
                <a:avLst/>
              </a:prstGeom>
              <a:blipFill>
                <a:blip r:embed="rId3"/>
                <a:stretch>
                  <a:fillRect b="-2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27879C-EDF4-3569-F818-60DF8015FA7C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2362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  <m:sup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−4</m:t>
                        </m:r>
                      </m:sup>
                    </m:sSup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Round your answer to 1 decimal place 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27879C-EDF4-3569-F818-60DF8015F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2362200"/>
              </a:xfrm>
              <a:prstGeom prst="rect">
                <a:avLst/>
              </a:prstGeom>
              <a:blipFill>
                <a:blip r:embed="rId4"/>
                <a:stretch>
                  <a:fillRect b="-2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BC7D6B6-7048-25FE-A2C5-AEEBEEB4C2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5398" y="3429000"/>
            <a:ext cx="926923" cy="16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4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8ADF7-37A1-A651-B937-7E55A0C1F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2177A-3BE7-5A9D-7F57-CB7E87591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37720" cy="2225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777A7C-FFB6-28C8-1C09-6441600CBF4A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2362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</a:t>
                </a:r>
                <a:r>
                  <a:rPr kumimoji="0" lang="en-GB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GB" sz="4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GB" sz="44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GB" sz="44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kumimoji="0" lang="en-GB" sz="44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GB" sz="4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777A7C-FFB6-28C8-1C09-6441600CB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2362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50750C-E5CC-A781-BF23-A25F9D175EF3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2362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lvl="0" algn="ctr"/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4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GB" sz="4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50750C-E5CC-A781-BF23-A25F9D175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2362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FF73D95-AEF0-FFAA-B6EA-126B0F2F45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2538" y="3429000"/>
            <a:ext cx="926923" cy="16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35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3EB94-B300-B9DC-14C1-D5ECFD9E8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753449-D9BE-2C28-3212-56E77ADC9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833" y="0"/>
            <a:ext cx="3465250" cy="626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329D533-5393-5FB5-0ECC-2DC55451ED33}"/>
              </a:ext>
            </a:extLst>
          </p:cNvPr>
          <p:cNvSpPr/>
          <p:nvPr/>
        </p:nvSpPr>
        <p:spPr>
          <a:xfrm>
            <a:off x="9021179" y="3272771"/>
            <a:ext cx="816745" cy="736847"/>
          </a:xfrm>
          <a:prstGeom prst="ellipse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6178B81D-9FBB-0C43-D662-9FFC6C4DB863}"/>
                  </a:ext>
                </a:extLst>
              </p:cNvPr>
              <p:cNvSpPr txBox="1"/>
              <p:nvPr/>
            </p:nvSpPr>
            <p:spPr>
              <a:xfrm>
                <a:off x="2023271" y="2072602"/>
                <a:ext cx="4867563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Enter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f>
                      <m:fPr>
                        <m:ctrlPr>
                          <a:rPr kumimoji="0" lang="en-GB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6178B81D-9FBB-0C43-D662-9FFC6C4DB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271" y="2072602"/>
                <a:ext cx="4867563" cy="961545"/>
              </a:xfrm>
              <a:prstGeom prst="rect">
                <a:avLst/>
              </a:prstGeom>
              <a:blipFill>
                <a:blip r:embed="rId3"/>
                <a:stretch>
                  <a:fillRect l="-4511"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7">
            <a:extLst>
              <a:ext uri="{FF2B5EF4-FFF2-40B4-BE49-F238E27FC236}">
                <a16:creationId xmlns:a16="http://schemas.microsoft.com/office/drawing/2014/main" id="{118060FB-B948-1858-B751-8D7DE70C61BA}"/>
              </a:ext>
            </a:extLst>
          </p:cNvPr>
          <p:cNvSpPr txBox="1"/>
          <p:nvPr/>
        </p:nvSpPr>
        <p:spPr>
          <a:xfrm>
            <a:off x="2023271" y="3301732"/>
            <a:ext cx="560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Shift &gt; fraction button</a:t>
            </a:r>
          </a:p>
        </p:txBody>
      </p:sp>
    </p:spTree>
    <p:extLst>
      <p:ext uri="{BB962C8B-B14F-4D97-AF65-F5344CB8AC3E}">
        <p14:creationId xmlns:p14="http://schemas.microsoft.com/office/powerpoint/2010/main" val="4016233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CEDC7-632D-32AA-0E5A-8236B3B65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9ECE5-128B-4DD7-B79D-61663AA12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37720" cy="2225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1BD7F5D-62CA-DC8B-EC4E-9BAEF2E4D050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2362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GB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GB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f>
                              <m:fPr>
                                <m:ctrlPr>
                                  <a:rPr kumimoji="0" lang="en-GB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GB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kumimoji="0" lang="en-GB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−2</m:t>
                        </m:r>
                      </m:sup>
                    </m:sSup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1BD7F5D-62CA-DC8B-EC4E-9BAEF2E4D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2362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FFE4B4E-27C7-7B5F-A06B-BE74711DB3C9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2362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GB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GB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  <m:f>
                              <m:fPr>
                                <m:ctrlPr>
                                  <a:rPr kumimoji="0" lang="en-GB" sz="4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GB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GB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FFE4B4E-27C7-7B5F-A06B-BE74711DB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2362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118BC6C-20B4-93FC-3CE8-B6C4D50E63E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2538" y="3429000"/>
            <a:ext cx="926923" cy="16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17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5E9A7-59A5-327B-018F-E30605D0F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F6FE9D-7334-3702-0F7C-D6FE33486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833" y="0"/>
            <a:ext cx="3465250" cy="626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5CA338D-E956-174F-9BF6-90E472576AE1}"/>
              </a:ext>
            </a:extLst>
          </p:cNvPr>
          <p:cNvSpPr/>
          <p:nvPr/>
        </p:nvSpPr>
        <p:spPr>
          <a:xfrm>
            <a:off x="9539339" y="3272771"/>
            <a:ext cx="816745" cy="736847"/>
          </a:xfrm>
          <a:prstGeom prst="ellipse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AD063B2A-72D2-5163-F54B-5227AF8F5FE5}"/>
                  </a:ext>
                </a:extLst>
              </p:cNvPr>
              <p:cNvSpPr txBox="1"/>
              <p:nvPr/>
            </p:nvSpPr>
            <p:spPr>
              <a:xfrm>
                <a:off x="2023271" y="2072602"/>
                <a:ext cx="4867563" cy="794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Enter</a:t>
                </a:r>
                <a:r>
                  <a:rPr kumimoji="0" lang="en-GB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225</m:t>
                        </m:r>
                      </m:e>
                    </m:rad>
                  </m:oMath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AD063B2A-72D2-5163-F54B-5227AF8F5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271" y="2072602"/>
                <a:ext cx="4867563" cy="794448"/>
              </a:xfrm>
              <a:prstGeom prst="rect">
                <a:avLst/>
              </a:prstGeom>
              <a:blipFill>
                <a:blip r:embed="rId3"/>
                <a:stretch>
                  <a:fillRect l="-4511" t="-5385" b="-3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7">
            <a:extLst>
              <a:ext uri="{FF2B5EF4-FFF2-40B4-BE49-F238E27FC236}">
                <a16:creationId xmlns:a16="http://schemas.microsoft.com/office/drawing/2014/main" id="{23212EA6-1538-788D-3FA0-F02909DECF28}"/>
              </a:ext>
            </a:extLst>
          </p:cNvPr>
          <p:cNvSpPr txBox="1"/>
          <p:nvPr/>
        </p:nvSpPr>
        <p:spPr>
          <a:xfrm>
            <a:off x="2023271" y="3301732"/>
            <a:ext cx="560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Square root button </a:t>
            </a:r>
          </a:p>
        </p:txBody>
      </p:sp>
    </p:spTree>
    <p:extLst>
      <p:ext uri="{BB962C8B-B14F-4D97-AF65-F5344CB8AC3E}">
        <p14:creationId xmlns:p14="http://schemas.microsoft.com/office/powerpoint/2010/main" val="70669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FB2DE2-6B53-0DAE-CC0E-4B3C0A96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833" y="0"/>
            <a:ext cx="3465250" cy="626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CA02C01-761C-2800-0E09-CEAF08AFB20A}"/>
              </a:ext>
            </a:extLst>
          </p:cNvPr>
          <p:cNvSpPr/>
          <p:nvPr/>
        </p:nvSpPr>
        <p:spPr>
          <a:xfrm>
            <a:off x="9539339" y="3272771"/>
            <a:ext cx="816745" cy="736847"/>
          </a:xfrm>
          <a:prstGeom prst="ellipse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88A7D3AF-CCE0-CBD4-19F6-EEBDBFC890E5}"/>
                  </a:ext>
                </a:extLst>
              </p:cNvPr>
              <p:cNvSpPr txBox="1"/>
              <p:nvPr/>
            </p:nvSpPr>
            <p:spPr>
              <a:xfrm>
                <a:off x="2023271" y="2072602"/>
                <a:ext cx="4867563" cy="772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4000" dirty="0"/>
                  <a:t>Enter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rad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88A7D3AF-CCE0-CBD4-19F6-EEBDBFC89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271" y="2072602"/>
                <a:ext cx="4867563" cy="772134"/>
              </a:xfrm>
              <a:prstGeom prst="rect">
                <a:avLst/>
              </a:prstGeom>
              <a:blipFill>
                <a:blip r:embed="rId3"/>
                <a:stretch>
                  <a:fillRect l="-4511" t="-5512" b="-33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7">
            <a:extLst>
              <a:ext uri="{FF2B5EF4-FFF2-40B4-BE49-F238E27FC236}">
                <a16:creationId xmlns:a16="http://schemas.microsoft.com/office/drawing/2014/main" id="{192A94E3-DA14-AADA-976B-738118D47A1A}"/>
              </a:ext>
            </a:extLst>
          </p:cNvPr>
          <p:cNvSpPr txBox="1"/>
          <p:nvPr/>
        </p:nvSpPr>
        <p:spPr>
          <a:xfrm>
            <a:off x="2023271" y="3301732"/>
            <a:ext cx="560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Shift &gt; Square root button </a:t>
            </a:r>
          </a:p>
        </p:txBody>
      </p:sp>
    </p:spTree>
    <p:extLst>
      <p:ext uri="{BB962C8B-B14F-4D97-AF65-F5344CB8AC3E}">
        <p14:creationId xmlns:p14="http://schemas.microsoft.com/office/powerpoint/2010/main" val="2380108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29FD2-E041-5FDE-37A0-03612CF5F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90EF544-A728-625C-B92F-A9EA23E32D65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Evaluate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282C9-AE60-5CC9-1EAA-71FE3D705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35BD3B-0073-63C0-3079-66B3D4853D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1150" y="1301431"/>
            <a:ext cx="926923" cy="16784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E8E4A1-25CC-6E27-3BC5-5E8EDFFE486E}"/>
                  </a:ext>
                </a:extLst>
              </p:cNvPr>
              <p:cNvSpPr txBox="1"/>
              <p:nvPr/>
            </p:nvSpPr>
            <p:spPr>
              <a:xfrm>
                <a:off x="895413" y="3337439"/>
                <a:ext cx="2450479" cy="1238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729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E8E4A1-25CC-6E27-3BC5-5E8EDFFE4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13" y="3337439"/>
                <a:ext cx="2450479" cy="12384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A9D70F-B9B5-53B2-6CF3-42D4A10FB7FC}"/>
                  </a:ext>
                </a:extLst>
              </p:cNvPr>
              <p:cNvSpPr txBox="1"/>
              <p:nvPr/>
            </p:nvSpPr>
            <p:spPr>
              <a:xfrm>
                <a:off x="963927" y="1662938"/>
                <a:ext cx="2348848" cy="1238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324</m:t>
                          </m:r>
                        </m:e>
                      </m:rad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A9D70F-B9B5-53B2-6CF3-42D4A10FB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27" y="1662938"/>
                <a:ext cx="2348848" cy="12384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9891D2-0399-F555-8F1A-A7D3742CFC50}"/>
                  </a:ext>
                </a:extLst>
              </p:cNvPr>
              <p:cNvSpPr txBox="1"/>
              <p:nvPr/>
            </p:nvSpPr>
            <p:spPr>
              <a:xfrm>
                <a:off x="822959" y="4937517"/>
                <a:ext cx="2961836" cy="1238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2744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9891D2-0399-F555-8F1A-A7D3742CF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4937517"/>
                <a:ext cx="2961836" cy="1238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351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2E3260-0E44-E4A2-EFF2-6B11BF17A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" y="167639"/>
            <a:ext cx="9311641" cy="6070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4346EF-0DD5-9213-6236-64226F825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682" y="365760"/>
            <a:ext cx="1093878" cy="1803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2A64D-67B3-364E-BA98-2E31707A1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682" y="2169180"/>
            <a:ext cx="1093878" cy="1841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3AD005-BE3E-022C-3E97-05BE9371D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4682" y="4010284"/>
            <a:ext cx="1120095" cy="1683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966B03-A87A-7658-B137-25F2CA898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875" y="2496671"/>
            <a:ext cx="10468507" cy="18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938E-497F-51EE-74AF-9B8684343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91AFF0D-62BD-F91D-D41E-51957DB24C22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6FBE9-86D9-68CE-6A08-6CECB579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1150" y="1301431"/>
            <a:ext cx="926923" cy="167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3DC0EC-42FB-2A84-245A-6FA9E5651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301430"/>
            <a:ext cx="9937232" cy="264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646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D225-8F8B-66C3-E286-6905B3E79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7DEFA27-9988-1327-3BD4-BFBD23B2CBDB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51EB6-8568-F9C5-94CF-B2519DB445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1150" y="1301431"/>
            <a:ext cx="926923" cy="1678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F32AB-0417-73CB-D5C5-9F6E169E6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01430"/>
            <a:ext cx="8598892" cy="48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2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Powers &amp; Roots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01546-4CC0-F22D-861C-3C272CC7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" y="157835"/>
            <a:ext cx="8625840" cy="590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81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E09706-6596-2F90-D000-F954B4BC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2875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1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F74D7D-D480-52C1-FBBA-6A204A41C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3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50058-5A30-9543-C13A-68239435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37720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7113F-7A83-E39A-F9FF-19111B81D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B208C-3736-B1EF-8D3E-B2DF9443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37720" cy="2225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C09FA2-3732-C340-2816-D328F4B52D0D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402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(−3)</m:t>
                        </m:r>
                      </m:e>
                      <m:sup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C09FA2-3732-C340-2816-D328F4B52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402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482685-AB26-09F0-C3AE-1CFE4BB060D2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402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(−2)</m:t>
                        </m:r>
                      </m:e>
                      <m:sup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482685-AB26-09F0-C3AE-1CFE4BB06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40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13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1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1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3.xml><?xml version="1.0" encoding="utf-8"?>
<a:theme xmlns:a="http://schemas.openxmlformats.org/drawingml/2006/main" name="1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5.xml><?xml version="1.0" encoding="utf-8"?>
<a:theme xmlns:a="http://schemas.openxmlformats.org/drawingml/2006/main" name="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7.xml><?xml version="1.0" encoding="utf-8"?>
<a:theme xmlns:a="http://schemas.openxmlformats.org/drawingml/2006/main" name="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9.xml><?xml version="1.0" encoding="utf-8"?>
<a:theme xmlns:a="http://schemas.openxmlformats.org/drawingml/2006/main" name="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248</Words>
  <Application>Microsoft Office PowerPoint</Application>
  <PresentationFormat>Widescreen</PresentationFormat>
  <Paragraphs>114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Arial</vt:lpstr>
      <vt:lpstr>Calibri</vt:lpstr>
      <vt:lpstr>Cambria Math</vt:lpstr>
      <vt:lpstr>Century Gothic</vt:lpstr>
      <vt:lpstr>Comic Sans MS</vt:lpstr>
      <vt:lpstr>Lato</vt:lpstr>
      <vt:lpstr>Office Theme</vt:lpstr>
      <vt:lpstr>ALT</vt:lpstr>
      <vt:lpstr>Archway</vt:lpstr>
      <vt:lpstr>1_ALT</vt:lpstr>
      <vt:lpstr>5_ALT</vt:lpstr>
      <vt:lpstr>6_ALT</vt:lpstr>
      <vt:lpstr>7_ALT</vt:lpstr>
      <vt:lpstr>8_ALT</vt:lpstr>
      <vt:lpstr>9_ALT</vt:lpstr>
      <vt:lpstr>10_ALT</vt:lpstr>
      <vt:lpstr>11_ALT</vt:lpstr>
      <vt:lpstr>12_ALT</vt:lpstr>
      <vt:lpstr>13_ALT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26</cp:revision>
  <dcterms:created xsi:type="dcterms:W3CDTF">2024-05-01T10:13:14Z</dcterms:created>
  <dcterms:modified xsi:type="dcterms:W3CDTF">2025-06-12T08:50:10Z</dcterms:modified>
</cp:coreProperties>
</file>