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1"/>
  </p:notesMasterIdLst>
  <p:sldIdLst>
    <p:sldId id="264" r:id="rId4"/>
    <p:sldId id="269" r:id="rId5"/>
    <p:sldId id="288" r:id="rId6"/>
    <p:sldId id="261" r:id="rId7"/>
    <p:sldId id="260" r:id="rId8"/>
    <p:sldId id="257" r:id="rId9"/>
    <p:sldId id="287" r:id="rId10"/>
    <p:sldId id="301" r:id="rId11"/>
    <p:sldId id="289" r:id="rId12"/>
    <p:sldId id="290" r:id="rId13"/>
    <p:sldId id="295" r:id="rId14"/>
    <p:sldId id="292" r:id="rId15"/>
    <p:sldId id="296" r:id="rId16"/>
    <p:sldId id="293" r:id="rId17"/>
    <p:sldId id="297" r:id="rId18"/>
    <p:sldId id="299" r:id="rId19"/>
    <p:sldId id="300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951" r:id="rId28"/>
    <p:sldId id="952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  <p14:sldId id="257"/>
            <p14:sldId id="287"/>
            <p14:sldId id="301"/>
            <p14:sldId id="289"/>
          </p14:sldIdLst>
        </p14:section>
        <p14:section name="Instruct" id="{A989B0C6-FEE7-46F6-A651-D7ED39E502F9}">
          <p14:sldIdLst>
            <p14:sldId id="290"/>
            <p14:sldId id="295"/>
            <p14:sldId id="292"/>
            <p14:sldId id="296"/>
            <p14:sldId id="293"/>
            <p14:sldId id="297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Secure" id="{3C25313C-2642-42FF-8276-F00EC6DF9D8C}">
          <p14:sldIdLst>
            <p14:sldId id="951"/>
            <p14:sldId id="95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16150-2CAE-47F0-A80F-687B3266A0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7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Wednesday, 11 June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Wednesday, 11 June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50827" y="400608"/>
            <a:ext cx="60617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What is the n</a:t>
            </a:r>
            <a:r>
              <a:rPr lang="en-GB" kern="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3590" y="229314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8316" y="2290015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0082" y="229314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4305" y="2290014"/>
            <a:ext cx="13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0866" y="2290013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25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858821" y="312870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687457" y="3183325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572745" y="3146085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483245" y="3081705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58421" y="3703075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0203" y="380442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881" y="380442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2170" y="382563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0006" y="38199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+9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624902" y="4577335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610243" y="4577335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504880" y="4598820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458421" y="5074812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8769" y="507765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84993" y="50877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9728" y="507944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8808669" y="0"/>
            <a:ext cx="2541562" cy="1944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</a:rPr>
              <a:t>What is the same? </a:t>
            </a:r>
          </a:p>
          <a:p>
            <a:pPr algn="ctr"/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</a:rPr>
              <a:t>What is different?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798087"/>
            <a:ext cx="2273590" cy="6284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These are called the first differences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4998772"/>
            <a:ext cx="2273590" cy="6284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These are called the second differences</a:t>
            </a:r>
          </a:p>
        </p:txBody>
      </p:sp>
    </p:spTree>
    <p:extLst>
      <p:ext uri="{BB962C8B-B14F-4D97-AF65-F5344CB8AC3E}">
        <p14:creationId xmlns:p14="http://schemas.microsoft.com/office/powerpoint/2010/main" val="32959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 bwMode="auto">
              <a:xfrm>
                <a:off x="110123" y="564636"/>
                <a:ext cx="1231336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/>
                <a:r>
                  <a:rPr lang="en-GB" sz="28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These are the square numbers.</a:t>
                </a:r>
              </a:p>
              <a:p>
                <a:pPr algn="l"/>
                <a:r>
                  <a:rPr lang="en-GB" sz="28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The n</a:t>
                </a:r>
                <a:r>
                  <a:rPr lang="en-GB" sz="2800" kern="0" baseline="30000" dirty="0">
                    <a:solidFill>
                      <a:srgbClr val="000000"/>
                    </a:solidFill>
                    <a:latin typeface="Arial"/>
                    <a:cs typeface="Arial"/>
                  </a:rPr>
                  <a:t>th</a:t>
                </a:r>
                <a:r>
                  <a:rPr lang="en-GB" sz="28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term of this sequence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sz="28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.</a:t>
                </a:r>
              </a:p>
              <a:p>
                <a:pPr algn="l"/>
                <a:r>
                  <a:rPr lang="en-GB" sz="28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The second difference is always constant for a quadratic sequence</a:t>
                </a:r>
                <a:r>
                  <a:rPr lang="en-GB" sz="28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. </a:t>
                </a:r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23" y="564636"/>
                <a:ext cx="12313367" cy="1143000"/>
              </a:xfrm>
              <a:prstGeom prst="rect">
                <a:avLst/>
              </a:prstGeom>
              <a:blipFill>
                <a:blip r:embed="rId2"/>
                <a:stretch>
                  <a:fillRect l="-990" t="-16043" b="-251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2243" y="2558905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6969" y="2555778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735" y="2558905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2958" y="2555777"/>
            <a:ext cx="13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9519" y="2555776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25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707474" y="3394469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536110" y="344908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421398" y="341184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331898" y="334746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07074" y="3968838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8856" y="407018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5534" y="40701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0823" y="40914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8659" y="408567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+9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473555" y="484309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458896" y="484309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353533" y="486458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07074" y="5340575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7422" y="534342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33646" y="535346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8381" y="53452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262565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 bwMode="auto">
              <a:xfrm>
                <a:off x="0" y="958062"/>
                <a:ext cx="1126681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Here we have the sequence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/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Work out the value of the second difference</a:t>
                </a:r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58062"/>
                <a:ext cx="11266817" cy="1143000"/>
              </a:xfrm>
              <a:prstGeom prst="rect">
                <a:avLst/>
              </a:prstGeom>
              <a:blipFill>
                <a:blip r:embed="rId2"/>
                <a:stretch>
                  <a:fillRect t="-53191" r="-2165" b="-66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9311" y="275667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9062" y="2758770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5803" y="275667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026" y="2753542"/>
            <a:ext cx="13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3839" y="2803671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50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914542" y="3592234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743178" y="364685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628466" y="360961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538966" y="354523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14142" y="4166603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5924" y="426795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2602" y="426795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7891" y="428916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85727" y="42834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+18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680623" y="504086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665964" y="504086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560601" y="506234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514142" y="5538340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4490" y="554118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40714" y="555123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95449" y="554297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A4C5D-FB96-9EB2-454B-A5E519409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90" y="4807007"/>
            <a:ext cx="1073607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 bwMode="auto">
              <a:xfrm>
                <a:off x="0" y="792505"/>
                <a:ext cx="1126681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Here we have the sequence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/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r>
                  <a:rPr lang="en-GB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Work out the value of the second difference</a:t>
                </a:r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92505"/>
                <a:ext cx="11266817" cy="1143000"/>
              </a:xfrm>
              <a:prstGeom prst="rect">
                <a:avLst/>
              </a:prstGeom>
              <a:blipFill>
                <a:blip r:embed="rId2"/>
                <a:stretch>
                  <a:fillRect t="-53191" r="-2165" b="-66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64201" y="265400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3952" y="2656109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0693" y="2654009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4916" y="2650881"/>
            <a:ext cx="13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1477" y="2650880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75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649432" y="348957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478068" y="354419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363356" y="350695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273856" y="34425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49032" y="4063942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0814" y="416529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7492" y="41652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2781" y="41865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0617" y="418078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+27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415513" y="493820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400854" y="493820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295491" y="4959687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249032" y="5435679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9380" y="543852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5604" y="54485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30339" y="544030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DEB03-C7AB-0762-E1E4-6477C0833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90" y="4807007"/>
            <a:ext cx="1073607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/>
              <p:cNvSpPr txBox="1">
                <a:spLocks/>
              </p:cNvSpPr>
              <p:nvPr/>
            </p:nvSpPr>
            <p:spPr bwMode="auto">
              <a:xfrm>
                <a:off x="174557" y="752801"/>
                <a:ext cx="11266817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Here we have the sequence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sz="32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/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What do you expect the value of the second difference to be?</a:t>
                </a:r>
              </a:p>
              <a:p>
                <a:pPr algn="ctr"/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32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Are you correct? </a:t>
                </a:r>
              </a:p>
            </p:txBody>
          </p:sp>
        </mc:Choice>
        <mc:Fallback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557" y="752801"/>
                <a:ext cx="11266817" cy="1143000"/>
              </a:xfrm>
              <a:prstGeom prst="rect">
                <a:avLst/>
              </a:prstGeom>
              <a:blipFill>
                <a:blip r:embed="rId2"/>
                <a:stretch>
                  <a:fillRect l="-1190" t="-67021" r="-1082" b="-781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46422" y="2693713"/>
            <a:ext cx="141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6326" y="2695813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5375" y="2693713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4465" y="2690585"/>
            <a:ext cx="166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160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0750" y="2690585"/>
            <a:ext cx="171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250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494114" y="3529277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322750" y="358389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208038" y="354665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118538" y="348227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93714" y="4103646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496" y="420499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2174" y="42049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7463" y="422620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+70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5299" y="422048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+90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260195" y="497790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245536" y="497790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140173" y="499939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093714" y="5475383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4062" y="547822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0286" y="54882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5021" y="548001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+20</a:t>
            </a:r>
          </a:p>
        </p:txBody>
      </p:sp>
    </p:spTree>
    <p:extLst>
      <p:ext uri="{BB962C8B-B14F-4D97-AF65-F5344CB8AC3E}">
        <p14:creationId xmlns:p14="http://schemas.microsoft.com/office/powerpoint/2010/main" val="15578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07718" y="295290"/>
            <a:ext cx="112668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</a:rPr>
              <a:t>What is the nth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2068" y="2158298"/>
            <a:ext cx="141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1972" y="2160398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1021" y="215829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8500" y="2160398"/>
            <a:ext cx="166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1804" y="2155169"/>
            <a:ext cx="171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125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189760" y="299386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018396" y="304848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903684" y="301124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814184" y="294686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89360" y="3568231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1142" y="366958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7820" y="366958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3109" y="369079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60945" y="36850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+45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955841" y="444249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941182" y="4442491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835819" y="4463976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789360" y="4939968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9708" y="494281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5932" y="495286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0667" y="494459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itle 1"/>
              <p:cNvSpPr txBox="1">
                <a:spLocks/>
              </p:cNvSpPr>
              <p:nvPr/>
            </p:nvSpPr>
            <p:spPr bwMode="auto">
              <a:xfrm>
                <a:off x="8627860" y="210953"/>
                <a:ext cx="2541562" cy="19442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5</m:t>
                          </m:r>
                          <m:r>
                            <a:rPr lang="en-GB" sz="6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66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7860" y="210953"/>
                <a:ext cx="2541562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2591" y="221005"/>
            <a:ext cx="112668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</a:rPr>
              <a:t>What is the nth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768" y="2089455"/>
            <a:ext cx="141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1672" y="2091555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0721" y="2089455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8200" y="2091555"/>
            <a:ext cx="166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0834" y="2008555"/>
            <a:ext cx="171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127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1519460" y="2925019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3348096" y="297963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233384" y="294239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143884" y="287801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19060" y="3499388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0842" y="360073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7520" y="360073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2809" y="362195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0645" y="361622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+45</a:t>
            </a:r>
          </a:p>
        </p:txBody>
      </p:sp>
      <p:pic>
        <p:nvPicPr>
          <p:cNvPr id="28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285541" y="437364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270882" y="4373648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165519" y="439513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19060" y="4871125"/>
            <a:ext cx="6768752" cy="62981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9408" y="487397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5632" y="488401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00367" y="487575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itle 1"/>
              <p:cNvSpPr txBox="1">
                <a:spLocks/>
              </p:cNvSpPr>
              <p:nvPr/>
            </p:nvSpPr>
            <p:spPr bwMode="auto">
              <a:xfrm>
                <a:off x="8531378" y="3911910"/>
                <a:ext cx="2541562" cy="19442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B05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6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 5</m:t>
                        </m:r>
                        <m:r>
                          <a:rPr lang="en-GB" sz="6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GB" sz="6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6600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1378" y="3911910"/>
                <a:ext cx="2541562" cy="1944216"/>
              </a:xfrm>
              <a:prstGeom prst="rect">
                <a:avLst/>
              </a:prstGeom>
              <a:blipFill>
                <a:blip r:embed="rId3"/>
                <a:stretch>
                  <a:fillRect r="-9375" b="-1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31" grpId="0" animBg="1"/>
      <p:bldP spid="32" grpId="0"/>
      <p:bldP spid="33" grpId="0"/>
      <p:bldP spid="3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73800" y="1412776"/>
            <a:ext cx="112668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</a:rPr>
              <a:t>What is the nth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4102" y="3305310"/>
            <a:ext cx="141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006" y="3307410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3055" y="330531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0534" y="3307410"/>
            <a:ext cx="166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3838" y="3302181"/>
            <a:ext cx="171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127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7568" y="28334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1288" y="28334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38423" y="28334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45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00066" y="283198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47147" y="283198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125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33635" y="4941168"/>
                <a:ext cx="26986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GB" sz="5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5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5400" i="1">
                          <a:solidFill>
                            <a:srgbClr val="002060"/>
                          </a:solidFill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635" y="4941168"/>
                <a:ext cx="269868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6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6" grpId="0"/>
      <p:bldP spid="3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23377-2FD5-2207-8BD5-D4B32A94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6680" cy="19387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5AF406-CF45-7AE6-6F78-E17D860F0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1899"/>
              </p:ext>
            </p:extLst>
          </p:nvPr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AE87E0-C277-2731-53FC-4823EB97A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70459"/>
              </p:ext>
            </p:extLst>
          </p:nvPr>
        </p:nvGraphicFramePr>
        <p:xfrm>
          <a:off x="576834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24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4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80763-812A-432E-91AA-B98E8397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1460480" cy="15159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15D8B3-B8C8-5742-1542-BA4BDB6C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62251"/>
              </p:ext>
            </p:extLst>
          </p:nvPr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6B637B-33FD-F065-C8CB-11C927CD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46399"/>
              </p:ext>
            </p:extLst>
          </p:nvPr>
        </p:nvGraphicFramePr>
        <p:xfrm>
          <a:off x="573024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B4E65-1753-9E24-A9F9-6E444D26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0480" cy="17359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B0D079-7F33-EE0A-6D97-B517D54AB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26149"/>
              </p:ext>
            </p:extLst>
          </p:nvPr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5290EA-1A2C-9848-5940-B6B2F68DA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68443"/>
              </p:ext>
            </p:extLst>
          </p:nvPr>
        </p:nvGraphicFramePr>
        <p:xfrm>
          <a:off x="5730240" y="365904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B8D5-AF9A-993D-1327-C302C54A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6CB52-037D-4BA1-FF1B-BDF3187D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11445240" cy="17322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F0B799-587E-9DD5-256B-FE2BE424B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51411"/>
              </p:ext>
            </p:extLst>
          </p:nvPr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232BDA-944E-830B-A328-3291AA409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56696"/>
              </p:ext>
            </p:extLst>
          </p:nvPr>
        </p:nvGraphicFramePr>
        <p:xfrm>
          <a:off x="5730240" y="365904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5D36E-72C5-16C6-D05F-F6100DDF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811B68-90B1-4F0F-59A3-BD8E39015741}"/>
              </a:ext>
            </a:extLst>
          </p:cNvPr>
          <p:cNvGraphicFramePr>
            <a:graphicFrameLocks noGrp="1"/>
          </p:cNvGraphicFramePr>
          <p:nvPr/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232F30-109A-6916-2CD7-7E99EDCBDB11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365904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628F44D-F06F-DAEF-9FF6-5BFFAEE6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1440" cy="18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F5E58-008C-5724-6391-B45548F4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0258A4-DFCA-7592-4A53-BE5A34A97547}"/>
              </a:ext>
            </a:extLst>
          </p:cNvPr>
          <p:cNvGraphicFramePr>
            <a:graphicFrameLocks noGrp="1"/>
          </p:cNvGraphicFramePr>
          <p:nvPr/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5D25D7-B7AF-15EC-BA3D-4D9EA912C025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365904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B188B6-F007-CA1B-2D92-52DB8481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11536680" cy="20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E5467-25BE-FDBB-BCBA-47C5399E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01A352-E1B5-C3D2-63EE-AA738246F1B3}"/>
              </a:ext>
            </a:extLst>
          </p:cNvPr>
          <p:cNvGraphicFramePr>
            <a:graphicFrameLocks noGrp="1"/>
          </p:cNvGraphicFramePr>
          <p:nvPr/>
        </p:nvGraphicFramePr>
        <p:xfrm>
          <a:off x="0" y="364052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15DF43-653C-F7BE-4574-7DB8FBA0BFB8}"/>
              </a:ext>
            </a:extLst>
          </p:cNvPr>
          <p:cNvGraphicFramePr>
            <a:graphicFrameLocks noGrp="1"/>
          </p:cNvGraphicFramePr>
          <p:nvPr/>
        </p:nvGraphicFramePr>
        <p:xfrm>
          <a:off x="5730240" y="3659048"/>
          <a:ext cx="56688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08">
                  <a:extLst>
                    <a:ext uri="{9D8B030D-6E8A-4147-A177-3AD203B41FA5}">
                      <a16:colId xmlns:a16="http://schemas.microsoft.com/office/drawing/2014/main" val="75634407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308364373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29381144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2665856696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121323810"/>
                    </a:ext>
                  </a:extLst>
                </a:gridCol>
                <a:gridCol w="822718">
                  <a:extLst>
                    <a:ext uri="{9D8B030D-6E8A-4147-A177-3AD203B41FA5}">
                      <a16:colId xmlns:a16="http://schemas.microsoft.com/office/drawing/2014/main" val="1842861343"/>
                    </a:ext>
                  </a:extLst>
                </a:gridCol>
              </a:tblGrid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677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Original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75582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endParaRPr lang="en-GB" sz="2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98350"/>
                  </a:ext>
                </a:extLst>
              </a:tr>
              <a:tr h="3310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Remainder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22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29DA1B1-2C64-B1F5-F927-DB16D6C4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" y="0"/>
            <a:ext cx="11399138" cy="17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22569-BBDA-9FFD-5C67-BAD77456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63" t="6810" b="38113"/>
          <a:stretch>
            <a:fillRect/>
          </a:stretch>
        </p:blipFill>
        <p:spPr>
          <a:xfrm>
            <a:off x="304800" y="149733"/>
            <a:ext cx="4499093" cy="590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B0D24-3C63-F1AE-FDBA-9E94CB28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08" y="149733"/>
            <a:ext cx="4568914" cy="60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04591-9791-15CF-C1CF-C9612814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99"/>
            <a:ext cx="4882803" cy="4135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5926A-306A-2CC4-BEA4-C6170F9D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07" y="1819817"/>
            <a:ext cx="5505429" cy="42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BE706-39C7-0F79-740C-A8D437B9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" y="1724025"/>
            <a:ext cx="5705475" cy="1704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37549-3D45-312D-40F4-BB6E2DEB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091565"/>
            <a:ext cx="7940040" cy="503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Finding the nth term of a Quadratic sequence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63952" y="188640"/>
            <a:ext cx="5544616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Linear Sequences Revision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36" y="228964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704" y="228871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1904" y="2289647"/>
            <a:ext cx="121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080" y="2289647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4272" y="228871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20</a:t>
            </a:r>
          </a:p>
        </p:txBody>
      </p:sp>
      <p:pic>
        <p:nvPicPr>
          <p:cNvPr id="205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520400" y="32146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3592" y="373327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306376" y="32146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3792" y="373327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pic>
        <p:nvPicPr>
          <p:cNvPr id="14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5999071" y="32146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7729107" y="32146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0" y="373327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2184" y="373327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1475" y="5235543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/>
                <a:cs typeface="Arial"/>
              </a:rPr>
              <a:t>3n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8616" y="5235543"/>
            <a:ext cx="137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+ 5</a:t>
            </a:r>
          </a:p>
        </p:txBody>
      </p:sp>
      <p:sp>
        <p:nvSpPr>
          <p:cNvPr id="26" name="Oval 25"/>
          <p:cNvSpPr/>
          <p:nvPr/>
        </p:nvSpPr>
        <p:spPr>
          <a:xfrm>
            <a:off x="2280483" y="3733278"/>
            <a:ext cx="1152128" cy="923330"/>
          </a:xfrm>
          <a:prstGeom prst="ellipse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5560" y="3789040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78994" y="3880728"/>
            <a:ext cx="2273590" cy="6284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These are called the first differences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05768" y="174193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9736" y="171990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49587" y="179361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2104" y="179361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0296" y="179361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2517" y="4921328"/>
            <a:ext cx="2829147" cy="1387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This sequence is the three times table add five</a:t>
            </a:r>
          </a:p>
        </p:txBody>
      </p:sp>
    </p:spTree>
    <p:extLst>
      <p:ext uri="{BB962C8B-B14F-4D97-AF65-F5344CB8AC3E}">
        <p14:creationId xmlns:p14="http://schemas.microsoft.com/office/powerpoint/2010/main" val="3538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5" grpId="0"/>
      <p:bldP spid="26" grpId="0" animBg="1"/>
      <p:bldP spid="22" grpId="0" animBg="1"/>
      <p:bldP spid="28" grpId="0" animBg="1"/>
      <p:bldP spid="27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97600" y="818416"/>
            <a:ext cx="60617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What is the n</a:t>
            </a:r>
            <a:r>
              <a:rPr lang="en-GB" kern="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363" y="271095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553" y="2707823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5744" y="271095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7953" y="2710950"/>
            <a:ext cx="1165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0161" y="2709385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16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905594" y="3546514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734230" y="360113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619518" y="356389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530018" y="349951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05194" y="4120883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6976" y="422223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3654" y="422223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8943" y="424344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53159" y="42222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0328" y="510284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/>
                <a:cs typeface="Arial"/>
              </a:rPr>
              <a:t>2n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0962" y="22391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754" y="22648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1782" y="227812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4204" y="231686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76201" y="231686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875" y="5140090"/>
            <a:ext cx="137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+ 6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0429A-ABD9-FA4C-5BDD-74D3CE1C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0" y="4807007"/>
            <a:ext cx="1073607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01790" y="757456"/>
            <a:ext cx="60617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What is the n</a:t>
            </a:r>
            <a:r>
              <a:rPr lang="en-GB" kern="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553" y="264999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1743" y="2646863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9934" y="264999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2143" y="2649990"/>
            <a:ext cx="1165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4351" y="2648425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48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809784" y="3485554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638420" y="354017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523708" y="350293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434208" y="343855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09384" y="4059923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166" y="416127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7844" y="416127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3133" y="418248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0969" y="41767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+10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4518" y="5041888"/>
            <a:ext cx="136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/>
                <a:cs typeface="Arial"/>
              </a:rPr>
              <a:t>10n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5152" y="21781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6944" y="22039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5972" y="221716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98394" y="22559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80391" y="22559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0467" y="5039417"/>
            <a:ext cx="137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 - 2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CF202-EAF7-6ED3-A27D-42391DE6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0" y="4807007"/>
            <a:ext cx="1073607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373952" y="405517"/>
            <a:ext cx="60617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What is the n</a:t>
            </a:r>
            <a:r>
              <a:rPr lang="en-GB" kern="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term?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3643" y="241510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0833" y="2411982"/>
            <a:ext cx="121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9024" y="2415109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-12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1232" y="2415109"/>
            <a:ext cx="1314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-22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3441" y="2413544"/>
            <a:ext cx="142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Arial"/>
                <a:cs typeface="Arial"/>
              </a:rPr>
              <a:t>-32</a:t>
            </a:r>
          </a:p>
        </p:txBody>
      </p:sp>
      <p:pic>
        <p:nvPicPr>
          <p:cNvPr id="10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2478874" y="3250673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4307510" y="330529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6192798" y="326805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1001freedownloads.com/vector/thumb/84647/arrow_curved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18" flipV="1">
            <a:off x="8103298" y="3203672"/>
            <a:ext cx="901637" cy="4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8474" y="3825042"/>
            <a:ext cx="6768752" cy="81845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256" y="392639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-10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6934" y="39263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2223" y="39476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-10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0059" y="394188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-10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1086" y="4807007"/>
            <a:ext cx="169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Arial"/>
                <a:cs typeface="Arial"/>
              </a:rPr>
              <a:t>-10n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8724" y="194326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-10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8368" y="196903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-20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5062" y="198228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-30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7484" y="20210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-40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9481" y="20210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-50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9556" y="4804536"/>
            <a:ext cx="200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D2D8A">
                    <a:lumMod val="75000"/>
                  </a:srgbClr>
                </a:solidFill>
                <a:latin typeface="Arial"/>
                <a:cs typeface="Arial"/>
              </a:rPr>
              <a:t> + 18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E5FC48-D91B-0CEB-801E-EDB82A98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0" y="4807007"/>
            <a:ext cx="1073607" cy="1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681</Words>
  <Application>Microsoft Office PowerPoint</Application>
  <PresentationFormat>Widescreen</PresentationFormat>
  <Paragraphs>370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20</cp:revision>
  <dcterms:created xsi:type="dcterms:W3CDTF">2024-05-01T10:13:14Z</dcterms:created>
  <dcterms:modified xsi:type="dcterms:W3CDTF">2025-06-11T08:56:26Z</dcterms:modified>
</cp:coreProperties>
</file>