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1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2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3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4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6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17.xml" ContentType="application/vnd.openxmlformats-officedocument.theme+xml"/>
  <Override PartName="/ppt/slideLayouts/slideLayout265.xml" ContentType="application/vnd.openxmlformats-officedocument.presentationml.slideLayout+xml"/>
  <Override PartName="/ppt/theme/theme18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19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0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1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2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23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  <p:sldMasterId id="2147483695" r:id="rId4"/>
    <p:sldMasterId id="2147483763" r:id="rId5"/>
    <p:sldMasterId id="2147483780" r:id="rId6"/>
    <p:sldMasterId id="2147483797" r:id="rId7"/>
    <p:sldMasterId id="2147483814" r:id="rId8"/>
    <p:sldMasterId id="2147483831" r:id="rId9"/>
    <p:sldMasterId id="2147483848" r:id="rId10"/>
    <p:sldMasterId id="2147483865" r:id="rId11"/>
    <p:sldMasterId id="2147483882" r:id="rId12"/>
    <p:sldMasterId id="2147483899" r:id="rId13"/>
    <p:sldMasterId id="2147483916" r:id="rId14"/>
    <p:sldMasterId id="2147483933" r:id="rId15"/>
    <p:sldMasterId id="2147483950" r:id="rId16"/>
    <p:sldMasterId id="2147483967" r:id="rId17"/>
    <p:sldMasterId id="2147483984" r:id="rId18"/>
    <p:sldMasterId id="2147483986" r:id="rId19"/>
    <p:sldMasterId id="2147484002" r:id="rId20"/>
    <p:sldMasterId id="2147484019" r:id="rId21"/>
    <p:sldMasterId id="2147484036" r:id="rId22"/>
    <p:sldMasterId id="2147484053" r:id="rId23"/>
    <p:sldMasterId id="2147484070" r:id="rId24"/>
  </p:sldMasterIdLst>
  <p:notesMasterIdLst>
    <p:notesMasterId r:id="rId54"/>
  </p:notesMasterIdLst>
  <p:sldIdLst>
    <p:sldId id="264" r:id="rId25"/>
    <p:sldId id="269" r:id="rId26"/>
    <p:sldId id="288" r:id="rId27"/>
    <p:sldId id="260" r:id="rId28"/>
    <p:sldId id="948" r:id="rId29"/>
    <p:sldId id="947" r:id="rId30"/>
    <p:sldId id="266" r:id="rId31"/>
    <p:sldId id="978" r:id="rId32"/>
    <p:sldId id="1037" r:id="rId33"/>
    <p:sldId id="1038" r:id="rId34"/>
    <p:sldId id="1039" r:id="rId35"/>
    <p:sldId id="1031" r:id="rId36"/>
    <p:sldId id="993" r:id="rId37"/>
    <p:sldId id="1040" r:id="rId38"/>
    <p:sldId id="1041" r:id="rId39"/>
    <p:sldId id="1042" r:id="rId40"/>
    <p:sldId id="982" r:id="rId41"/>
    <p:sldId id="1043" r:id="rId42"/>
    <p:sldId id="1044" r:id="rId43"/>
    <p:sldId id="1045" r:id="rId44"/>
    <p:sldId id="1046" r:id="rId45"/>
    <p:sldId id="1047" r:id="rId46"/>
    <p:sldId id="1048" r:id="rId47"/>
    <p:sldId id="1049" r:id="rId48"/>
    <p:sldId id="1013" r:id="rId49"/>
    <p:sldId id="1050" r:id="rId50"/>
    <p:sldId id="1012" r:id="rId51"/>
    <p:sldId id="1051" r:id="rId52"/>
    <p:sldId id="1014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  <p14:sldId id="948"/>
            <p14:sldId id="947"/>
          </p14:sldIdLst>
        </p14:section>
        <p14:section name="Instruct" id="{A989B0C6-FEE7-46F6-A651-D7ED39E502F9}">
          <p14:sldIdLst>
            <p14:sldId id="266"/>
            <p14:sldId id="978"/>
            <p14:sldId id="1037"/>
            <p14:sldId id="1038"/>
            <p14:sldId id="1039"/>
            <p14:sldId id="1031"/>
            <p14:sldId id="993"/>
            <p14:sldId id="1040"/>
            <p14:sldId id="1041"/>
            <p14:sldId id="1042"/>
            <p14:sldId id="982"/>
            <p14:sldId id="1043"/>
            <p14:sldId id="1044"/>
            <p14:sldId id="1045"/>
            <p14:sldId id="1046"/>
            <p14:sldId id="1047"/>
            <p14:sldId id="1048"/>
            <p14:sldId id="1049"/>
          </p14:sldIdLst>
        </p14:section>
        <p14:section name="Exam Questions" id="{777AEF4E-E150-42A7-B66B-56A65ECA2A0C}">
          <p14:sldIdLst>
            <p14:sldId id="1013"/>
            <p14:sldId id="1050"/>
            <p14:sldId id="1012"/>
            <p14:sldId id="1051"/>
            <p14:sldId id="10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D43"/>
    <a:srgbClr val="DEEBF7"/>
    <a:srgbClr val="F598A1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07" autoAdjust="0"/>
  </p:normalViewPr>
  <p:slideViewPr>
    <p:cSldViewPr snapToGrid="0">
      <p:cViewPr varScale="1">
        <p:scale>
          <a:sx n="63" d="100"/>
          <a:sy n="63" d="100"/>
        </p:scale>
        <p:origin x="29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91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9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0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3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3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3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3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35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35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35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35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982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780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7402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144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562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00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624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633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779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1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900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08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937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786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577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518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23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443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5678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9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382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51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034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377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774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828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724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824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694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6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501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022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242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061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464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304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570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38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259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7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262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083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5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94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6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676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9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361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957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0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9996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690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721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26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00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213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176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958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993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6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015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50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466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474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939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200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5298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174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406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6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888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853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518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491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951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690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308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000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4803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3767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12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8677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367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6355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735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5228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93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35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3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988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4123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845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5302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811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7199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034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749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9855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8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5628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6917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0742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230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8214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481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6664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7669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581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9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6483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3706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7510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3667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39673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6436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846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814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8928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22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655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5924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768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8440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6504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430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9652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1876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3593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75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09891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678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1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7601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9230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0514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424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4582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342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91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121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2847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9980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5335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2807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340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4995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9694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1427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84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4584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1410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2682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1223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0115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2027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325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4381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7262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33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9911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9950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78193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7580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3706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23425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29420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47153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661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78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682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82175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1345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92538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3166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23729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6004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6374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0354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4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9079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18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2827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6375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7624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2203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7132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7258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2729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94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4E384-4DE3-47FA-AB97-65249CC4AC27}" type="datetime2">
              <a:rPr lang="en-GB" smtClean="0"/>
              <a:pPr/>
              <a:t>Wednesday, 18 June 2025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480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7606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1300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0993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0458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03054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4938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7224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2582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1178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7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7676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3240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523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666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6286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681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7338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6527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996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1181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30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1100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7743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76400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942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46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260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0509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5904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879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050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04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506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4529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4871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2368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4359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9166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6640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65566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76062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1644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40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2195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6288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0528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2577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037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5001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1875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0582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9408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036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51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2826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270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6121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550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9671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0788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4954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8498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3175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7943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06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053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0956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6920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0026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7788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0520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0826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9838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3103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196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562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1404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92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16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21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0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826" y="44624"/>
            <a:ext cx="6062540" cy="1143000"/>
          </a:xfrm>
        </p:spPr>
        <p:txBody>
          <a:bodyPr/>
          <a:lstStyle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Lesson Title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62592" y="332657"/>
            <a:ext cx="4897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84E384-4DE3-47FA-AB97-65249CC4AC27}" type="datetime2">
              <a:rPr lang="en-GB" sz="2800" smtClean="0"/>
              <a:pPr/>
              <a:t>Wednesday, 18 June 2025</a:t>
            </a:fld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1650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82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9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70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06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46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87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5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59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86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30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59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994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92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85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65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4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4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7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26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89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08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77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69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552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15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28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7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134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36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551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91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469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532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55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024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616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5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874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374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35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30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98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006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95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524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998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8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26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446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862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904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155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25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42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27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710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0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50.xml"/><Relationship Id="rId16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62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6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slideLayout" Target="../slideLayouts/slideLayout2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slideLayout" Target="../slideLayouts/slideLayout292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82.xml"/><Relationship Id="rId16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Relationship Id="rId14" Type="http://schemas.openxmlformats.org/officeDocument/2006/relationships/slideLayout" Target="../slideLayouts/slideLayout29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298.xml"/><Relationship Id="rId16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1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314.xml"/><Relationship Id="rId16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slideLayout" Target="../slideLayouts/slideLayout32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slideLayout" Target="../slideLayouts/slideLayout340.xml"/><Relationship Id="rId17" Type="http://schemas.openxmlformats.org/officeDocument/2006/relationships/theme" Target="../theme/theme23.xml"/><Relationship Id="rId2" Type="http://schemas.openxmlformats.org/officeDocument/2006/relationships/slideLayout" Target="../slideLayouts/slideLayout330.xml"/><Relationship Id="rId16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slideLayout" Target="../slideLayouts/slideLayout34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17" Type="http://schemas.openxmlformats.org/officeDocument/2006/relationships/theme" Target="../theme/theme24.xml"/><Relationship Id="rId2" Type="http://schemas.openxmlformats.org/officeDocument/2006/relationships/slideLayout" Target="../slideLayouts/slideLayout346.xml"/><Relationship Id="rId16" Type="http://schemas.openxmlformats.org/officeDocument/2006/relationships/slideLayout" Target="../slideLayouts/slideLayout360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slideLayout" Target="../slideLayouts/slideLayout3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44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52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96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24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16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3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83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0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03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5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0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05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1BFABEBC-D925-49BD-9388-11E7984E8EE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8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5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2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41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24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1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7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62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0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9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6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0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0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9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8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5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microsoft.com/office/2007/relationships/hdphoto" Target="../media/hdphoto1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79.xml"/><Relationship Id="rId6" Type="http://schemas.openxmlformats.org/officeDocument/2006/relationships/image" Target="../media/image53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CFFAF6-1295-972C-B2A4-A38D23822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A71920-4009-5C9A-B4E6-6260758EB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"/>
            <a:ext cx="12192000" cy="1833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F861FD-C07B-DCDF-1219-66DE1C6E58BE}"/>
              </a:ext>
            </a:extLst>
          </p:cNvPr>
          <p:cNvSpPr/>
          <p:nvPr/>
        </p:nvSpPr>
        <p:spPr>
          <a:xfrm>
            <a:off x="1219200" y="3124200"/>
            <a:ext cx="10972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F99637-2254-B776-6ADC-BE0CE782DD09}"/>
              </a:ext>
            </a:extLst>
          </p:cNvPr>
          <p:cNvSpPr/>
          <p:nvPr/>
        </p:nvSpPr>
        <p:spPr>
          <a:xfrm>
            <a:off x="1463040" y="3124200"/>
            <a:ext cx="448056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FA2C51-0285-44F0-0F68-A4D1C2B31862}"/>
              </a:ext>
            </a:extLst>
          </p:cNvPr>
          <p:cNvSpPr/>
          <p:nvPr/>
        </p:nvSpPr>
        <p:spPr>
          <a:xfrm>
            <a:off x="7711440" y="3124200"/>
            <a:ext cx="448056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2E32C-67B0-DBDA-A004-F4D3E773A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0550"/>
            <a:ext cx="12192000" cy="35030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4A0DE0-5ADD-29F1-CB0F-61A22E23C950}"/>
              </a:ext>
            </a:extLst>
          </p:cNvPr>
          <p:cNvSpPr/>
          <p:nvPr/>
        </p:nvSpPr>
        <p:spPr>
          <a:xfrm>
            <a:off x="1463040" y="3154739"/>
            <a:ext cx="448056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32AF6F-E6B1-7A12-B804-3A176FC4C4C0}"/>
              </a:ext>
            </a:extLst>
          </p:cNvPr>
          <p:cNvSpPr/>
          <p:nvPr/>
        </p:nvSpPr>
        <p:spPr>
          <a:xfrm>
            <a:off x="7711440" y="3154739"/>
            <a:ext cx="448056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1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5BB38-4967-3F58-8A66-C762A4782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0C4317-5958-50D1-1043-AE0FAB9CE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"/>
            <a:ext cx="12192000" cy="1833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4FF38B-E2A2-2A0D-BEEE-8A81A47E418E}"/>
              </a:ext>
            </a:extLst>
          </p:cNvPr>
          <p:cNvSpPr/>
          <p:nvPr/>
        </p:nvSpPr>
        <p:spPr>
          <a:xfrm>
            <a:off x="1219200" y="3124200"/>
            <a:ext cx="10972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10A011-C6B1-1DEC-6E69-277D770928DF}"/>
              </a:ext>
            </a:extLst>
          </p:cNvPr>
          <p:cNvSpPr/>
          <p:nvPr/>
        </p:nvSpPr>
        <p:spPr>
          <a:xfrm>
            <a:off x="1463040" y="3124200"/>
            <a:ext cx="448056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3C5A7F-6843-B864-0AF6-43068AFA7338}"/>
              </a:ext>
            </a:extLst>
          </p:cNvPr>
          <p:cNvSpPr/>
          <p:nvPr/>
        </p:nvSpPr>
        <p:spPr>
          <a:xfrm>
            <a:off x="7711440" y="3124200"/>
            <a:ext cx="448056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E3A043-0D8D-ED7B-627E-2CF9B73749CD}"/>
              </a:ext>
            </a:extLst>
          </p:cNvPr>
          <p:cNvSpPr/>
          <p:nvPr/>
        </p:nvSpPr>
        <p:spPr>
          <a:xfrm>
            <a:off x="1463040" y="3154739"/>
            <a:ext cx="448056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6894AA-1057-7CB5-F888-B61E98305C85}"/>
              </a:ext>
            </a:extLst>
          </p:cNvPr>
          <p:cNvSpPr/>
          <p:nvPr/>
        </p:nvSpPr>
        <p:spPr>
          <a:xfrm>
            <a:off x="7711440" y="3154739"/>
            <a:ext cx="448056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616FD-F110-BE48-2F9B-07A896C8E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4771"/>
            <a:ext cx="12192000" cy="36466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E24CFB-E2C3-F944-4EEF-893788709DF5}"/>
              </a:ext>
            </a:extLst>
          </p:cNvPr>
          <p:cNvSpPr/>
          <p:nvPr/>
        </p:nvSpPr>
        <p:spPr>
          <a:xfrm>
            <a:off x="1463040" y="3276600"/>
            <a:ext cx="448056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7F0325-860F-2705-519D-5BD814CBD3CA}"/>
              </a:ext>
            </a:extLst>
          </p:cNvPr>
          <p:cNvSpPr/>
          <p:nvPr/>
        </p:nvSpPr>
        <p:spPr>
          <a:xfrm>
            <a:off x="7711440" y="3383280"/>
            <a:ext cx="448056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54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F832A-9C96-7D6C-E9C6-64BECA4A6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770D6D8-F619-24B6-762A-4E6BBFB4A38A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as ordinary numbers </a:t>
            </a:r>
            <a:endParaRPr kumimoji="0" lang="en-GB" sz="8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9FA10-55A0-2B63-1503-D0848AD2D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6CC666-8AAF-E857-F595-F41EC5F763F8}"/>
                  </a:ext>
                </a:extLst>
              </p:cNvPr>
              <p:cNvSpPr txBox="1"/>
              <p:nvPr/>
            </p:nvSpPr>
            <p:spPr>
              <a:xfrm>
                <a:off x="1106593" y="1725173"/>
                <a:ext cx="295580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2.5</m:t>
                          </m:r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6CC666-8AAF-E857-F595-F41EC5F76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3" y="1725173"/>
                <a:ext cx="2955809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714B1C-56B6-B404-0256-0E18AFCF4A6F}"/>
                  </a:ext>
                </a:extLst>
              </p:cNvPr>
              <p:cNvSpPr txBox="1"/>
              <p:nvPr/>
            </p:nvSpPr>
            <p:spPr>
              <a:xfrm>
                <a:off x="1106592" y="3146051"/>
                <a:ext cx="333892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2.05</m:t>
                          </m:r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714B1C-56B6-B404-0256-0E18AFCF4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2" y="3146051"/>
                <a:ext cx="333892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5B2679-DDE8-07BD-598E-C6E9467487F6}"/>
                  </a:ext>
                </a:extLst>
              </p:cNvPr>
              <p:cNvSpPr txBox="1"/>
              <p:nvPr/>
            </p:nvSpPr>
            <p:spPr>
              <a:xfrm>
                <a:off x="1106592" y="4538541"/>
                <a:ext cx="333892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2.51</m:t>
                          </m:r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5B2679-DDE8-07BD-598E-C6E946748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2" y="4538541"/>
                <a:ext cx="333892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56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29FD2-E041-5FDE-37A0-03612CF5F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90EF544-A728-625C-B92F-A9EA23E32D65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Convert to Standard Form </a:t>
            </a:r>
            <a:endParaRPr kumimoji="0" lang="en-GB" sz="8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282C9-AE60-5CC9-1EAA-71FE3D705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B0F3A4-EA8E-6A5C-D2C9-7D944081CC43}"/>
                  </a:ext>
                </a:extLst>
              </p:cNvPr>
              <p:cNvSpPr txBox="1"/>
              <p:nvPr/>
            </p:nvSpPr>
            <p:spPr>
              <a:xfrm>
                <a:off x="502920" y="1653540"/>
                <a:ext cx="168956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6000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B0F3A4-EA8E-6A5C-D2C9-7D944081C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1653540"/>
                <a:ext cx="1689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B9A2D4-1440-C354-FD64-6A93C5E50012}"/>
                  </a:ext>
                </a:extLst>
              </p:cNvPr>
              <p:cNvSpPr txBox="1"/>
              <p:nvPr/>
            </p:nvSpPr>
            <p:spPr>
              <a:xfrm>
                <a:off x="502920" y="2811780"/>
                <a:ext cx="168956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6200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B9A2D4-1440-C354-FD64-6A93C5E50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2811780"/>
                <a:ext cx="1689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86A98C-CE0C-8DCB-3F51-0E9A4C11CA40}"/>
                  </a:ext>
                </a:extLst>
              </p:cNvPr>
              <p:cNvSpPr txBox="1"/>
              <p:nvPr/>
            </p:nvSpPr>
            <p:spPr>
              <a:xfrm>
                <a:off x="502920" y="5204460"/>
                <a:ext cx="307840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𝑚𝑖𝑙𝑙𝑖𝑜𝑛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86A98C-CE0C-8DCB-3F51-0E9A4C11C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5204460"/>
                <a:ext cx="307840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3E19F3-030D-7CCD-06F2-490D7F6122D2}"/>
                  </a:ext>
                </a:extLst>
              </p:cNvPr>
              <p:cNvSpPr txBox="1"/>
              <p:nvPr/>
            </p:nvSpPr>
            <p:spPr>
              <a:xfrm>
                <a:off x="502920" y="3970020"/>
                <a:ext cx="207268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60200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3E19F3-030D-7CCD-06F2-490D7F612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3970020"/>
                <a:ext cx="207268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35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6A190-C14A-B990-771E-EF57EA014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12F9126-C2CD-62C5-BF1C-58E46A367BFF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Convert to Standard Form </a:t>
            </a:r>
            <a:endParaRPr kumimoji="0" lang="en-GB" sz="8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247A7-B2DC-75E7-1996-4587C98C0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800A31-8C8D-412A-BF2A-01B55FB9C670}"/>
                  </a:ext>
                </a:extLst>
              </p:cNvPr>
              <p:cNvSpPr txBox="1"/>
              <p:nvPr/>
            </p:nvSpPr>
            <p:spPr>
              <a:xfrm>
                <a:off x="502920" y="1653540"/>
                <a:ext cx="281314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15×</m:t>
                      </m:r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800A31-8C8D-412A-BF2A-01B55FB9C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1653540"/>
                <a:ext cx="281314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6052C9-6BA8-9FB1-E9AA-43031EE3AFE1}"/>
                  </a:ext>
                </a:extLst>
              </p:cNvPr>
              <p:cNvSpPr txBox="1"/>
              <p:nvPr/>
            </p:nvSpPr>
            <p:spPr>
              <a:xfrm>
                <a:off x="502920" y="3002785"/>
                <a:ext cx="319626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150×</m:t>
                      </m:r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6052C9-6BA8-9FB1-E9AA-43031EE3A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3002785"/>
                <a:ext cx="319626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FD25C1-D3F0-5AB2-8698-6D02CF5D540E}"/>
                  </a:ext>
                </a:extLst>
              </p:cNvPr>
              <p:cNvSpPr txBox="1"/>
              <p:nvPr/>
            </p:nvSpPr>
            <p:spPr>
              <a:xfrm>
                <a:off x="502920" y="4373463"/>
                <a:ext cx="333892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15.9×</m:t>
                      </m:r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FD25C1-D3F0-5AB2-8698-6D02CF5D5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4373463"/>
                <a:ext cx="333892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34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64B30-6679-BE65-19D2-D7E2193B1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876800" cy="6270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237A14-D87C-EA88-1C8D-1FD640C0E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530" y="60685"/>
            <a:ext cx="3882390" cy="6209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00FB7-EAC1-3B44-9A3C-7EB613C8588A}"/>
              </a:ext>
            </a:extLst>
          </p:cNvPr>
          <p:cNvSpPr txBox="1"/>
          <p:nvPr/>
        </p:nvSpPr>
        <p:spPr>
          <a:xfrm>
            <a:off x="9022080" y="289560"/>
            <a:ext cx="2941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Writing large numbers in standard form </a:t>
            </a:r>
          </a:p>
        </p:txBody>
      </p:sp>
    </p:spTree>
    <p:extLst>
      <p:ext uri="{BB962C8B-B14F-4D97-AF65-F5344CB8AC3E}">
        <p14:creationId xmlns:p14="http://schemas.microsoft.com/office/powerpoint/2010/main" val="351136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BFEF8-3081-4744-1079-D0E378504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10350" cy="4200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B65463-29E2-D06F-FDA4-A2FE38279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251" y="1950720"/>
            <a:ext cx="5832013" cy="43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11A544C3-E25B-40F5-B144-79DEAF270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725633"/>
              </p:ext>
            </p:extLst>
          </p:nvPr>
        </p:nvGraphicFramePr>
        <p:xfrm>
          <a:off x="193916" y="68387"/>
          <a:ext cx="4303446" cy="6189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723">
                  <a:extLst>
                    <a:ext uri="{9D8B030D-6E8A-4147-A177-3AD203B41FA5}">
                      <a16:colId xmlns:a16="http://schemas.microsoft.com/office/drawing/2014/main" val="1427597295"/>
                    </a:ext>
                  </a:extLst>
                </a:gridCol>
                <a:gridCol w="2151723">
                  <a:extLst>
                    <a:ext uri="{9D8B030D-6E8A-4147-A177-3AD203B41FA5}">
                      <a16:colId xmlns:a16="http://schemas.microsoft.com/office/drawing/2014/main" val="3010493535"/>
                    </a:ext>
                  </a:extLst>
                </a:gridCol>
              </a:tblGrid>
              <a:tr h="66883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</a:rPr>
                        <a:t>Ordinary Number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</a:rPr>
                        <a:t>Standard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</a:rPr>
                        <a:t>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98935"/>
                  </a:ext>
                </a:extLst>
              </a:tr>
              <a:tr h="788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6000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× 10</a:t>
                      </a:r>
                      <a:r>
                        <a:rPr kumimoji="0" lang="en-GB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  <a:endParaRPr lang="en-GB" sz="1050" baseline="30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478779"/>
                  </a:ext>
                </a:extLst>
              </a:tr>
              <a:tr h="788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600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× 10</a:t>
                      </a:r>
                      <a:r>
                        <a:rPr kumimoji="0" lang="en-GB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  <a:endParaRPr lang="en-GB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29224"/>
                  </a:ext>
                </a:extLst>
              </a:tr>
              <a:tr h="788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60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× 10</a:t>
                      </a:r>
                      <a:r>
                        <a:rPr kumimoji="0" lang="en-GB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lang="en-GB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62679"/>
                  </a:ext>
                </a:extLst>
              </a:tr>
              <a:tr h="788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× 10</a:t>
                      </a:r>
                      <a:r>
                        <a:rPr kumimoji="0" lang="en-GB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lang="en-GB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004811"/>
                  </a:ext>
                </a:extLst>
              </a:tr>
              <a:tr h="788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0.6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× 10</a:t>
                      </a:r>
                      <a:r>
                        <a:rPr kumimoji="0" lang="en-GB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−1</a:t>
                      </a:r>
                      <a:endParaRPr kumimoji="0" lang="en-GB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74848"/>
                  </a:ext>
                </a:extLst>
              </a:tr>
              <a:tr h="788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0.06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× 10</a:t>
                      </a:r>
                      <a:r>
                        <a:rPr kumimoji="0" lang="en-GB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−2</a:t>
                      </a:r>
                      <a:endParaRPr kumimoji="0" lang="en-GB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487614"/>
                  </a:ext>
                </a:extLst>
              </a:tr>
              <a:tr h="788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0.006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× 10</a:t>
                      </a:r>
                      <a:r>
                        <a:rPr kumimoji="0" lang="en-GB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−3</a:t>
                      </a:r>
                      <a:endParaRPr kumimoji="0" lang="en-GB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80883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4F3078D-F759-4768-B3DE-F5333997D79E}"/>
              </a:ext>
            </a:extLst>
          </p:cNvPr>
          <p:cNvSpPr txBox="1"/>
          <p:nvPr/>
        </p:nvSpPr>
        <p:spPr>
          <a:xfrm>
            <a:off x="6671752" y="563544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lang="en-GB" sz="2400" baseline="30000" dirty="0">
                <a:solidFill>
                  <a:prstClr val="black"/>
                </a:solidFill>
                <a:latin typeface="Calibri" panose="020F0502020204030204"/>
              </a:rPr>
              <a:t>−3</a:t>
            </a:r>
            <a:endParaRPr lang="en-GB" sz="1050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F89360-11A8-4CC8-99E0-802AAF984687}"/>
                  </a:ext>
                </a:extLst>
              </p:cNvPr>
              <p:cNvSpPr txBox="1"/>
              <p:nvPr/>
            </p:nvSpPr>
            <p:spPr>
              <a:xfrm>
                <a:off x="7545194" y="5483946"/>
                <a:ext cx="851515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8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100" baseline="30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F89360-11A8-4CC8-99E0-802AAF984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94" y="5483946"/>
                <a:ext cx="851515" cy="703398"/>
              </a:xfrm>
              <a:prstGeom prst="rect">
                <a:avLst/>
              </a:prstGeom>
              <a:blipFill>
                <a:blip r:embed="rId3"/>
                <a:stretch>
                  <a:fillRect l="-14388"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BADC1D-4CDE-49B5-8E0D-4E57E23F23CA}"/>
                  </a:ext>
                </a:extLst>
              </p:cNvPr>
              <p:cNvSpPr txBox="1"/>
              <p:nvPr/>
            </p:nvSpPr>
            <p:spPr>
              <a:xfrm>
                <a:off x="8784328" y="5475153"/>
                <a:ext cx="1055096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GB" sz="1100" baseline="30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BADC1D-4CDE-49B5-8E0D-4E57E23F2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28" y="5475153"/>
                <a:ext cx="1055096" cy="703398"/>
              </a:xfrm>
              <a:prstGeom prst="rect">
                <a:avLst/>
              </a:prstGeom>
              <a:blipFill>
                <a:blip r:embed="rId4"/>
                <a:stretch>
                  <a:fillRect l="-10983"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11AF569-2C6B-4A8B-A067-2E9F59D249DD}"/>
              </a:ext>
            </a:extLst>
          </p:cNvPr>
          <p:cNvSpPr txBox="1"/>
          <p:nvPr/>
        </p:nvSpPr>
        <p:spPr>
          <a:xfrm>
            <a:off x="6671752" y="4800175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lang="en-GB" sz="2400" baseline="30000" dirty="0">
                <a:solidFill>
                  <a:prstClr val="black"/>
                </a:solidFill>
                <a:latin typeface="Calibri" panose="020F0502020204030204"/>
              </a:rPr>
              <a:t>−2</a:t>
            </a:r>
            <a:endParaRPr lang="en-GB" sz="1050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9113B22-97F0-4AF5-9FBD-55FAFDCEEFBB}"/>
                  </a:ext>
                </a:extLst>
              </p:cNvPr>
              <p:cNvSpPr txBox="1"/>
              <p:nvPr/>
            </p:nvSpPr>
            <p:spPr>
              <a:xfrm>
                <a:off x="7540113" y="4648677"/>
                <a:ext cx="851515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8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100" baseline="30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9113B22-97F0-4AF5-9FBD-55FAFDCEE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113" y="4648677"/>
                <a:ext cx="851515" cy="703398"/>
              </a:xfrm>
              <a:prstGeom prst="rect">
                <a:avLst/>
              </a:prstGeom>
              <a:blipFill>
                <a:blip r:embed="rId5"/>
                <a:stretch>
                  <a:fillRect l="-14286"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2ABA90-F956-4178-B527-CA639A11310E}"/>
                  </a:ext>
                </a:extLst>
              </p:cNvPr>
              <p:cNvSpPr txBox="1"/>
              <p:nvPr/>
            </p:nvSpPr>
            <p:spPr>
              <a:xfrm>
                <a:off x="8784271" y="4639884"/>
                <a:ext cx="902811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1100" baseline="30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2ABA90-F956-4178-B527-CA639A113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271" y="4639884"/>
                <a:ext cx="902811" cy="703398"/>
              </a:xfrm>
              <a:prstGeom prst="rect">
                <a:avLst/>
              </a:prstGeom>
              <a:blipFill>
                <a:blip r:embed="rId6"/>
                <a:stretch>
                  <a:fillRect l="-12838"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F519CB84-23F9-4D43-8E43-55A299F9596B}"/>
              </a:ext>
            </a:extLst>
          </p:cNvPr>
          <p:cNvSpPr txBox="1"/>
          <p:nvPr/>
        </p:nvSpPr>
        <p:spPr>
          <a:xfrm>
            <a:off x="6671752" y="398248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lang="en-GB" sz="2400" baseline="30000" dirty="0">
                <a:solidFill>
                  <a:prstClr val="black"/>
                </a:solidFill>
                <a:latin typeface="Calibri" panose="020F0502020204030204"/>
              </a:rPr>
              <a:t>−1</a:t>
            </a:r>
            <a:endParaRPr lang="en-GB" sz="1050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046538-FF19-493A-B473-BABC8C45E6C5}"/>
                  </a:ext>
                </a:extLst>
              </p:cNvPr>
              <p:cNvSpPr txBox="1"/>
              <p:nvPr/>
            </p:nvSpPr>
            <p:spPr>
              <a:xfrm>
                <a:off x="7540113" y="3839784"/>
                <a:ext cx="851515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8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GB" sz="1100" baseline="30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046538-FF19-493A-B473-BABC8C45E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113" y="3839784"/>
                <a:ext cx="851515" cy="703398"/>
              </a:xfrm>
              <a:prstGeom prst="rect">
                <a:avLst/>
              </a:prstGeom>
              <a:blipFill>
                <a:blip r:embed="rId7"/>
                <a:stretch>
                  <a:fillRect l="-14286"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94199DCA-1A80-48DE-86A5-D9A6F0CFA623}"/>
              </a:ext>
            </a:extLst>
          </p:cNvPr>
          <p:cNvSpPr txBox="1"/>
          <p:nvPr/>
        </p:nvSpPr>
        <p:spPr>
          <a:xfrm>
            <a:off x="6671752" y="3173597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lang="en-GB" sz="2400" baseline="30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endParaRPr lang="en-GB" sz="1050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3CABA4-DCC9-4414-9F63-320B71C9396B}"/>
                  </a:ext>
                </a:extLst>
              </p:cNvPr>
              <p:cNvSpPr txBox="1"/>
              <p:nvPr/>
            </p:nvSpPr>
            <p:spPr>
              <a:xfrm>
                <a:off x="7541906" y="3164144"/>
                <a:ext cx="644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=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100" baseline="30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3CABA4-DCC9-4414-9F63-320B71C93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906" y="3164144"/>
                <a:ext cx="644728" cy="523220"/>
              </a:xfrm>
              <a:prstGeom prst="rect">
                <a:avLst/>
              </a:prstGeom>
              <a:blipFill>
                <a:blip r:embed="rId8"/>
                <a:stretch>
                  <a:fillRect l="-1792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7D4A868-5D2A-4226-98C1-C6A457D41E8D}"/>
              </a:ext>
            </a:extLst>
          </p:cNvPr>
          <p:cNvSpPr txBox="1"/>
          <p:nvPr/>
        </p:nvSpPr>
        <p:spPr>
          <a:xfrm>
            <a:off x="6910499" y="988141"/>
            <a:ext cx="96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lang="en-GB" sz="3600" baseline="30000" dirty="0">
                <a:solidFill>
                  <a:prstClr val="black"/>
                </a:solidFill>
                <a:latin typeface="Calibri" panose="020F0502020204030204"/>
              </a:rPr>
              <a:t>−3</a:t>
            </a:r>
            <a:endParaRPr lang="en-GB" sz="1400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A1F5420-663E-4D20-9706-52480E1E657E}"/>
              </a:ext>
            </a:extLst>
          </p:cNvPr>
          <p:cNvCxnSpPr>
            <a:cxnSpLocks/>
          </p:cNvCxnSpPr>
          <p:nvPr/>
        </p:nvCxnSpPr>
        <p:spPr>
          <a:xfrm flipH="1">
            <a:off x="7813626" y="598269"/>
            <a:ext cx="562708" cy="4308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FD9D182-C36A-4621-B49F-A451ED080113}"/>
              </a:ext>
            </a:extLst>
          </p:cNvPr>
          <p:cNvSpPr txBox="1"/>
          <p:nvPr/>
        </p:nvSpPr>
        <p:spPr>
          <a:xfrm>
            <a:off x="8094982" y="68387"/>
            <a:ext cx="2906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A negative power means 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reciprocal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815AEC-8403-46D4-ADED-941916D16C92}"/>
              </a:ext>
            </a:extLst>
          </p:cNvPr>
          <p:cNvSpPr txBox="1"/>
          <p:nvPr/>
        </p:nvSpPr>
        <p:spPr>
          <a:xfrm>
            <a:off x="8304264" y="1013267"/>
            <a:ext cx="2569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‘how many times to 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divide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by that number’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C1E41A8-C34B-4352-90CF-EA4393C29E7B}"/>
              </a:ext>
            </a:extLst>
          </p:cNvPr>
          <p:cNvSpPr/>
          <p:nvPr/>
        </p:nvSpPr>
        <p:spPr>
          <a:xfrm>
            <a:off x="6760662" y="2375673"/>
            <a:ext cx="1316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6 × 10</a:t>
            </a:r>
            <a:r>
              <a:rPr lang="en-GB" sz="2800" baseline="30000" dirty="0">
                <a:solidFill>
                  <a:prstClr val="black"/>
                </a:solidFill>
                <a:latin typeface="Calibri" panose="020F0502020204030204"/>
              </a:rPr>
              <a:t>−3</a:t>
            </a:r>
            <a:endParaRPr lang="en-GB" sz="2800" baseline="300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CA950BF-14AE-4236-AB9B-2025DB588AE9}"/>
                  </a:ext>
                </a:extLst>
              </p:cNvPr>
              <p:cNvSpPr/>
              <p:nvPr/>
            </p:nvSpPr>
            <p:spPr>
              <a:xfrm>
                <a:off x="8150314" y="2293630"/>
                <a:ext cx="1459054" cy="703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= 6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8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endParaRPr lang="en-GB" sz="2800" baseline="3000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CA950BF-14AE-4236-AB9B-2025DB588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314" y="2293630"/>
                <a:ext cx="1459054" cy="703398"/>
              </a:xfrm>
              <a:prstGeom prst="rect">
                <a:avLst/>
              </a:prstGeom>
              <a:blipFill>
                <a:blip r:embed="rId9"/>
                <a:stretch>
                  <a:fillRect l="-7950"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BDB0B08-BBEF-4962-AF5C-7C5A7E4724C7}"/>
                  </a:ext>
                </a:extLst>
              </p:cNvPr>
              <p:cNvSpPr/>
              <p:nvPr/>
            </p:nvSpPr>
            <p:spPr>
              <a:xfrm>
                <a:off x="9703335" y="2293631"/>
                <a:ext cx="1136850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endParaRPr lang="en-GB" sz="2800" baseline="3000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BDB0B08-BBEF-4962-AF5C-7C5A7E472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335" y="2293631"/>
                <a:ext cx="1136850" cy="704295"/>
              </a:xfrm>
              <a:prstGeom prst="rect">
                <a:avLst/>
              </a:prstGeom>
              <a:blipFill>
                <a:blip r:embed="rId10"/>
                <a:stretch>
                  <a:fillRect l="-11290"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AB835CB-FDF1-42F9-984A-505A67F8772E}"/>
              </a:ext>
            </a:extLst>
          </p:cNvPr>
          <p:cNvSpPr/>
          <p:nvPr/>
        </p:nvSpPr>
        <p:spPr>
          <a:xfrm>
            <a:off x="2880124" y="2442784"/>
            <a:ext cx="1209040" cy="50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AF1CC6-96BE-4E7C-B93F-D6341ABF9F69}"/>
              </a:ext>
            </a:extLst>
          </p:cNvPr>
          <p:cNvSpPr/>
          <p:nvPr/>
        </p:nvSpPr>
        <p:spPr>
          <a:xfrm>
            <a:off x="2880124" y="3164144"/>
            <a:ext cx="1209040" cy="50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4BCA18-D449-43C7-8D52-7E63E23834C3}"/>
              </a:ext>
            </a:extLst>
          </p:cNvPr>
          <p:cNvSpPr/>
          <p:nvPr/>
        </p:nvSpPr>
        <p:spPr>
          <a:xfrm>
            <a:off x="2880124" y="3956624"/>
            <a:ext cx="1209040" cy="50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01B22F-294F-4809-89B4-6FF5B560D92B}"/>
              </a:ext>
            </a:extLst>
          </p:cNvPr>
          <p:cNvSpPr/>
          <p:nvPr/>
        </p:nvSpPr>
        <p:spPr>
          <a:xfrm>
            <a:off x="2880124" y="4810064"/>
            <a:ext cx="1209040" cy="50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D1F076-DE17-416B-8EF6-7266C0649FC3}"/>
              </a:ext>
            </a:extLst>
          </p:cNvPr>
          <p:cNvSpPr/>
          <p:nvPr/>
        </p:nvSpPr>
        <p:spPr>
          <a:xfrm>
            <a:off x="2880124" y="5602544"/>
            <a:ext cx="1209040" cy="50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 dirty="0" err="1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DFC987-4B3C-4D9A-A7BD-8B08F5B7414A}"/>
                  </a:ext>
                </a:extLst>
              </p:cNvPr>
              <p:cNvSpPr txBox="1"/>
              <p:nvPr/>
            </p:nvSpPr>
            <p:spPr>
              <a:xfrm>
                <a:off x="8788901" y="3839784"/>
                <a:ext cx="750526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1100" baseline="30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DFC987-4B3C-4D9A-A7BD-8B08F5B74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901" y="3839784"/>
                <a:ext cx="750526" cy="703398"/>
              </a:xfrm>
              <a:prstGeom prst="rect">
                <a:avLst/>
              </a:prstGeom>
              <a:blipFill>
                <a:blip r:embed="rId11"/>
                <a:stretch>
                  <a:fillRect l="-16260"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2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3" grpId="0"/>
      <p:bldP spid="24" grpId="0"/>
      <p:bldP spid="25" grpId="0"/>
      <p:bldP spid="27" grpId="0"/>
      <p:bldP spid="28" grpId="0"/>
      <p:bldP spid="31" grpId="0"/>
      <p:bldP spid="32" grpId="0"/>
      <p:bldP spid="37" grpId="0"/>
      <p:bldP spid="42" grpId="0"/>
      <p:bldP spid="43" grpId="0"/>
      <p:bldP spid="45" grpId="0"/>
      <p:bldP spid="46" grpId="0"/>
      <p:bldP spid="47" grpId="0"/>
      <p:bldP spid="2" grpId="0" animBg="1"/>
      <p:bldP spid="22" grpId="0" animBg="1"/>
      <p:bldP spid="26" grpId="0" animBg="1"/>
      <p:bldP spid="29" grpId="0" animBg="1"/>
      <p:bldP spid="30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EA9C3-B1E6-950D-BD08-A65ED2FB7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209003-6FF3-E8BD-348F-B8DBADD6D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"/>
            <a:ext cx="12192000" cy="1833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8C869E-58F5-7E55-ED00-31D498E58E54}"/>
              </a:ext>
            </a:extLst>
          </p:cNvPr>
          <p:cNvSpPr/>
          <p:nvPr/>
        </p:nvSpPr>
        <p:spPr>
          <a:xfrm>
            <a:off x="1219200" y="3124200"/>
            <a:ext cx="10972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96DF1-0734-576C-9A77-7436A7BBB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1451"/>
            <a:ext cx="12192000" cy="35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21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48068-4A38-D2D0-895C-17A0CBB6D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33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5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61EF6-66DC-500B-BD85-61295A144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6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B9532-F876-DF38-7950-80B1192E5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936ADCC-8FC6-872C-99AD-3CF93BE5ADFF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as ordinary numbers </a:t>
            </a:r>
            <a:endParaRPr kumimoji="0" lang="en-GB" sz="8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BB620-2A3A-7410-1342-ABA8E1A9A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EEC49E-8DBA-7C32-381A-8E24D813E1D6}"/>
                  </a:ext>
                </a:extLst>
              </p:cNvPr>
              <p:cNvSpPr txBox="1"/>
              <p:nvPr/>
            </p:nvSpPr>
            <p:spPr>
              <a:xfrm>
                <a:off x="1106593" y="1725173"/>
                <a:ext cx="332289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2.5</m:t>
                          </m:r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×10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EEC49E-8DBA-7C32-381A-8E24D813E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3" y="1725173"/>
                <a:ext cx="332289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B7645E-3DB2-C2F5-16ED-C658F8CF55B7}"/>
                  </a:ext>
                </a:extLst>
              </p:cNvPr>
              <p:cNvSpPr txBox="1"/>
              <p:nvPr/>
            </p:nvSpPr>
            <p:spPr>
              <a:xfrm>
                <a:off x="1106592" y="3146051"/>
                <a:ext cx="370601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2.05</m:t>
                          </m:r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×10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B7645E-3DB2-C2F5-16ED-C658F8CF5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2" y="3146051"/>
                <a:ext cx="370601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927680-E0D5-F7EE-5E1F-74A92BFF8369}"/>
                  </a:ext>
                </a:extLst>
              </p:cNvPr>
              <p:cNvSpPr txBox="1"/>
              <p:nvPr/>
            </p:nvSpPr>
            <p:spPr>
              <a:xfrm>
                <a:off x="1106592" y="4538541"/>
                <a:ext cx="370601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2.51</m:t>
                          </m:r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×10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927680-E0D5-F7EE-5E1F-74A92BFF8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2" y="4538541"/>
                <a:ext cx="370601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1207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4CC84-7CC6-7008-913E-4376139DF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030D0F8-DC69-E230-18F8-254F413888F1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Convert to Standard Form </a:t>
            </a:r>
            <a:endParaRPr kumimoji="0" lang="en-GB" sz="8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4CCBB-C64C-2401-64C9-5B8CC03ED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1B08EF-FE07-02BB-7F38-E2B939B54F19}"/>
                  </a:ext>
                </a:extLst>
              </p:cNvPr>
              <p:cNvSpPr txBox="1"/>
              <p:nvPr/>
            </p:nvSpPr>
            <p:spPr>
              <a:xfrm>
                <a:off x="502920" y="1653540"/>
                <a:ext cx="144911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0.07</m:t>
                      </m:r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1B08EF-FE07-02BB-7F38-E2B939B54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1653540"/>
                <a:ext cx="144911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66F599-84D1-C3E4-9357-47F7FEE025E6}"/>
                  </a:ext>
                </a:extLst>
              </p:cNvPr>
              <p:cNvSpPr txBox="1"/>
              <p:nvPr/>
            </p:nvSpPr>
            <p:spPr>
              <a:xfrm>
                <a:off x="502920" y="2811780"/>
                <a:ext cx="183223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0.072</m:t>
                      </m:r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66F599-84D1-C3E4-9357-47F7FEE02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2811780"/>
                <a:ext cx="183223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FCFF6E-20EC-5533-46F6-7D9C4FF31F44}"/>
                  </a:ext>
                </a:extLst>
              </p:cNvPr>
              <p:cNvSpPr txBox="1"/>
              <p:nvPr/>
            </p:nvSpPr>
            <p:spPr>
              <a:xfrm>
                <a:off x="502920" y="5204460"/>
                <a:ext cx="415376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𝑆𝑒𝑣𝑒𝑛</m:t>
                      </m:r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𝑡𝑒𝑛𝑡h𝑠</m:t>
                      </m:r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FCFF6E-20EC-5533-46F6-7D9C4FF31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5204460"/>
                <a:ext cx="415376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7D0FEB-CA0F-B5F0-1EE1-A7F2150D337C}"/>
                  </a:ext>
                </a:extLst>
              </p:cNvPr>
              <p:cNvSpPr txBox="1"/>
              <p:nvPr/>
            </p:nvSpPr>
            <p:spPr>
              <a:xfrm>
                <a:off x="502920" y="3970020"/>
                <a:ext cx="221535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0.0702</m:t>
                      </m:r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7D0FEB-CA0F-B5F0-1EE1-A7F2150D3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3970020"/>
                <a:ext cx="221535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855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6FC7D-1634-A4F1-7AAB-11EB09827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7760" cy="6281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10B272-93F8-7FAA-4DAA-772E7CEF9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300"/>
            <a:ext cx="3876675" cy="624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89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7F7C0-1537-9EAC-74E2-07809D8B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3700" cy="4219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03C145-9D64-5BB7-7F08-AA686FE0B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854267"/>
            <a:ext cx="5791200" cy="4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6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A938E-497F-51EE-74AF-9B8684343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91AFF0D-62BD-F91D-D41E-51957DB24C22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05BF5-6613-9877-18C0-FA1C11838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348652"/>
            <a:ext cx="8557041" cy="445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646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13092-92DA-133D-4321-875BD08E8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7233FCD-3505-A908-45D4-10DF5B3DE51F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D46D1-8D2C-CA6F-AD79-49939CEA3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" y="1302067"/>
            <a:ext cx="8235944" cy="462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697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7D225-8F8B-66C3-E286-6905B3E79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7DEFA27-9988-1327-3BD4-BFBD23B2CBDB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23428-0C1A-AFAF-9987-B97C3C1F0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1431"/>
            <a:ext cx="9287385" cy="461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628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EE830-C386-9F5F-381C-C5007E859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E7CDB9D-37B3-A1F7-A057-0DAFB9922FB1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1D131-0DF1-1DFA-346E-288BECD0D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436067"/>
            <a:ext cx="8581202" cy="308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6898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75E2D-CEAC-C58B-6927-4A79E079D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09AE2E2-8C81-E7DD-F447-9F2FC05C65A1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(Higher)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2DD80-51E1-7811-C429-AF134D5AB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382986"/>
            <a:ext cx="9152201" cy="4092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58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Standard Form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B1D818-0124-4249-A022-EC89CA27E32E}"/>
              </a:ext>
            </a:extLst>
          </p:cNvPr>
          <p:cNvSpPr/>
          <p:nvPr/>
        </p:nvSpPr>
        <p:spPr>
          <a:xfrm>
            <a:off x="1274191" y="320040"/>
            <a:ext cx="3020256" cy="6416041"/>
          </a:xfrm>
          <a:prstGeom prst="roundRect">
            <a:avLst>
              <a:gd name="adj" fmla="val 6371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08AA5B6-BDAA-4273-BD45-4FCBFD97AECC}"/>
              </a:ext>
            </a:extLst>
          </p:cNvPr>
          <p:cNvSpPr/>
          <p:nvPr/>
        </p:nvSpPr>
        <p:spPr>
          <a:xfrm>
            <a:off x="4585872" y="330041"/>
            <a:ext cx="3020256" cy="6416041"/>
          </a:xfrm>
          <a:prstGeom prst="roundRect">
            <a:avLst>
              <a:gd name="adj" fmla="val 6371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4191793-1A1E-41D5-B627-ECE63AC2F12C}"/>
              </a:ext>
            </a:extLst>
          </p:cNvPr>
          <p:cNvSpPr/>
          <p:nvPr/>
        </p:nvSpPr>
        <p:spPr>
          <a:xfrm>
            <a:off x="7908671" y="320040"/>
            <a:ext cx="3020256" cy="6416041"/>
          </a:xfrm>
          <a:prstGeom prst="roundRect">
            <a:avLst>
              <a:gd name="adj" fmla="val 6371"/>
            </a:avLst>
          </a:prstGeom>
          <a:noFill/>
          <a:ln w="3810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D98E1C-37EB-42FE-85B3-A4EB60295B1D}"/>
              </a:ext>
            </a:extLst>
          </p:cNvPr>
          <p:cNvSpPr/>
          <p:nvPr/>
        </p:nvSpPr>
        <p:spPr>
          <a:xfrm>
            <a:off x="2550639" y="112237"/>
            <a:ext cx="467360" cy="45697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97A676D-0881-4CEC-A9A3-65DB09187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0" t="26592" r="30727" b="37701"/>
          <a:stretch/>
        </p:blipFill>
        <p:spPr>
          <a:xfrm>
            <a:off x="2558082" y="106096"/>
            <a:ext cx="452477" cy="46540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46C6CC5-9261-4A4B-94C3-CA77BA378538}"/>
              </a:ext>
            </a:extLst>
          </p:cNvPr>
          <p:cNvSpPr/>
          <p:nvPr/>
        </p:nvSpPr>
        <p:spPr>
          <a:xfrm>
            <a:off x="5867879" y="111920"/>
            <a:ext cx="467360" cy="4644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DED61E0-3AA7-4267-BA7B-A1B33AF13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71" t="26989" r="32642" b="37502"/>
          <a:stretch/>
        </p:blipFill>
        <p:spPr>
          <a:xfrm>
            <a:off x="5906347" y="116059"/>
            <a:ext cx="390424" cy="46282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0C45660-C8BE-42D6-90F7-F1BD99073914}"/>
              </a:ext>
            </a:extLst>
          </p:cNvPr>
          <p:cNvSpPr/>
          <p:nvPr/>
        </p:nvSpPr>
        <p:spPr>
          <a:xfrm>
            <a:off x="9185119" y="104776"/>
            <a:ext cx="467360" cy="47157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1CB4440-015E-4A57-BDE6-CF234DFBF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66" t="26790" r="32049" b="37105"/>
          <a:stretch/>
        </p:blipFill>
        <p:spPr>
          <a:xfrm>
            <a:off x="9222296" y="113910"/>
            <a:ext cx="393009" cy="4705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E7C1E-455E-7680-3454-3DBC2E1C6D4B}"/>
              </a:ext>
            </a:extLst>
          </p:cNvPr>
          <p:cNvSpPr txBox="1"/>
          <p:nvPr/>
        </p:nvSpPr>
        <p:spPr>
          <a:xfrm>
            <a:off x="2179994" y="770610"/>
            <a:ext cx="1208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93A89-3BC2-4DBF-BB8D-F66993783F1D}"/>
              </a:ext>
            </a:extLst>
          </p:cNvPr>
          <p:cNvSpPr txBox="1"/>
          <p:nvPr/>
        </p:nvSpPr>
        <p:spPr>
          <a:xfrm>
            <a:off x="1274167" y="1365455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7E312-1D0D-FC59-4E57-932C58047ECC}"/>
              </a:ext>
            </a:extLst>
          </p:cNvPr>
          <p:cNvSpPr txBox="1"/>
          <p:nvPr/>
        </p:nvSpPr>
        <p:spPr>
          <a:xfrm>
            <a:off x="1901319" y="1319287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5 ×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817686-61BD-BD27-5D5B-33328B02B8B0}"/>
              </a:ext>
            </a:extLst>
          </p:cNvPr>
          <p:cNvSpPr txBox="1"/>
          <p:nvPr/>
        </p:nvSpPr>
        <p:spPr>
          <a:xfrm>
            <a:off x="1274167" y="1962932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EB2B05-6DA8-1699-5473-BC7456A36DFD}"/>
              </a:ext>
            </a:extLst>
          </p:cNvPr>
          <p:cNvSpPr txBox="1"/>
          <p:nvPr/>
        </p:nvSpPr>
        <p:spPr>
          <a:xfrm>
            <a:off x="1901319" y="1916764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5 × 100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463984-5DD5-F170-936B-3CD22A50B31A}"/>
              </a:ext>
            </a:extLst>
          </p:cNvPr>
          <p:cNvSpPr txBox="1"/>
          <p:nvPr/>
        </p:nvSpPr>
        <p:spPr>
          <a:xfrm>
            <a:off x="1274167" y="2560409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4E4D1F-7B6B-47D2-0F9F-D6716CFBE15E}"/>
              </a:ext>
            </a:extLst>
          </p:cNvPr>
          <p:cNvSpPr txBox="1"/>
          <p:nvPr/>
        </p:nvSpPr>
        <p:spPr>
          <a:xfrm>
            <a:off x="1901319" y="2514241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12 × 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8AEFA6-AB0A-FEF9-497E-1F236BDF9ABD}"/>
              </a:ext>
            </a:extLst>
          </p:cNvPr>
          <p:cNvSpPr txBox="1"/>
          <p:nvPr/>
        </p:nvSpPr>
        <p:spPr>
          <a:xfrm>
            <a:off x="1274167" y="3157886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4)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7DF354-EA92-3D90-132F-A0BF3BA12484}"/>
              </a:ext>
            </a:extLst>
          </p:cNvPr>
          <p:cNvSpPr txBox="1"/>
          <p:nvPr/>
        </p:nvSpPr>
        <p:spPr>
          <a:xfrm>
            <a:off x="1901319" y="3111718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9 × 1000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10B5E8-B01B-0207-4B03-8912872B76E1}"/>
              </a:ext>
            </a:extLst>
          </p:cNvPr>
          <p:cNvSpPr txBox="1"/>
          <p:nvPr/>
        </p:nvSpPr>
        <p:spPr>
          <a:xfrm>
            <a:off x="1274167" y="3755363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5)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7BEFE4-C86F-C5C8-398F-3197CC70FD5C}"/>
              </a:ext>
            </a:extLst>
          </p:cNvPr>
          <p:cNvSpPr txBox="1"/>
          <p:nvPr/>
        </p:nvSpPr>
        <p:spPr>
          <a:xfrm>
            <a:off x="1901319" y="3709195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600 ÷ 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0B9EBE-829E-F338-0CD2-598A3A2A6240}"/>
              </a:ext>
            </a:extLst>
          </p:cNvPr>
          <p:cNvSpPr txBox="1"/>
          <p:nvPr/>
        </p:nvSpPr>
        <p:spPr>
          <a:xfrm>
            <a:off x="1274167" y="4352840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6)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F4240E-C92A-17AA-6E90-4E198254B0B4}"/>
              </a:ext>
            </a:extLst>
          </p:cNvPr>
          <p:cNvSpPr txBox="1"/>
          <p:nvPr/>
        </p:nvSpPr>
        <p:spPr>
          <a:xfrm>
            <a:off x="1901318" y="4306672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8300 ÷ 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57DC7C-9D55-527D-8A1E-CE3B956FCBF3}"/>
              </a:ext>
            </a:extLst>
          </p:cNvPr>
          <p:cNvSpPr txBox="1"/>
          <p:nvPr/>
        </p:nvSpPr>
        <p:spPr>
          <a:xfrm>
            <a:off x="1274167" y="4950317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7)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09CC46-9704-AFF2-1AC4-E824ED69EF3C}"/>
              </a:ext>
            </a:extLst>
          </p:cNvPr>
          <p:cNvSpPr txBox="1"/>
          <p:nvPr/>
        </p:nvSpPr>
        <p:spPr>
          <a:xfrm>
            <a:off x="1901318" y="4904149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9000 ÷ 100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E910E5-69BC-E271-F042-B216869152C7}"/>
              </a:ext>
            </a:extLst>
          </p:cNvPr>
          <p:cNvSpPr txBox="1"/>
          <p:nvPr/>
        </p:nvSpPr>
        <p:spPr>
          <a:xfrm>
            <a:off x="1274167" y="5547794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8)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BD07A6-E39A-41EE-C4BA-FADC091F3F4E}"/>
              </a:ext>
            </a:extLst>
          </p:cNvPr>
          <p:cNvSpPr txBox="1"/>
          <p:nvPr/>
        </p:nvSpPr>
        <p:spPr>
          <a:xfrm>
            <a:off x="1901319" y="5501626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0.9 × 100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9CC3DF-9E4E-419E-324D-404F03D89DA9}"/>
              </a:ext>
            </a:extLst>
          </p:cNvPr>
          <p:cNvSpPr txBox="1"/>
          <p:nvPr/>
        </p:nvSpPr>
        <p:spPr>
          <a:xfrm>
            <a:off x="1274167" y="6145275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9)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C7735C-5F1C-3EBD-58D9-8E5D60AEEBE8}"/>
              </a:ext>
            </a:extLst>
          </p:cNvPr>
          <p:cNvSpPr txBox="1"/>
          <p:nvPr/>
        </p:nvSpPr>
        <p:spPr>
          <a:xfrm>
            <a:off x="1901319" y="6099107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15 ÷ 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6DDE8A-8ACB-DEB7-89D3-F94D97C3F71D}"/>
              </a:ext>
            </a:extLst>
          </p:cNvPr>
          <p:cNvSpPr txBox="1"/>
          <p:nvPr/>
        </p:nvSpPr>
        <p:spPr>
          <a:xfrm>
            <a:off x="5488460" y="770610"/>
            <a:ext cx="1208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2B7EF8-E185-586E-140A-D50C8C943F12}"/>
              </a:ext>
            </a:extLst>
          </p:cNvPr>
          <p:cNvSpPr txBox="1"/>
          <p:nvPr/>
        </p:nvSpPr>
        <p:spPr>
          <a:xfrm>
            <a:off x="4582633" y="1365455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51DD3B-0FE8-6CFC-7168-CC07DE662EAC}"/>
              </a:ext>
            </a:extLst>
          </p:cNvPr>
          <p:cNvSpPr txBox="1"/>
          <p:nvPr/>
        </p:nvSpPr>
        <p:spPr>
          <a:xfrm>
            <a:off x="4968717" y="1319287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2.7 × 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633AA9-65AF-6B3B-8F84-9F96E9CF9B50}"/>
              </a:ext>
            </a:extLst>
          </p:cNvPr>
          <p:cNvSpPr txBox="1"/>
          <p:nvPr/>
        </p:nvSpPr>
        <p:spPr>
          <a:xfrm>
            <a:off x="4582633" y="1962932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D07368-D947-8D77-5DC4-FC5CBF379BD7}"/>
              </a:ext>
            </a:extLst>
          </p:cNvPr>
          <p:cNvSpPr txBox="1"/>
          <p:nvPr/>
        </p:nvSpPr>
        <p:spPr>
          <a:xfrm>
            <a:off x="4968716" y="1916764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0.09 × 100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F99560-5C28-B871-0E2D-6E694BBB95DF}"/>
              </a:ext>
            </a:extLst>
          </p:cNvPr>
          <p:cNvSpPr txBox="1"/>
          <p:nvPr/>
        </p:nvSpPr>
        <p:spPr>
          <a:xfrm>
            <a:off x="4582633" y="2560409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3)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514BCE8-CAA4-B788-B316-B55529FE6BFC}"/>
              </a:ext>
            </a:extLst>
          </p:cNvPr>
          <p:cNvSpPr txBox="1"/>
          <p:nvPr/>
        </p:nvSpPr>
        <p:spPr>
          <a:xfrm>
            <a:off x="4968716" y="2514241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4.07 × 1000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6512078-D4E0-E6B6-D487-39805AED0259}"/>
              </a:ext>
            </a:extLst>
          </p:cNvPr>
          <p:cNvSpPr txBox="1"/>
          <p:nvPr/>
        </p:nvSpPr>
        <p:spPr>
          <a:xfrm>
            <a:off x="4582633" y="3157886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4)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F5D9775-6970-9AA8-237B-5B0A5C9DBC14}"/>
              </a:ext>
            </a:extLst>
          </p:cNvPr>
          <p:cNvSpPr txBox="1"/>
          <p:nvPr/>
        </p:nvSpPr>
        <p:spPr>
          <a:xfrm>
            <a:off x="4968716" y="3111718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178 ÷ 100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E333E84-C5DB-34E8-CDCB-0D8AF3F41035}"/>
              </a:ext>
            </a:extLst>
          </p:cNvPr>
          <p:cNvSpPr txBox="1"/>
          <p:nvPr/>
        </p:nvSpPr>
        <p:spPr>
          <a:xfrm>
            <a:off x="4582633" y="3755363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5)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022FF2-7B8B-A940-16D9-BEE7CB6C7D6A}"/>
              </a:ext>
            </a:extLst>
          </p:cNvPr>
          <p:cNvSpPr txBox="1"/>
          <p:nvPr/>
        </p:nvSpPr>
        <p:spPr>
          <a:xfrm>
            <a:off x="4968716" y="3709195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6.5 ÷ 1000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303B67F-64B5-A5AE-C629-83DE202B3617}"/>
              </a:ext>
            </a:extLst>
          </p:cNvPr>
          <p:cNvSpPr txBox="1"/>
          <p:nvPr/>
        </p:nvSpPr>
        <p:spPr>
          <a:xfrm>
            <a:off x="4582633" y="4352840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6)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9981B6E-9E25-015C-15EC-5D133E160FD9}"/>
              </a:ext>
            </a:extLst>
          </p:cNvPr>
          <p:cNvSpPr txBox="1"/>
          <p:nvPr/>
        </p:nvSpPr>
        <p:spPr>
          <a:xfrm>
            <a:off x="4968717" y="4306672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109 × 10 ÷ 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FA1D59-0F7D-B777-0CAD-103D8C38D7F5}"/>
              </a:ext>
            </a:extLst>
          </p:cNvPr>
          <p:cNvSpPr txBox="1"/>
          <p:nvPr/>
        </p:nvSpPr>
        <p:spPr>
          <a:xfrm>
            <a:off x="4582633" y="4950317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7)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07FDC24-0600-D66F-FC65-7E02A9CC3A35}"/>
              </a:ext>
            </a:extLst>
          </p:cNvPr>
          <p:cNvSpPr txBox="1"/>
          <p:nvPr/>
        </p:nvSpPr>
        <p:spPr>
          <a:xfrm>
            <a:off x="4968717" y="4904149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0.0108 ÷ 10 × 1000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0839817-40F7-4EFB-9917-92BE3D554E4A}"/>
              </a:ext>
            </a:extLst>
          </p:cNvPr>
          <p:cNvSpPr txBox="1"/>
          <p:nvPr/>
        </p:nvSpPr>
        <p:spPr>
          <a:xfrm>
            <a:off x="4582633" y="5547794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8)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78B75BE-E819-9252-94E2-864F444B2354}"/>
              </a:ext>
            </a:extLst>
          </p:cNvPr>
          <p:cNvSpPr txBox="1"/>
          <p:nvPr/>
        </p:nvSpPr>
        <p:spPr>
          <a:xfrm>
            <a:off x="4968717" y="5501626"/>
            <a:ext cx="2076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17 × ten thousand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1BB49FF-3558-9AA3-1871-1F765F8659A5}"/>
              </a:ext>
            </a:extLst>
          </p:cNvPr>
          <p:cNvSpPr txBox="1"/>
          <p:nvPr/>
        </p:nvSpPr>
        <p:spPr>
          <a:xfrm>
            <a:off x="4582633" y="6145275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9)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75AE6D-D8CA-E9FF-779B-AC8A33FFFACF}"/>
              </a:ext>
            </a:extLst>
          </p:cNvPr>
          <p:cNvSpPr txBox="1"/>
          <p:nvPr/>
        </p:nvSpPr>
        <p:spPr>
          <a:xfrm>
            <a:off x="4968717" y="6099107"/>
            <a:ext cx="172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6 ÷ 2 thousand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7972542-762C-F73A-1064-FF82AF0B118D}"/>
              </a:ext>
            </a:extLst>
          </p:cNvPr>
          <p:cNvSpPr txBox="1"/>
          <p:nvPr/>
        </p:nvSpPr>
        <p:spPr>
          <a:xfrm>
            <a:off x="7916037" y="816778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1)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F6989F5-C3F4-7B08-CDFD-2FF5925B7336}"/>
              </a:ext>
            </a:extLst>
          </p:cNvPr>
          <p:cNvSpPr txBox="1"/>
          <p:nvPr/>
        </p:nvSpPr>
        <p:spPr>
          <a:xfrm>
            <a:off x="8302121" y="770610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15.08 × 1000 =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FABF0A3-3DCD-DE02-4C61-C7E8E9A1DC76}"/>
              </a:ext>
            </a:extLst>
          </p:cNvPr>
          <p:cNvSpPr txBox="1"/>
          <p:nvPr/>
        </p:nvSpPr>
        <p:spPr>
          <a:xfrm>
            <a:off x="7916037" y="1480153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B1A8087-B938-48DE-0B85-2F7E8BD0F55D}"/>
              </a:ext>
            </a:extLst>
          </p:cNvPr>
          <p:cNvSpPr txBox="1"/>
          <p:nvPr/>
        </p:nvSpPr>
        <p:spPr>
          <a:xfrm>
            <a:off x="8302120" y="1433985"/>
            <a:ext cx="1846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65.03 ÷ 10000 =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AC66A8-8FB8-4F09-4FD8-8F2A0E52C9C6}"/>
              </a:ext>
            </a:extLst>
          </p:cNvPr>
          <p:cNvSpPr txBox="1"/>
          <p:nvPr/>
        </p:nvSpPr>
        <p:spPr>
          <a:xfrm>
            <a:off x="7916037" y="3068512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4)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4F549B-1F50-08E0-5EDF-2886DCDBEA5E}"/>
              </a:ext>
            </a:extLst>
          </p:cNvPr>
          <p:cNvSpPr txBox="1"/>
          <p:nvPr/>
        </p:nvSpPr>
        <p:spPr>
          <a:xfrm>
            <a:off x="8233534" y="3068512"/>
            <a:ext cx="26132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4.03 multiplied by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one million then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divided by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one thousand equals…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7F3061C-E3FB-6685-282A-4EDA96A4F95A}"/>
              </a:ext>
            </a:extLst>
          </p:cNvPr>
          <p:cNvSpPr txBox="1"/>
          <p:nvPr/>
        </p:nvSpPr>
        <p:spPr>
          <a:xfrm>
            <a:off x="7916037" y="4655216"/>
            <a:ext cx="317445" cy="30777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5)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FF0105F-7E1B-A023-E0C4-F86D5DA3D198}"/>
              </a:ext>
            </a:extLst>
          </p:cNvPr>
          <p:cNvSpPr txBox="1"/>
          <p:nvPr/>
        </p:nvSpPr>
        <p:spPr>
          <a:xfrm>
            <a:off x="8222405" y="4655215"/>
            <a:ext cx="250799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A factory uses 630 kg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of flour per day to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produce 3000 cakes.</a:t>
            </a:r>
          </a:p>
          <a:p>
            <a:pPr algn="ctr" defTabSz="457200"/>
            <a:endParaRPr lang="en-GB" sz="10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How much flour is in a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box of 4 cakes?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3DAA5D4-1BC9-2CF1-7A68-020605489BCD}"/>
              </a:ext>
            </a:extLst>
          </p:cNvPr>
          <p:cNvSpPr txBox="1"/>
          <p:nvPr/>
        </p:nvSpPr>
        <p:spPr>
          <a:xfrm>
            <a:off x="7916037" y="2097361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3)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FD4431B-85D3-3892-E291-5F6BF13E361A}"/>
              </a:ext>
            </a:extLst>
          </p:cNvPr>
          <p:cNvSpPr txBox="1"/>
          <p:nvPr/>
        </p:nvSpPr>
        <p:spPr>
          <a:xfrm>
            <a:off x="8129260" y="2097360"/>
            <a:ext cx="2755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a quarter × ten ×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one hundred thousand 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45E19-83BA-AB02-4C48-B34932CA6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1" y="41310"/>
            <a:ext cx="1106361" cy="11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2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B1D818-0124-4249-A022-EC89CA27E32E}"/>
              </a:ext>
            </a:extLst>
          </p:cNvPr>
          <p:cNvSpPr/>
          <p:nvPr/>
        </p:nvSpPr>
        <p:spPr>
          <a:xfrm>
            <a:off x="1274191" y="320040"/>
            <a:ext cx="3020256" cy="6416041"/>
          </a:xfrm>
          <a:prstGeom prst="roundRect">
            <a:avLst>
              <a:gd name="adj" fmla="val 6371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08AA5B6-BDAA-4273-BD45-4FCBFD97AECC}"/>
              </a:ext>
            </a:extLst>
          </p:cNvPr>
          <p:cNvSpPr/>
          <p:nvPr/>
        </p:nvSpPr>
        <p:spPr>
          <a:xfrm>
            <a:off x="4585872" y="330041"/>
            <a:ext cx="3020256" cy="6416041"/>
          </a:xfrm>
          <a:prstGeom prst="roundRect">
            <a:avLst>
              <a:gd name="adj" fmla="val 6371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4191793-1A1E-41D5-B627-ECE63AC2F12C}"/>
              </a:ext>
            </a:extLst>
          </p:cNvPr>
          <p:cNvSpPr/>
          <p:nvPr/>
        </p:nvSpPr>
        <p:spPr>
          <a:xfrm>
            <a:off x="7908671" y="320040"/>
            <a:ext cx="3020256" cy="6416041"/>
          </a:xfrm>
          <a:prstGeom prst="roundRect">
            <a:avLst>
              <a:gd name="adj" fmla="val 6371"/>
            </a:avLst>
          </a:prstGeom>
          <a:noFill/>
          <a:ln w="3810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D98E1C-37EB-42FE-85B3-A4EB60295B1D}"/>
              </a:ext>
            </a:extLst>
          </p:cNvPr>
          <p:cNvSpPr/>
          <p:nvPr/>
        </p:nvSpPr>
        <p:spPr>
          <a:xfrm>
            <a:off x="2550639" y="112237"/>
            <a:ext cx="467360" cy="45697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97A676D-0881-4CEC-A9A3-65DB09187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0" t="26592" r="30727" b="37701"/>
          <a:stretch/>
        </p:blipFill>
        <p:spPr>
          <a:xfrm>
            <a:off x="2558082" y="106096"/>
            <a:ext cx="452477" cy="46540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46C6CC5-9261-4A4B-94C3-CA77BA378538}"/>
              </a:ext>
            </a:extLst>
          </p:cNvPr>
          <p:cNvSpPr/>
          <p:nvPr/>
        </p:nvSpPr>
        <p:spPr>
          <a:xfrm>
            <a:off x="5867879" y="111920"/>
            <a:ext cx="467360" cy="4644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DED61E0-3AA7-4267-BA7B-A1B33AF13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71" t="26989" r="32642" b="37502"/>
          <a:stretch/>
        </p:blipFill>
        <p:spPr>
          <a:xfrm>
            <a:off x="5906347" y="116059"/>
            <a:ext cx="390424" cy="46282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0C45660-C8BE-42D6-90F7-F1BD99073914}"/>
              </a:ext>
            </a:extLst>
          </p:cNvPr>
          <p:cNvSpPr/>
          <p:nvPr/>
        </p:nvSpPr>
        <p:spPr>
          <a:xfrm>
            <a:off x="9185119" y="104776"/>
            <a:ext cx="467360" cy="47157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9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1CB4440-015E-4A57-BDE6-CF234DFBF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66" t="26790" r="32049" b="37105"/>
          <a:stretch/>
        </p:blipFill>
        <p:spPr>
          <a:xfrm>
            <a:off x="9222296" y="113910"/>
            <a:ext cx="393009" cy="4705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E7C1E-455E-7680-3454-3DBC2E1C6D4B}"/>
              </a:ext>
            </a:extLst>
          </p:cNvPr>
          <p:cNvSpPr txBox="1"/>
          <p:nvPr/>
        </p:nvSpPr>
        <p:spPr>
          <a:xfrm>
            <a:off x="2179994" y="770610"/>
            <a:ext cx="1208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93A89-3BC2-4DBF-BB8D-F66993783F1D}"/>
              </a:ext>
            </a:extLst>
          </p:cNvPr>
          <p:cNvSpPr txBox="1"/>
          <p:nvPr/>
        </p:nvSpPr>
        <p:spPr>
          <a:xfrm>
            <a:off x="1274167" y="1365455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7E312-1D0D-FC59-4E57-932C58047ECC}"/>
              </a:ext>
            </a:extLst>
          </p:cNvPr>
          <p:cNvSpPr txBox="1"/>
          <p:nvPr/>
        </p:nvSpPr>
        <p:spPr>
          <a:xfrm>
            <a:off x="1901319" y="1319287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5 ×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AF25BF-BFC0-4E60-92E5-4532AF18A5F6}"/>
              </a:ext>
            </a:extLst>
          </p:cNvPr>
          <p:cNvSpPr txBox="1"/>
          <p:nvPr/>
        </p:nvSpPr>
        <p:spPr>
          <a:xfrm>
            <a:off x="3342053" y="1319287"/>
            <a:ext cx="44435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817686-61BD-BD27-5D5B-33328B02B8B0}"/>
              </a:ext>
            </a:extLst>
          </p:cNvPr>
          <p:cNvSpPr txBox="1"/>
          <p:nvPr/>
        </p:nvSpPr>
        <p:spPr>
          <a:xfrm>
            <a:off x="1274167" y="1962932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EB2B05-6DA8-1699-5473-BC7456A36DFD}"/>
              </a:ext>
            </a:extLst>
          </p:cNvPr>
          <p:cNvSpPr txBox="1"/>
          <p:nvPr/>
        </p:nvSpPr>
        <p:spPr>
          <a:xfrm>
            <a:off x="1901319" y="1916764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5 × 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6D36A4-DD68-EF1A-7AB9-0E2CD9D01746}"/>
              </a:ext>
            </a:extLst>
          </p:cNvPr>
          <p:cNvSpPr txBox="1"/>
          <p:nvPr/>
        </p:nvSpPr>
        <p:spPr>
          <a:xfrm>
            <a:off x="3277131" y="1916764"/>
            <a:ext cx="574196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463984-5DD5-F170-936B-3CD22A50B31A}"/>
              </a:ext>
            </a:extLst>
          </p:cNvPr>
          <p:cNvSpPr txBox="1"/>
          <p:nvPr/>
        </p:nvSpPr>
        <p:spPr>
          <a:xfrm>
            <a:off x="1274167" y="2560409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4E4D1F-7B6B-47D2-0F9F-D6716CFBE15E}"/>
              </a:ext>
            </a:extLst>
          </p:cNvPr>
          <p:cNvSpPr txBox="1"/>
          <p:nvPr/>
        </p:nvSpPr>
        <p:spPr>
          <a:xfrm>
            <a:off x="1901319" y="2514241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12 × 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C8E42A-141D-CCA9-B7B5-C1F621DEC213}"/>
              </a:ext>
            </a:extLst>
          </p:cNvPr>
          <p:cNvSpPr txBox="1"/>
          <p:nvPr/>
        </p:nvSpPr>
        <p:spPr>
          <a:xfrm>
            <a:off x="3183357" y="2514241"/>
            <a:ext cx="761747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1 200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8AEFA6-AB0A-FEF9-497E-1F236BDF9ABD}"/>
              </a:ext>
            </a:extLst>
          </p:cNvPr>
          <p:cNvSpPr txBox="1"/>
          <p:nvPr/>
        </p:nvSpPr>
        <p:spPr>
          <a:xfrm>
            <a:off x="1274167" y="3157886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4)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7DF354-EA92-3D90-132F-A0BF3BA12484}"/>
              </a:ext>
            </a:extLst>
          </p:cNvPr>
          <p:cNvSpPr txBox="1"/>
          <p:nvPr/>
        </p:nvSpPr>
        <p:spPr>
          <a:xfrm>
            <a:off x="1901319" y="3111718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9 × 1000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FD3CBB-C6B2-D683-5B70-CC3CA3EDF198}"/>
              </a:ext>
            </a:extLst>
          </p:cNvPr>
          <p:cNvSpPr txBox="1"/>
          <p:nvPr/>
        </p:nvSpPr>
        <p:spPr>
          <a:xfrm>
            <a:off x="3183357" y="3111718"/>
            <a:ext cx="761747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9 000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10B5E8-B01B-0207-4B03-8912872B76E1}"/>
              </a:ext>
            </a:extLst>
          </p:cNvPr>
          <p:cNvSpPr txBox="1"/>
          <p:nvPr/>
        </p:nvSpPr>
        <p:spPr>
          <a:xfrm>
            <a:off x="1274167" y="3755363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5)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7BEFE4-C86F-C5C8-398F-3197CC70FD5C}"/>
              </a:ext>
            </a:extLst>
          </p:cNvPr>
          <p:cNvSpPr txBox="1"/>
          <p:nvPr/>
        </p:nvSpPr>
        <p:spPr>
          <a:xfrm>
            <a:off x="1901319" y="3709195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600 ÷ 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B3F51E-6314-7701-BF81-6178152894E8}"/>
              </a:ext>
            </a:extLst>
          </p:cNvPr>
          <p:cNvSpPr txBox="1"/>
          <p:nvPr/>
        </p:nvSpPr>
        <p:spPr>
          <a:xfrm>
            <a:off x="3342053" y="3709195"/>
            <a:ext cx="44435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60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0B9EBE-829E-F338-0CD2-598A3A2A6240}"/>
              </a:ext>
            </a:extLst>
          </p:cNvPr>
          <p:cNvSpPr txBox="1"/>
          <p:nvPr/>
        </p:nvSpPr>
        <p:spPr>
          <a:xfrm>
            <a:off x="1274167" y="4352840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6)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F4240E-C92A-17AA-6E90-4E198254B0B4}"/>
              </a:ext>
            </a:extLst>
          </p:cNvPr>
          <p:cNvSpPr txBox="1"/>
          <p:nvPr/>
        </p:nvSpPr>
        <p:spPr>
          <a:xfrm>
            <a:off x="1901318" y="4306672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8300 ÷ 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73800E-0724-ABA5-D88D-B36771DAAB17}"/>
              </a:ext>
            </a:extLst>
          </p:cNvPr>
          <p:cNvSpPr txBox="1"/>
          <p:nvPr/>
        </p:nvSpPr>
        <p:spPr>
          <a:xfrm>
            <a:off x="3342053" y="4306672"/>
            <a:ext cx="44435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83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57DC7C-9D55-527D-8A1E-CE3B956FCBF3}"/>
              </a:ext>
            </a:extLst>
          </p:cNvPr>
          <p:cNvSpPr txBox="1"/>
          <p:nvPr/>
        </p:nvSpPr>
        <p:spPr>
          <a:xfrm>
            <a:off x="1274167" y="4950317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7)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09CC46-9704-AFF2-1AC4-E824ED69EF3C}"/>
              </a:ext>
            </a:extLst>
          </p:cNvPr>
          <p:cNvSpPr txBox="1"/>
          <p:nvPr/>
        </p:nvSpPr>
        <p:spPr>
          <a:xfrm>
            <a:off x="1901318" y="4904149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9000 ÷ 100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624DB0-5434-7C89-7544-78E64041BE1C}"/>
              </a:ext>
            </a:extLst>
          </p:cNvPr>
          <p:cNvSpPr txBox="1"/>
          <p:nvPr/>
        </p:nvSpPr>
        <p:spPr>
          <a:xfrm>
            <a:off x="3342053" y="4904149"/>
            <a:ext cx="44435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90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E910E5-69BC-E271-F042-B216869152C7}"/>
              </a:ext>
            </a:extLst>
          </p:cNvPr>
          <p:cNvSpPr txBox="1"/>
          <p:nvPr/>
        </p:nvSpPr>
        <p:spPr>
          <a:xfrm>
            <a:off x="1274167" y="5547794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8)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BD07A6-E39A-41EE-C4BA-FADC091F3F4E}"/>
              </a:ext>
            </a:extLst>
          </p:cNvPr>
          <p:cNvSpPr txBox="1"/>
          <p:nvPr/>
        </p:nvSpPr>
        <p:spPr>
          <a:xfrm>
            <a:off x="1901319" y="5501626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0.9 × 100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BC4651-79B6-6980-D74B-40A861114EDA}"/>
              </a:ext>
            </a:extLst>
          </p:cNvPr>
          <p:cNvSpPr txBox="1"/>
          <p:nvPr/>
        </p:nvSpPr>
        <p:spPr>
          <a:xfrm>
            <a:off x="3342053" y="5501626"/>
            <a:ext cx="44435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90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9CC3DF-9E4E-419E-324D-404F03D89DA9}"/>
              </a:ext>
            </a:extLst>
          </p:cNvPr>
          <p:cNvSpPr txBox="1"/>
          <p:nvPr/>
        </p:nvSpPr>
        <p:spPr>
          <a:xfrm>
            <a:off x="1274167" y="6145275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9)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C7735C-5F1C-3EBD-58D9-8E5D60AEEBE8}"/>
              </a:ext>
            </a:extLst>
          </p:cNvPr>
          <p:cNvSpPr txBox="1"/>
          <p:nvPr/>
        </p:nvSpPr>
        <p:spPr>
          <a:xfrm>
            <a:off x="1901319" y="6099107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15 ÷ 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D505E3-1C6E-40CA-DC68-C5948A74EAA1}"/>
              </a:ext>
            </a:extLst>
          </p:cNvPr>
          <p:cNvSpPr txBox="1"/>
          <p:nvPr/>
        </p:nvSpPr>
        <p:spPr>
          <a:xfrm>
            <a:off x="3309992" y="6099107"/>
            <a:ext cx="50847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1.5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6DDE8A-8ACB-DEB7-89D3-F94D97C3F71D}"/>
              </a:ext>
            </a:extLst>
          </p:cNvPr>
          <p:cNvSpPr txBox="1"/>
          <p:nvPr/>
        </p:nvSpPr>
        <p:spPr>
          <a:xfrm>
            <a:off x="5488460" y="770610"/>
            <a:ext cx="1208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2B7EF8-E185-586E-140A-D50C8C943F12}"/>
              </a:ext>
            </a:extLst>
          </p:cNvPr>
          <p:cNvSpPr txBox="1"/>
          <p:nvPr/>
        </p:nvSpPr>
        <p:spPr>
          <a:xfrm>
            <a:off x="4582633" y="1365455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51DD3B-0FE8-6CFC-7168-CC07DE662EAC}"/>
              </a:ext>
            </a:extLst>
          </p:cNvPr>
          <p:cNvSpPr txBox="1"/>
          <p:nvPr/>
        </p:nvSpPr>
        <p:spPr>
          <a:xfrm>
            <a:off x="4968717" y="1319287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2.7 × 100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7AA550-E181-29E5-582C-10C04E0FCC92}"/>
              </a:ext>
            </a:extLst>
          </p:cNvPr>
          <p:cNvSpPr txBox="1"/>
          <p:nvPr/>
        </p:nvSpPr>
        <p:spPr>
          <a:xfrm>
            <a:off x="6710288" y="1319287"/>
            <a:ext cx="574196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270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633AA9-65AF-6B3B-8F84-9F96E9CF9B50}"/>
              </a:ext>
            </a:extLst>
          </p:cNvPr>
          <p:cNvSpPr txBox="1"/>
          <p:nvPr/>
        </p:nvSpPr>
        <p:spPr>
          <a:xfrm>
            <a:off x="4582633" y="1962932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D07368-D947-8D77-5DC4-FC5CBF379BD7}"/>
              </a:ext>
            </a:extLst>
          </p:cNvPr>
          <p:cNvSpPr txBox="1"/>
          <p:nvPr/>
        </p:nvSpPr>
        <p:spPr>
          <a:xfrm>
            <a:off x="4968716" y="1916764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0.09 × 100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F7AE122-C0C5-79ED-27A9-778CDCFD1AE5}"/>
              </a:ext>
            </a:extLst>
          </p:cNvPr>
          <p:cNvSpPr txBox="1"/>
          <p:nvPr/>
        </p:nvSpPr>
        <p:spPr>
          <a:xfrm>
            <a:off x="6840131" y="1916764"/>
            <a:ext cx="31451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F99560-5C28-B871-0E2D-6E694BBB95DF}"/>
              </a:ext>
            </a:extLst>
          </p:cNvPr>
          <p:cNvSpPr txBox="1"/>
          <p:nvPr/>
        </p:nvSpPr>
        <p:spPr>
          <a:xfrm>
            <a:off x="4582633" y="2560409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3)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514BCE8-CAA4-B788-B316-B55529FE6BFC}"/>
              </a:ext>
            </a:extLst>
          </p:cNvPr>
          <p:cNvSpPr txBox="1"/>
          <p:nvPr/>
        </p:nvSpPr>
        <p:spPr>
          <a:xfrm>
            <a:off x="4968716" y="2514241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4.07 × 1000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D402957-F1DE-3585-ACA0-26202127466C}"/>
              </a:ext>
            </a:extLst>
          </p:cNvPr>
          <p:cNvSpPr txBox="1"/>
          <p:nvPr/>
        </p:nvSpPr>
        <p:spPr>
          <a:xfrm>
            <a:off x="6616514" y="2514241"/>
            <a:ext cx="761747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4 070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6512078-D4E0-E6B6-D487-39805AED0259}"/>
              </a:ext>
            </a:extLst>
          </p:cNvPr>
          <p:cNvSpPr txBox="1"/>
          <p:nvPr/>
        </p:nvSpPr>
        <p:spPr>
          <a:xfrm>
            <a:off x="4582633" y="3157886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4)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F5D9775-6970-9AA8-237B-5B0A5C9DBC14}"/>
              </a:ext>
            </a:extLst>
          </p:cNvPr>
          <p:cNvSpPr txBox="1"/>
          <p:nvPr/>
        </p:nvSpPr>
        <p:spPr>
          <a:xfrm>
            <a:off x="4968716" y="3111718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178 ÷ 100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AE29007-C764-E701-9370-4EF0F9464109}"/>
              </a:ext>
            </a:extLst>
          </p:cNvPr>
          <p:cNvSpPr txBox="1"/>
          <p:nvPr/>
        </p:nvSpPr>
        <p:spPr>
          <a:xfrm>
            <a:off x="6678228" y="3111718"/>
            <a:ext cx="638316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1.78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E333E84-C5DB-34E8-CDCB-0D8AF3F41035}"/>
              </a:ext>
            </a:extLst>
          </p:cNvPr>
          <p:cNvSpPr txBox="1"/>
          <p:nvPr/>
        </p:nvSpPr>
        <p:spPr>
          <a:xfrm>
            <a:off x="4582633" y="3755363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5)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022FF2-7B8B-A940-16D9-BEE7CB6C7D6A}"/>
              </a:ext>
            </a:extLst>
          </p:cNvPr>
          <p:cNvSpPr txBox="1"/>
          <p:nvPr/>
        </p:nvSpPr>
        <p:spPr>
          <a:xfrm>
            <a:off x="4968716" y="3709195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6.5 ÷ 1000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D419D93-2DB2-99D9-0A64-A2081AAD4240}"/>
              </a:ext>
            </a:extLst>
          </p:cNvPr>
          <p:cNvSpPr txBox="1"/>
          <p:nvPr/>
        </p:nvSpPr>
        <p:spPr>
          <a:xfrm>
            <a:off x="6548386" y="3709195"/>
            <a:ext cx="89800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0.0065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303B67F-64B5-A5AE-C629-83DE202B3617}"/>
              </a:ext>
            </a:extLst>
          </p:cNvPr>
          <p:cNvSpPr txBox="1"/>
          <p:nvPr/>
        </p:nvSpPr>
        <p:spPr>
          <a:xfrm>
            <a:off x="4582633" y="4352840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6)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9981B6E-9E25-015C-15EC-5D133E160FD9}"/>
              </a:ext>
            </a:extLst>
          </p:cNvPr>
          <p:cNvSpPr txBox="1"/>
          <p:nvPr/>
        </p:nvSpPr>
        <p:spPr>
          <a:xfrm>
            <a:off x="4968717" y="4306672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109 × 10 ÷ 100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9CC218C-25CE-CB94-BBD7-C625B4C12EE8}"/>
              </a:ext>
            </a:extLst>
          </p:cNvPr>
          <p:cNvSpPr txBox="1"/>
          <p:nvPr/>
        </p:nvSpPr>
        <p:spPr>
          <a:xfrm>
            <a:off x="6769669" y="4306672"/>
            <a:ext cx="638316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10.9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FA1D59-0F7D-B777-0CAD-103D8C38D7F5}"/>
              </a:ext>
            </a:extLst>
          </p:cNvPr>
          <p:cNvSpPr txBox="1"/>
          <p:nvPr/>
        </p:nvSpPr>
        <p:spPr>
          <a:xfrm>
            <a:off x="4582633" y="4950317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7)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07FDC24-0600-D66F-FC65-7E02A9CC3A35}"/>
              </a:ext>
            </a:extLst>
          </p:cNvPr>
          <p:cNvSpPr txBox="1"/>
          <p:nvPr/>
        </p:nvSpPr>
        <p:spPr>
          <a:xfrm>
            <a:off x="4968717" y="4904149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0.0108 ÷ 10 × 1000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EEDF39F-4F4A-0B30-2482-F8874483DB27}"/>
              </a:ext>
            </a:extLst>
          </p:cNvPr>
          <p:cNvSpPr txBox="1"/>
          <p:nvPr/>
        </p:nvSpPr>
        <p:spPr>
          <a:xfrm>
            <a:off x="7143741" y="4904149"/>
            <a:ext cx="638316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1.08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0839817-40F7-4EFB-9917-92BE3D554E4A}"/>
              </a:ext>
            </a:extLst>
          </p:cNvPr>
          <p:cNvSpPr txBox="1"/>
          <p:nvPr/>
        </p:nvSpPr>
        <p:spPr>
          <a:xfrm>
            <a:off x="4582633" y="5547794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8)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78B75BE-E819-9252-94E2-864F444B2354}"/>
              </a:ext>
            </a:extLst>
          </p:cNvPr>
          <p:cNvSpPr txBox="1"/>
          <p:nvPr/>
        </p:nvSpPr>
        <p:spPr>
          <a:xfrm>
            <a:off x="4968717" y="5501626"/>
            <a:ext cx="2076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17 × ten thousand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649F477-16C0-1CBF-7A96-F474F5013F21}"/>
              </a:ext>
            </a:extLst>
          </p:cNvPr>
          <p:cNvSpPr txBox="1"/>
          <p:nvPr/>
        </p:nvSpPr>
        <p:spPr>
          <a:xfrm>
            <a:off x="7010372" y="5501626"/>
            <a:ext cx="102143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170 000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1BB49FF-3558-9AA3-1871-1F765F8659A5}"/>
              </a:ext>
            </a:extLst>
          </p:cNvPr>
          <p:cNvSpPr txBox="1"/>
          <p:nvPr/>
        </p:nvSpPr>
        <p:spPr>
          <a:xfrm>
            <a:off x="4582633" y="6145275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9)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75AE6D-D8CA-E9FF-779B-AC8A33FFFACF}"/>
              </a:ext>
            </a:extLst>
          </p:cNvPr>
          <p:cNvSpPr txBox="1"/>
          <p:nvPr/>
        </p:nvSpPr>
        <p:spPr>
          <a:xfrm>
            <a:off x="4968717" y="6099107"/>
            <a:ext cx="172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6 ÷ 2 thousand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236E968-0B60-8BF2-A118-7D80A9904AF1}"/>
              </a:ext>
            </a:extLst>
          </p:cNvPr>
          <p:cNvSpPr txBox="1"/>
          <p:nvPr/>
        </p:nvSpPr>
        <p:spPr>
          <a:xfrm>
            <a:off x="6679809" y="6099107"/>
            <a:ext cx="76816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0.003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7972542-762C-F73A-1064-FF82AF0B118D}"/>
              </a:ext>
            </a:extLst>
          </p:cNvPr>
          <p:cNvSpPr txBox="1"/>
          <p:nvPr/>
        </p:nvSpPr>
        <p:spPr>
          <a:xfrm>
            <a:off x="7916037" y="816778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1)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F6989F5-C3F4-7B08-CDFD-2FF5925B7336}"/>
              </a:ext>
            </a:extLst>
          </p:cNvPr>
          <p:cNvSpPr txBox="1"/>
          <p:nvPr/>
        </p:nvSpPr>
        <p:spPr>
          <a:xfrm>
            <a:off x="8302121" y="770610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15.08 × 1000 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72A4A72-7F2F-4031-643D-9DC914C7E491}"/>
              </a:ext>
            </a:extLst>
          </p:cNvPr>
          <p:cNvSpPr txBox="1"/>
          <p:nvPr/>
        </p:nvSpPr>
        <p:spPr>
          <a:xfrm>
            <a:off x="9984748" y="770610"/>
            <a:ext cx="89159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15 080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FABF0A3-3DCD-DE02-4C61-C7E8E9A1DC76}"/>
              </a:ext>
            </a:extLst>
          </p:cNvPr>
          <p:cNvSpPr txBox="1"/>
          <p:nvPr/>
        </p:nvSpPr>
        <p:spPr>
          <a:xfrm>
            <a:off x="7916037" y="1480153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B1A8087-B938-48DE-0B85-2F7E8BD0F55D}"/>
              </a:ext>
            </a:extLst>
          </p:cNvPr>
          <p:cNvSpPr txBox="1"/>
          <p:nvPr/>
        </p:nvSpPr>
        <p:spPr>
          <a:xfrm>
            <a:off x="8302120" y="1433985"/>
            <a:ext cx="1846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65.03 ÷ 10000 =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9BB891B-2618-B282-2BA6-07F19F9A142F}"/>
              </a:ext>
            </a:extLst>
          </p:cNvPr>
          <p:cNvSpPr txBox="1"/>
          <p:nvPr/>
        </p:nvSpPr>
        <p:spPr>
          <a:xfrm>
            <a:off x="9835074" y="1716618"/>
            <a:ext cx="1157689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0.006503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AC66A8-8FB8-4F09-4FD8-8F2A0E52C9C6}"/>
              </a:ext>
            </a:extLst>
          </p:cNvPr>
          <p:cNvSpPr txBox="1"/>
          <p:nvPr/>
        </p:nvSpPr>
        <p:spPr>
          <a:xfrm>
            <a:off x="7916037" y="3068512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4)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4F549B-1F50-08E0-5EDF-2886DCDBEA5E}"/>
              </a:ext>
            </a:extLst>
          </p:cNvPr>
          <p:cNvSpPr txBox="1"/>
          <p:nvPr/>
        </p:nvSpPr>
        <p:spPr>
          <a:xfrm>
            <a:off x="8233534" y="3068512"/>
            <a:ext cx="26132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4.03 multiplied by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one million then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divided by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one thousand equals…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7F3061C-E3FB-6685-282A-4EDA96A4F95A}"/>
              </a:ext>
            </a:extLst>
          </p:cNvPr>
          <p:cNvSpPr txBox="1"/>
          <p:nvPr/>
        </p:nvSpPr>
        <p:spPr>
          <a:xfrm>
            <a:off x="7916037" y="4655216"/>
            <a:ext cx="317445" cy="30777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5)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FF0105F-7E1B-A023-E0C4-F86D5DA3D198}"/>
              </a:ext>
            </a:extLst>
          </p:cNvPr>
          <p:cNvSpPr txBox="1"/>
          <p:nvPr/>
        </p:nvSpPr>
        <p:spPr>
          <a:xfrm>
            <a:off x="8222405" y="4655215"/>
            <a:ext cx="250799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A factory uses 630 kg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of flour per day to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produce 3000 cakes.</a:t>
            </a:r>
          </a:p>
          <a:p>
            <a:pPr algn="ctr" defTabSz="457200"/>
            <a:endParaRPr lang="en-GB" sz="10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How much flour is in a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box of 4 cakes?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3DAA5D4-1BC9-2CF1-7A68-020605489BCD}"/>
              </a:ext>
            </a:extLst>
          </p:cNvPr>
          <p:cNvSpPr txBox="1"/>
          <p:nvPr/>
        </p:nvSpPr>
        <p:spPr>
          <a:xfrm>
            <a:off x="7916037" y="2097361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pPr defTabSz="457200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3)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FD4431B-85D3-3892-E291-5F6BF13E361A}"/>
              </a:ext>
            </a:extLst>
          </p:cNvPr>
          <p:cNvSpPr txBox="1"/>
          <p:nvPr/>
        </p:nvSpPr>
        <p:spPr>
          <a:xfrm>
            <a:off x="8129260" y="2097360"/>
            <a:ext cx="2755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a quarter × ten ×</a:t>
            </a:r>
          </a:p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one hundred thousand 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398A736-21A4-D6E4-9BD5-966BF9D0928A}"/>
              </a:ext>
            </a:extLst>
          </p:cNvPr>
          <p:cNvSpPr txBox="1"/>
          <p:nvPr/>
        </p:nvSpPr>
        <p:spPr>
          <a:xfrm>
            <a:off x="9979597" y="2711466"/>
            <a:ext cx="102143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250 000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80792E4-C235-87F6-45EC-7778ABFECC5E}"/>
              </a:ext>
            </a:extLst>
          </p:cNvPr>
          <p:cNvSpPr txBox="1"/>
          <p:nvPr/>
        </p:nvSpPr>
        <p:spPr>
          <a:xfrm>
            <a:off x="9566480" y="6394005"/>
            <a:ext cx="933269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0.84 kg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1A6C592-13FF-F627-92C0-651727554C53}"/>
              </a:ext>
            </a:extLst>
          </p:cNvPr>
          <p:cNvSpPr txBox="1"/>
          <p:nvPr/>
        </p:nvSpPr>
        <p:spPr>
          <a:xfrm>
            <a:off x="10151004" y="4332448"/>
            <a:ext cx="761747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4 030</a:t>
            </a:r>
          </a:p>
        </p:txBody>
      </p:sp>
    </p:spTree>
    <p:extLst>
      <p:ext uri="{BB962C8B-B14F-4D97-AF65-F5344CB8AC3E}">
        <p14:creationId xmlns:p14="http://schemas.microsoft.com/office/powerpoint/2010/main" val="362373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17" grpId="0" animBg="1"/>
      <p:bldP spid="22" grpId="0" animBg="1"/>
      <p:bldP spid="26" grpId="0" animBg="1"/>
      <p:bldP spid="30" grpId="0" animBg="1"/>
      <p:bldP spid="39" grpId="0" animBg="1"/>
      <p:bldP spid="43" grpId="0" animBg="1"/>
      <p:bldP spid="50" grpId="0" animBg="1"/>
      <p:bldP spid="54" grpId="0" animBg="1"/>
      <p:bldP spid="57" grpId="0" animBg="1"/>
      <p:bldP spid="60" grpId="0" animBg="1"/>
      <p:bldP spid="63" grpId="0" animBg="1"/>
      <p:bldP spid="66" grpId="0" animBg="1"/>
      <p:bldP spid="69" grpId="0" animBg="1"/>
      <p:bldP spid="72" grpId="0" animBg="1"/>
      <p:bldP spid="75" grpId="0" animBg="1"/>
      <p:bldP spid="78" grpId="0" animBg="1"/>
      <p:bldP spid="82" grpId="0" animBg="1"/>
      <p:bldP spid="85" grpId="0" animBg="1"/>
      <p:bldP spid="111" grpId="0" animBg="1"/>
      <p:bldP spid="119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9144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Key vocabulary: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Decode</a:t>
              </a:r>
              <a:r>
                <a:rPr kumimoji="0" lang="en-US" sz="1942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Definition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Non-examples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41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9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9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Standard Form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776022-70BD-A6A0-ED8B-81A771F88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"/>
            <a:ext cx="12192000" cy="1833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1A2E0F-779A-C2A6-B5E4-7267F19F3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1451"/>
            <a:ext cx="12192000" cy="35121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730E3D-7B12-B6A0-3920-6923E06B48AE}"/>
              </a:ext>
            </a:extLst>
          </p:cNvPr>
          <p:cNvSpPr/>
          <p:nvPr/>
        </p:nvSpPr>
        <p:spPr>
          <a:xfrm>
            <a:off x="1219200" y="3124200"/>
            <a:ext cx="10972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1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B41D06-B9F1-865B-D87E-50F7A2F16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1DF10-2A80-4E86-461F-CACFEE99B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"/>
            <a:ext cx="12192000" cy="1833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A9C991-6EB8-9502-2C9F-0449F4B062DE}"/>
              </a:ext>
            </a:extLst>
          </p:cNvPr>
          <p:cNvSpPr/>
          <p:nvPr/>
        </p:nvSpPr>
        <p:spPr>
          <a:xfrm>
            <a:off x="1219200" y="3124200"/>
            <a:ext cx="10972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C18C6-3FDB-064F-C6DE-4257386A1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1451"/>
            <a:ext cx="12192000" cy="34559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5AA2B8-494B-4D48-6269-7D253CD9277B}"/>
              </a:ext>
            </a:extLst>
          </p:cNvPr>
          <p:cNvSpPr/>
          <p:nvPr/>
        </p:nvSpPr>
        <p:spPr>
          <a:xfrm>
            <a:off x="1463040" y="3124200"/>
            <a:ext cx="448056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C483D-71D8-E087-071C-9E177553E62B}"/>
              </a:ext>
            </a:extLst>
          </p:cNvPr>
          <p:cNvSpPr/>
          <p:nvPr/>
        </p:nvSpPr>
        <p:spPr>
          <a:xfrm>
            <a:off x="7711440" y="3124200"/>
            <a:ext cx="448056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836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1.xml><?xml version="1.0" encoding="utf-8"?>
<a:theme xmlns:a="http://schemas.openxmlformats.org/drawingml/2006/main" name="1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2.xml><?xml version="1.0" encoding="utf-8"?>
<a:theme xmlns:a="http://schemas.openxmlformats.org/drawingml/2006/main" name="1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3.xml><?xml version="1.0" encoding="utf-8"?>
<a:theme xmlns:a="http://schemas.openxmlformats.org/drawingml/2006/main" name="1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4.xml><?xml version="1.0" encoding="utf-8"?>
<a:theme xmlns:a="http://schemas.openxmlformats.org/drawingml/2006/main" name="14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5.xml><?xml version="1.0" encoding="utf-8"?>
<a:theme xmlns:a="http://schemas.openxmlformats.org/drawingml/2006/main" name="1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6.xml><?xml version="1.0" encoding="utf-8"?>
<a:theme xmlns:a="http://schemas.openxmlformats.org/drawingml/2006/main" name="1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7.xml><?xml version="1.0" encoding="utf-8"?>
<a:theme xmlns:a="http://schemas.openxmlformats.org/drawingml/2006/main" name="17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8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40000"/>
            <a:lumOff val="60000"/>
          </a:schemeClr>
        </a:solidFill>
        <a:ln w="12700">
          <a:solidFill>
            <a:schemeClr val="tx1"/>
          </a:solidFill>
        </a:ln>
      </a:spPr>
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95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sm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_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0.xml><?xml version="1.0" encoding="utf-8"?>
<a:theme xmlns:a="http://schemas.openxmlformats.org/drawingml/2006/main" name="18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1.xml><?xml version="1.0" encoding="utf-8"?>
<a:theme xmlns:a="http://schemas.openxmlformats.org/drawingml/2006/main" name="19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2.xml><?xml version="1.0" encoding="utf-8"?>
<a:theme xmlns:a="http://schemas.openxmlformats.org/drawingml/2006/main" name="20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3.xml><?xml version="1.0" encoding="utf-8"?>
<a:theme xmlns:a="http://schemas.openxmlformats.org/drawingml/2006/main" name="2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4.xml><?xml version="1.0" encoding="utf-8"?>
<a:theme xmlns:a="http://schemas.openxmlformats.org/drawingml/2006/main" name="2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5.xml><?xml version="1.0" encoding="utf-8"?>
<a:theme xmlns:a="http://schemas.openxmlformats.org/drawingml/2006/main" name="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7.xml><?xml version="1.0" encoding="utf-8"?>
<a:theme xmlns:a="http://schemas.openxmlformats.org/drawingml/2006/main" name="7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8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9.xml><?xml version="1.0" encoding="utf-8"?>
<a:theme xmlns:a="http://schemas.openxmlformats.org/drawingml/2006/main" name="9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661</Words>
  <Application>Microsoft Office PowerPoint</Application>
  <PresentationFormat>Widescreen</PresentationFormat>
  <Paragraphs>259</Paragraphs>
  <Slides>29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29</vt:i4>
      </vt:variant>
    </vt:vector>
  </HeadingPairs>
  <TitlesOfParts>
    <vt:vector size="62" baseType="lpstr">
      <vt:lpstr>Arial</vt:lpstr>
      <vt:lpstr>Calibri</vt:lpstr>
      <vt:lpstr>Cambria Math</vt:lpstr>
      <vt:lpstr>Century Gothic</vt:lpstr>
      <vt:lpstr>Comic Sans MS</vt:lpstr>
      <vt:lpstr>Josefin Sans</vt:lpstr>
      <vt:lpstr>Lato</vt:lpstr>
      <vt:lpstr>Roboto</vt:lpstr>
      <vt:lpstr>Söhne</vt:lpstr>
      <vt:lpstr>Office Theme</vt:lpstr>
      <vt:lpstr>ALT</vt:lpstr>
      <vt:lpstr>Archway</vt:lpstr>
      <vt:lpstr>1_ALT</vt:lpstr>
      <vt:lpstr>5_ALT</vt:lpstr>
      <vt:lpstr>6_ALT</vt:lpstr>
      <vt:lpstr>7_ALT</vt:lpstr>
      <vt:lpstr>8_ALT</vt:lpstr>
      <vt:lpstr>9_ALT</vt:lpstr>
      <vt:lpstr>10_ALT</vt:lpstr>
      <vt:lpstr>11_ALT</vt:lpstr>
      <vt:lpstr>12_ALT</vt:lpstr>
      <vt:lpstr>13_ALT</vt:lpstr>
      <vt:lpstr>14_ALT</vt:lpstr>
      <vt:lpstr>15_ALT</vt:lpstr>
      <vt:lpstr>16_ALT</vt:lpstr>
      <vt:lpstr>17_ALT</vt:lpstr>
      <vt:lpstr>1_Office Theme</vt:lpstr>
      <vt:lpstr>2_Office Theme</vt:lpstr>
      <vt:lpstr>18_ALT</vt:lpstr>
      <vt:lpstr>19_ALT</vt:lpstr>
      <vt:lpstr>20_ALT</vt:lpstr>
      <vt:lpstr>21_ALT</vt:lpstr>
      <vt:lpstr>22_ALT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31</cp:revision>
  <dcterms:created xsi:type="dcterms:W3CDTF">2024-05-01T10:13:14Z</dcterms:created>
  <dcterms:modified xsi:type="dcterms:W3CDTF">2025-06-18T09:32:48Z</dcterms:modified>
</cp:coreProperties>
</file>