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05" r:id="rId5"/>
  </p:sldMasterIdLst>
  <p:notesMasterIdLst>
    <p:notesMasterId r:id="rId30"/>
  </p:notesMasterIdLst>
  <p:sldIdLst>
    <p:sldId id="303" r:id="rId6"/>
    <p:sldId id="732" r:id="rId7"/>
    <p:sldId id="733" r:id="rId8"/>
    <p:sldId id="714" r:id="rId9"/>
    <p:sldId id="722" r:id="rId10"/>
    <p:sldId id="372" r:id="rId11"/>
    <p:sldId id="723" r:id="rId12"/>
    <p:sldId id="728" r:id="rId13"/>
    <p:sldId id="363" r:id="rId14"/>
    <p:sldId id="266" r:id="rId15"/>
    <p:sldId id="724" r:id="rId16"/>
    <p:sldId id="725" r:id="rId17"/>
    <p:sldId id="348" r:id="rId18"/>
    <p:sldId id="353" r:id="rId19"/>
    <p:sldId id="365" r:id="rId20"/>
    <p:sldId id="364" r:id="rId21"/>
    <p:sldId id="734" r:id="rId22"/>
    <p:sldId id="691" r:id="rId23"/>
    <p:sldId id="729" r:id="rId24"/>
    <p:sldId id="730" r:id="rId25"/>
    <p:sldId id="731" r:id="rId26"/>
    <p:sldId id="264" r:id="rId27"/>
    <p:sldId id="269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trieval" id="{38D49AFE-A860-400C-AC74-620498917D9B}">
          <p14:sldIdLst>
            <p14:sldId id="303"/>
            <p14:sldId id="732"/>
            <p14:sldId id="733"/>
            <p14:sldId id="714"/>
            <p14:sldId id="722"/>
            <p14:sldId id="372"/>
            <p14:sldId id="723"/>
            <p14:sldId id="728"/>
            <p14:sldId id="363"/>
            <p14:sldId id="266"/>
            <p14:sldId id="724"/>
            <p14:sldId id="725"/>
            <p14:sldId id="348"/>
            <p14:sldId id="353"/>
            <p14:sldId id="365"/>
            <p14:sldId id="364"/>
            <p14:sldId id="734"/>
          </p14:sldIdLst>
        </p14:section>
        <p14:section name="Adapt your input" id="{C680B634-9AD9-46B3-BE9C-CC1244805BC7}">
          <p14:sldIdLst>
            <p14:sldId id="691"/>
            <p14:sldId id="729"/>
          </p14:sldIdLst>
        </p14:section>
        <p14:section name="Printables" id="{6804DD8C-FBDC-4DD8-92A8-EB3C0C0C3CF3}">
          <p14:sldIdLst>
            <p14:sldId id="730"/>
            <p14:sldId id="731"/>
            <p14:sldId id="264"/>
            <p14:sldId id="269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pos="356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495C4A-8CB9-AD84-850A-2F5F3EB59C61}" name="Clare Bond" initials="CB" userId="S::cbond@whiterosemaths.com::88a20119-fa39-4837-ba66-2ec8b766129b" providerId="AD"/>
  <p188:author id="{E2482AB0-4782-AF54-6728-69E531568250}" name="Jessica Wilson" initials="JW" userId="S::jwilson@whiterosemaths.com::1620a10e-3d8e-4d5a-a668-0641367c0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D5CEE8"/>
    <a:srgbClr val="F17A11"/>
    <a:srgbClr val="FEF1E9"/>
    <a:srgbClr val="EEF4F8"/>
    <a:srgbClr val="C7DAE7"/>
    <a:srgbClr val="F1F3F8"/>
    <a:srgbClr val="009FE5"/>
    <a:srgbClr val="F9A87E"/>
    <a:srgbClr val="F9A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05" autoAdjust="0"/>
  </p:normalViewPr>
  <p:slideViewPr>
    <p:cSldViewPr snapToGrid="0">
      <p:cViewPr varScale="1">
        <p:scale>
          <a:sx n="59" d="100"/>
          <a:sy n="59" d="100"/>
        </p:scale>
        <p:origin x="940" y="32"/>
      </p:cViewPr>
      <p:guideLst>
        <p:guide pos="3568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C380-F021-4906-9B5D-650B856DC5C9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8F87-5092-4015-B128-263A16C5B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16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9A8A-89B0-E0F3-C8B8-16292705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2E4BDA-4A85-4D2B-BEA2-F48514ADD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95792D-F1BF-4D42-700D-D036507A2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0CBC6-DBDB-F591-72D6-6AB87B754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CCCC5-80AC-4DD7-B117-B0815268E6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98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microsoft.com/office/2007/relationships/hdphoto" Target="../media/hdphoto9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" Type="http://schemas.openxmlformats.org/officeDocument/2006/relationships/image" Target="../media/image11.png"/><Relationship Id="rId16" Type="http://schemas.microsoft.com/office/2007/relationships/hdphoto" Target="../media/hdphoto8.wdp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19" Type="http://schemas.openxmlformats.org/officeDocument/2006/relationships/image" Target="../media/image1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microsoft.com/office/2007/relationships/hdphoto" Target="../media/hdphoto9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" Type="http://schemas.openxmlformats.org/officeDocument/2006/relationships/image" Target="../media/image11.png"/><Relationship Id="rId16" Type="http://schemas.microsoft.com/office/2007/relationships/hdphoto" Target="../media/hdphoto8.wdp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19" Type="http://schemas.openxmlformats.org/officeDocument/2006/relationships/image" Target="../media/image1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381936"/>
            <a:ext cx="12186639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entagon 40"/>
          <p:cNvSpPr/>
          <p:nvPr/>
        </p:nvSpPr>
        <p:spPr>
          <a:xfrm>
            <a:off x="112111" y="6444942"/>
            <a:ext cx="2808000" cy="358139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B5196"/>
                </a:solidFill>
              </a:rPr>
              <a:t>RETRIEVE</a:t>
            </a:r>
            <a:endParaRPr lang="en-GB" sz="1600" b="1" dirty="0">
              <a:solidFill>
                <a:srgbClr val="0B5196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2860361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3" name="Chevron 42"/>
          <p:cNvSpPr/>
          <p:nvPr/>
        </p:nvSpPr>
        <p:spPr>
          <a:xfrm>
            <a:off x="5600493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8336532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11645153" y="6420114"/>
            <a:ext cx="487873" cy="4295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B519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Current Learning from KO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B519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Recent Learning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B519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2060"/>
                </a:solidFill>
              </a:rPr>
              <a:t>Retrieve from memory</a:t>
            </a:r>
            <a:r>
              <a:rPr lang="en-GB" sz="2400" i="1" baseline="0" dirty="0">
                <a:solidFill>
                  <a:srgbClr val="002060"/>
                </a:solidFill>
              </a:rPr>
              <a:t> without </a:t>
            </a:r>
            <a:r>
              <a:rPr lang="en-GB" sz="2400" i="1" dirty="0">
                <a:solidFill>
                  <a:srgbClr val="002060"/>
                </a:solidFill>
              </a:rPr>
              <a:t>prompts or discussion.</a:t>
            </a:r>
            <a:r>
              <a:rPr lang="en-GB" sz="2400" i="1" baseline="0" dirty="0">
                <a:solidFill>
                  <a:srgbClr val="002060"/>
                </a:solidFill>
              </a:rPr>
              <a:t> Y</a:t>
            </a:r>
            <a:r>
              <a:rPr lang="en-GB" sz="2400" i="1" dirty="0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 dirty="0">
                <a:solidFill>
                  <a:srgbClr val="002060"/>
                </a:solidFill>
              </a:rPr>
              <a:t> each.</a:t>
            </a: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9164885" y="103209"/>
            <a:ext cx="278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5E656B-AB20-40D5-A901-244AB8893F26}" type="datetime2">
              <a:rPr lang="en-GB" sz="2400" baseline="0" smtClean="0">
                <a:solidFill>
                  <a:srgbClr val="002060"/>
                </a:solidFill>
              </a:rPr>
              <a:t>Wednesday, 25 June 2025</a:t>
            </a:fld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8076429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6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936"/>
            <a:ext cx="12186639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112111" y="6444942"/>
            <a:ext cx="2808000" cy="358139"/>
          </a:xfrm>
          <a:prstGeom prst="homePlate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860361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3" name="Chevron 12"/>
          <p:cNvSpPr/>
          <p:nvPr/>
        </p:nvSpPr>
        <p:spPr>
          <a:xfrm>
            <a:off x="5600493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336532" y="6444942"/>
            <a:ext cx="2808000" cy="358139"/>
          </a:xfrm>
          <a:prstGeom prst="chevron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B5196"/>
                </a:solidFill>
              </a:rPr>
              <a:t>SECURE</a:t>
            </a:r>
            <a:endParaRPr lang="en-GB" sz="1600" b="1" dirty="0">
              <a:solidFill>
                <a:srgbClr val="0B519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89909" y="-12902"/>
            <a:ext cx="696730" cy="6394837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55751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2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3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36" name="Pentagon 3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11645153" y="6420114"/>
            <a:ext cx="487873" cy="429535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1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07A-1F61-4303-B696-0C2DB5BA4162}" type="datetime2">
              <a:rPr lang="en-US" smtClean="0"/>
              <a:t>Wednesday, June 25,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96EF-BA94-445D-BC2D-9F217A833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7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07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65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8F5B-14F9-35E6-3245-79F532FE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F0ABA-F60F-3643-A746-61F9CAD58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BF7B6-7702-ABEA-AB2A-CF84F4BD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0168C-D6C3-8A7F-5611-2999CF07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E490-4A27-7F5B-78F3-8D01AD2B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8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05FC-FAAA-D95A-6C78-8BD06C5D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20992-D2C2-9A35-D41E-007D80F0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5DF47-784E-E67D-6812-D6EFA507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2E698-5609-A81E-B9D3-8CF63377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0F711-9C8B-55A6-AC8D-39B739E4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8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7A4B-545C-2764-A271-B75D9342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A7DB1-F619-BA91-66DD-5B0C5C04A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BFCD-1054-D64A-D49B-3B3EC91E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56F8B-C0D7-D970-D85E-2965988C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AF2-956B-9E4B-3827-4B0B4148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3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E701-DFAE-FE4D-C235-FB29D50C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8F0A3-4BD4-61F8-C739-C31E57A6B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BB4A2-383C-86D5-87C1-E6B79D373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4626C-F509-E60D-B6CC-AF5E318E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825E8-22D2-DBFD-5EB1-1472B3BB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688E7-592C-B585-25E0-5B7E82BE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11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9C41-8A23-6769-179E-96676E75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3DC9B-27AD-44EA-2136-594ADCE3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0DAE1-746C-1303-8AE4-1D3ED0762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3CDB-2118-ED32-0F94-F1ECDFBD8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ED064-99FC-B26C-5D4E-2B147FB60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8A6C3-200B-EF26-7028-9BA89852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05F99-AB56-68B0-C9F5-01E77C8E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37E24-1C60-D8AB-CD27-EA4C2F4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6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756A-E5FA-36DF-7D8E-2D289397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29563-C5BF-F0E0-35A1-E990AE0C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E34F3-B10D-6740-4E1C-81FFE7BE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FF89E-00ED-0433-BC24-C9D855F6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0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0" y="6381936"/>
            <a:ext cx="12186639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entagon 40"/>
          <p:cNvSpPr/>
          <p:nvPr/>
        </p:nvSpPr>
        <p:spPr>
          <a:xfrm>
            <a:off x="112111" y="6444942"/>
            <a:ext cx="2808000" cy="358139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B5196"/>
                </a:solidFill>
              </a:rPr>
              <a:t>RETRIEVE</a:t>
            </a:r>
            <a:endParaRPr lang="en-GB" sz="1600" b="1" dirty="0">
              <a:solidFill>
                <a:srgbClr val="0B5196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2860361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3" name="Chevron 42"/>
          <p:cNvSpPr/>
          <p:nvPr/>
        </p:nvSpPr>
        <p:spPr>
          <a:xfrm>
            <a:off x="5600493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8336532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11645153" y="6420114"/>
            <a:ext cx="487873" cy="4295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350189" y="464999"/>
            <a:ext cx="258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7 February, 2023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925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FD202-FB4F-153F-8DB9-9C5689E1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16096-9D49-2CF1-788E-F3AF6EF1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C7974-EF19-279B-8BA2-8EA7FA51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90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B8E8-108C-9F1D-6DF7-C2F79A83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E664F-0BE7-C2CC-28CE-AE44C201A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93D0B-9508-B7F6-24AC-58F9F941B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58713-6508-4CF1-401D-A2E5EE8D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D64D4-F2B7-DF9D-7665-EA352DA6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12BA4-2849-48EA-3E60-EAD574C5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5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8D5E-8A66-65F1-DCF9-A0889E5D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565BE-B4C8-5B21-6804-AB05127EF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8E07D-3BBC-D15C-10AF-E83CBBC24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DF3A9-3B5D-EF56-E447-4ACCAC0C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010DF-F273-2FF3-F751-8098DBEC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C3013-4DA2-725A-99B5-F15C5BF6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96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CF76-0AEE-EDC1-0473-1CC5FD25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638BE-B3FA-ADB3-A4B6-56573FE17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181A-11AB-9D8A-DD7E-4135C651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5B137-AF38-35AC-E793-E65F0B6E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10891-4BD6-7691-CFF9-245DE1A7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57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66234-0E28-F16C-B9BE-E2ADC7044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32501-4EAB-373C-475A-19017DF94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8F4E2-A845-AA54-D45D-96A8D411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9D40-3DB2-B723-F506-9A4AE457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A1BA0-18B8-1774-CF29-C7FBD047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9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381936"/>
            <a:ext cx="12186639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entagon 40"/>
          <p:cNvSpPr/>
          <p:nvPr/>
        </p:nvSpPr>
        <p:spPr>
          <a:xfrm>
            <a:off x="112111" y="6444942"/>
            <a:ext cx="2808000" cy="358139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B5196"/>
                </a:solidFill>
              </a:rPr>
              <a:t>RETRIEVE</a:t>
            </a:r>
            <a:endParaRPr lang="en-GB" sz="1600" b="1" dirty="0">
              <a:solidFill>
                <a:srgbClr val="0B5196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2860361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3" name="Chevron 42"/>
          <p:cNvSpPr/>
          <p:nvPr/>
        </p:nvSpPr>
        <p:spPr>
          <a:xfrm>
            <a:off x="5600493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8336532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11645153" y="6420114"/>
            <a:ext cx="487873" cy="429535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7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381936"/>
            <a:ext cx="12186639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entagon 40"/>
          <p:cNvSpPr/>
          <p:nvPr/>
        </p:nvSpPr>
        <p:spPr>
          <a:xfrm>
            <a:off x="112111" y="6444942"/>
            <a:ext cx="2808000" cy="358139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B5196"/>
                </a:solidFill>
              </a:rPr>
              <a:t>RETRIEVE</a:t>
            </a:r>
            <a:endParaRPr lang="en-GB" sz="1600" b="1" dirty="0">
              <a:solidFill>
                <a:srgbClr val="0B5196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2860361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3" name="Chevron 42"/>
          <p:cNvSpPr/>
          <p:nvPr/>
        </p:nvSpPr>
        <p:spPr>
          <a:xfrm>
            <a:off x="5600493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8336532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489909" y="-12902"/>
            <a:ext cx="696730" cy="6394837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08711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12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15" name="Picture 4" descr="Image result for writing list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11645153" y="6420114"/>
            <a:ext cx="487873" cy="42953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381936"/>
            <a:ext cx="12186639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entagon 40"/>
          <p:cNvSpPr/>
          <p:nvPr/>
        </p:nvSpPr>
        <p:spPr>
          <a:xfrm>
            <a:off x="112111" y="6444942"/>
            <a:ext cx="2808000" cy="358139"/>
          </a:xfrm>
          <a:prstGeom prst="homePlate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2860361" y="6444942"/>
            <a:ext cx="2808000" cy="358139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B5196"/>
                </a:solidFill>
              </a:rPr>
              <a:t>INSTRUCT</a:t>
            </a:r>
          </a:p>
        </p:txBody>
      </p:sp>
      <p:sp>
        <p:nvSpPr>
          <p:cNvPr id="43" name="Chevron 42"/>
          <p:cNvSpPr/>
          <p:nvPr/>
        </p:nvSpPr>
        <p:spPr>
          <a:xfrm>
            <a:off x="5600493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8336532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11645153" y="6420114"/>
            <a:ext cx="487873" cy="429535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936"/>
            <a:ext cx="12186639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112111" y="6444942"/>
            <a:ext cx="2808000" cy="358139"/>
          </a:xfrm>
          <a:prstGeom prst="homePlate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860361" y="6444942"/>
            <a:ext cx="2808000" cy="358139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B5196"/>
                </a:solidFill>
              </a:rPr>
              <a:t>INSTRUCT</a:t>
            </a:r>
          </a:p>
        </p:txBody>
      </p:sp>
      <p:sp>
        <p:nvSpPr>
          <p:cNvPr id="13" name="Chevron 12"/>
          <p:cNvSpPr/>
          <p:nvPr/>
        </p:nvSpPr>
        <p:spPr>
          <a:xfrm>
            <a:off x="5600493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336532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89909" y="-12902"/>
            <a:ext cx="696730" cy="6394837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536213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19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22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36" name="Pentagon 3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11645153" y="6420114"/>
            <a:ext cx="487873" cy="429535"/>
          </a:xfrm>
          <a:prstGeom prst="rect">
            <a:avLst/>
          </a:prstGeom>
        </p:spPr>
      </p:pic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0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936"/>
            <a:ext cx="12186639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112111" y="6444942"/>
            <a:ext cx="2808000" cy="358139"/>
          </a:xfrm>
          <a:prstGeom prst="homePlate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860361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3" name="Chevron 12"/>
          <p:cNvSpPr/>
          <p:nvPr/>
        </p:nvSpPr>
        <p:spPr>
          <a:xfrm>
            <a:off x="5600493" y="6444942"/>
            <a:ext cx="2808000" cy="358139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B5196"/>
                </a:solidFill>
              </a:rPr>
              <a:t>PRACTISE</a:t>
            </a:r>
            <a:endParaRPr lang="en-GB" sz="1600" b="1" dirty="0">
              <a:solidFill>
                <a:srgbClr val="0B5196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336532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11645153" y="6420114"/>
            <a:ext cx="487873" cy="429535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3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936"/>
            <a:ext cx="12186639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112111" y="6444942"/>
            <a:ext cx="2808000" cy="358139"/>
          </a:xfrm>
          <a:prstGeom prst="homePlate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860361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3" name="Chevron 12"/>
          <p:cNvSpPr/>
          <p:nvPr/>
        </p:nvSpPr>
        <p:spPr>
          <a:xfrm>
            <a:off x="5600493" y="6444942"/>
            <a:ext cx="2808000" cy="358139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B5196"/>
                </a:solidFill>
              </a:rPr>
              <a:t>PRACTISE</a:t>
            </a:r>
            <a:endParaRPr lang="en-GB" sz="1600" b="1" dirty="0">
              <a:solidFill>
                <a:srgbClr val="0B5196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336532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89909" y="-12902"/>
            <a:ext cx="696730" cy="6394837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25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19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22" name="Picture 4" descr="Image result for writing list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36" name="Pentagon 3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11645153" y="6420114"/>
            <a:ext cx="487873" cy="429535"/>
          </a:xfrm>
          <a:prstGeom prst="rect">
            <a:avLst/>
          </a:prstGeom>
        </p:spPr>
      </p:pic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31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936"/>
            <a:ext cx="12186639" cy="476064"/>
          </a:xfrm>
          <a:prstGeom prst="rect">
            <a:avLst/>
          </a:prstGeom>
          <a:solidFill>
            <a:srgbClr val="0B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112111" y="6444942"/>
            <a:ext cx="2808000" cy="358139"/>
          </a:xfrm>
          <a:prstGeom prst="homePlate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860361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3" name="Chevron 12"/>
          <p:cNvSpPr/>
          <p:nvPr/>
        </p:nvSpPr>
        <p:spPr>
          <a:xfrm>
            <a:off x="5600493" y="6444942"/>
            <a:ext cx="2808000" cy="358139"/>
          </a:xfrm>
          <a:prstGeom prst="chevron">
            <a:avLst/>
          </a:prstGeom>
          <a:solidFill>
            <a:srgbClr val="0B5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336532" y="6444942"/>
            <a:ext cx="2808000" cy="358139"/>
          </a:xfrm>
          <a:prstGeom prst="chevron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B5196"/>
                </a:solidFill>
              </a:rPr>
              <a:t>SECURE</a:t>
            </a:r>
            <a:endParaRPr lang="en-GB" sz="1600" b="1" dirty="0">
              <a:solidFill>
                <a:srgbClr val="0B5196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82" b="-5988"/>
          <a:stretch/>
        </p:blipFill>
        <p:spPr>
          <a:xfrm>
            <a:off x="11645153" y="6420114"/>
            <a:ext cx="487873" cy="429535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9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2" r:id="rId12"/>
    <p:sldLayoutId id="2147483703" r:id="rId13"/>
  </p:sldLayoutIdLst>
  <p:hf sldNum="0" hdr="0" ftr="0"/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2FD27-70EB-9DB8-DF54-6495AF75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C52B1-0665-D42C-A36B-40BC388D8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B6B1A-9F15-6D38-AC82-6FF67D2BE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ACED27-6A3E-4872-A7D6-90136BEC54A0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CF4C-011A-78F0-8520-7E4644809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08FBE-42AA-F95A-F2AC-E90476604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AE1618-BF6B-4034-B0AD-E45B23B10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59.png"/><Relationship Id="rId3" Type="http://schemas.openxmlformats.org/officeDocument/2006/relationships/image" Target="../media/image25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microsoft.com/office/2007/relationships/hdphoto" Target="../media/hdphoto11.wdp"/><Relationship Id="rId2" Type="http://schemas.openxmlformats.org/officeDocument/2006/relationships/image" Target="../media/image2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11" Type="http://schemas.openxmlformats.org/officeDocument/2006/relationships/image" Target="../media/image54.png"/><Relationship Id="rId5" Type="http://schemas.openxmlformats.org/officeDocument/2006/relationships/image" Target="../media/image36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52.png"/><Relationship Id="rId1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Spaced Retrieval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A1C36A4-B35B-6D92-0F46-D26EC5B03C90}"/>
              </a:ext>
            </a:extLst>
          </p:cNvPr>
          <p:cNvSpPr txBox="1">
            <a:spLocks/>
          </p:cNvSpPr>
          <p:nvPr/>
        </p:nvSpPr>
        <p:spPr>
          <a:xfrm>
            <a:off x="83373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6" indent="0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823DDB-0E25-3123-F4C7-681C7BC9A534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425450" y="1792288"/>
            <a:ext cx="3473450" cy="402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1)   Work out the missing term in the linear sequence.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70B0B-485C-41A3-A610-A335922ADD3E}"/>
              </a:ext>
            </a:extLst>
          </p:cNvPr>
          <p:cNvSpPr txBox="1"/>
          <p:nvPr/>
        </p:nvSpPr>
        <p:spPr>
          <a:xfrm>
            <a:off x="-3265715" y="3303360"/>
            <a:ext cx="1085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  ,              ,  11  ,  15  …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6BD394-0BAB-6071-2D81-C23CFFA8444F}"/>
              </a:ext>
            </a:extLst>
          </p:cNvPr>
          <p:cNvSpPr/>
          <p:nvPr/>
        </p:nvSpPr>
        <p:spPr>
          <a:xfrm>
            <a:off x="1275261" y="3246259"/>
            <a:ext cx="575866" cy="575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64B9F-F175-1C5C-5EC9-47C4796D6298}"/>
              </a:ext>
            </a:extLst>
          </p:cNvPr>
          <p:cNvSpPr txBox="1"/>
          <p:nvPr/>
        </p:nvSpPr>
        <p:spPr>
          <a:xfrm>
            <a:off x="4323120" y="1752194"/>
            <a:ext cx="353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2)   How many circles will there be in the next term of the sequence?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9CD23F-FAAF-0CCB-497B-1043264775A0}"/>
              </a:ext>
            </a:extLst>
          </p:cNvPr>
          <p:cNvGrpSpPr/>
          <p:nvPr/>
        </p:nvGrpSpPr>
        <p:grpSpPr>
          <a:xfrm>
            <a:off x="4281399" y="2999674"/>
            <a:ext cx="1318521" cy="1049812"/>
            <a:chOff x="1050072" y="2665141"/>
            <a:chExt cx="1717286" cy="14976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43B38C-C429-CCF2-F917-33B849A47C9B}"/>
                </a:ext>
              </a:extLst>
            </p:cNvPr>
            <p:cNvSpPr/>
            <p:nvPr/>
          </p:nvSpPr>
          <p:spPr>
            <a:xfrm>
              <a:off x="1756317" y="2665141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428129-F844-746D-27DC-D5BAAC62305B}"/>
                </a:ext>
              </a:extLst>
            </p:cNvPr>
            <p:cNvSpPr/>
            <p:nvPr/>
          </p:nvSpPr>
          <p:spPr>
            <a:xfrm>
              <a:off x="1579756" y="295183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683C8-27DC-D9E3-C45F-EB62FEEFF1BD}"/>
                </a:ext>
              </a:extLst>
            </p:cNvPr>
            <p:cNvSpPr/>
            <p:nvPr/>
          </p:nvSpPr>
          <p:spPr>
            <a:xfrm>
              <a:off x="1932878" y="295183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22A42FD-13C8-7D9D-5E1B-73972FB6E0EF}"/>
                </a:ext>
              </a:extLst>
            </p:cNvPr>
            <p:cNvSpPr/>
            <p:nvPr/>
          </p:nvSpPr>
          <p:spPr>
            <a:xfrm>
              <a:off x="1403195" y="3254120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A01810-663A-17BC-F87D-2D906C336293}"/>
                </a:ext>
              </a:extLst>
            </p:cNvPr>
            <p:cNvSpPr/>
            <p:nvPr/>
          </p:nvSpPr>
          <p:spPr>
            <a:xfrm>
              <a:off x="1756317" y="3254120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2B136D-A78F-E517-6920-909AFEDEFD9A}"/>
                </a:ext>
              </a:extLst>
            </p:cNvPr>
            <p:cNvSpPr/>
            <p:nvPr/>
          </p:nvSpPr>
          <p:spPr>
            <a:xfrm>
              <a:off x="2109439" y="3254120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4C99D83-1C2A-CE6A-7CC3-E3A5038C9509}"/>
                </a:ext>
              </a:extLst>
            </p:cNvPr>
            <p:cNvSpPr/>
            <p:nvPr/>
          </p:nvSpPr>
          <p:spPr>
            <a:xfrm>
              <a:off x="1217341" y="354271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181535-B683-1443-37DD-DEA5CE8A5713}"/>
                </a:ext>
              </a:extLst>
            </p:cNvPr>
            <p:cNvSpPr/>
            <p:nvPr/>
          </p:nvSpPr>
          <p:spPr>
            <a:xfrm>
              <a:off x="1570463" y="354271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83E6DB6-E409-2590-AA24-54033D90F8A0}"/>
                </a:ext>
              </a:extLst>
            </p:cNvPr>
            <p:cNvSpPr/>
            <p:nvPr/>
          </p:nvSpPr>
          <p:spPr>
            <a:xfrm>
              <a:off x="1923585" y="354271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739AD0-52FE-1454-3A28-3837F78F7BDC}"/>
                </a:ext>
              </a:extLst>
            </p:cNvPr>
            <p:cNvSpPr/>
            <p:nvPr/>
          </p:nvSpPr>
          <p:spPr>
            <a:xfrm>
              <a:off x="2267414" y="354271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3091C0E-21E0-27E4-E12E-BFB009CC6382}"/>
                </a:ext>
              </a:extLst>
            </p:cNvPr>
            <p:cNvSpPr/>
            <p:nvPr/>
          </p:nvSpPr>
          <p:spPr>
            <a:xfrm>
              <a:off x="1050072" y="3828281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34DCBF-86A2-7BFD-10B5-2EB061441290}"/>
                </a:ext>
              </a:extLst>
            </p:cNvPr>
            <p:cNvSpPr/>
            <p:nvPr/>
          </p:nvSpPr>
          <p:spPr>
            <a:xfrm>
              <a:off x="1403194" y="3828281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79271B-C714-06B2-B04D-3F9F90494796}"/>
                </a:ext>
              </a:extLst>
            </p:cNvPr>
            <p:cNvSpPr/>
            <p:nvPr/>
          </p:nvSpPr>
          <p:spPr>
            <a:xfrm>
              <a:off x="1756316" y="3828281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1358FC-83BC-A393-05C6-4F75A4D91C78}"/>
                </a:ext>
              </a:extLst>
            </p:cNvPr>
            <p:cNvSpPr/>
            <p:nvPr/>
          </p:nvSpPr>
          <p:spPr>
            <a:xfrm>
              <a:off x="2100145" y="3828281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D2FCF9A-74C4-ED69-B591-1B87A83A9FCE}"/>
                </a:ext>
              </a:extLst>
            </p:cNvPr>
            <p:cNvSpPr/>
            <p:nvPr/>
          </p:nvSpPr>
          <p:spPr>
            <a:xfrm>
              <a:off x="2432821" y="3828281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3EFA41-667C-30C8-DF7A-19529F891675}"/>
              </a:ext>
            </a:extLst>
          </p:cNvPr>
          <p:cNvGrpSpPr/>
          <p:nvPr/>
        </p:nvGrpSpPr>
        <p:grpSpPr>
          <a:xfrm>
            <a:off x="5792388" y="3063026"/>
            <a:ext cx="943086" cy="759099"/>
            <a:chOff x="1217341" y="2665141"/>
            <a:chExt cx="1384610" cy="121211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23CA6D-E581-978A-CC51-9003EB3785CC}"/>
                </a:ext>
              </a:extLst>
            </p:cNvPr>
            <p:cNvSpPr/>
            <p:nvPr/>
          </p:nvSpPr>
          <p:spPr>
            <a:xfrm>
              <a:off x="1756317" y="2665141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642452B-1A65-9EA3-841A-B460828125B1}"/>
                </a:ext>
              </a:extLst>
            </p:cNvPr>
            <p:cNvSpPr/>
            <p:nvPr/>
          </p:nvSpPr>
          <p:spPr>
            <a:xfrm>
              <a:off x="1579756" y="295183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B4D6B9-6693-7121-135D-1608E6246140}"/>
                </a:ext>
              </a:extLst>
            </p:cNvPr>
            <p:cNvSpPr/>
            <p:nvPr/>
          </p:nvSpPr>
          <p:spPr>
            <a:xfrm>
              <a:off x="1932878" y="295183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EFC125E-9D57-632B-25CC-BDD5ADF68C71}"/>
                </a:ext>
              </a:extLst>
            </p:cNvPr>
            <p:cNvSpPr/>
            <p:nvPr/>
          </p:nvSpPr>
          <p:spPr>
            <a:xfrm>
              <a:off x="1403195" y="3254120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DF50D39-4569-33A0-CF06-1AD8E786D8D8}"/>
                </a:ext>
              </a:extLst>
            </p:cNvPr>
            <p:cNvSpPr/>
            <p:nvPr/>
          </p:nvSpPr>
          <p:spPr>
            <a:xfrm>
              <a:off x="1756317" y="3254120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419EF2-3942-26B4-CDE9-48AF73DE7E2B}"/>
                </a:ext>
              </a:extLst>
            </p:cNvPr>
            <p:cNvSpPr/>
            <p:nvPr/>
          </p:nvSpPr>
          <p:spPr>
            <a:xfrm>
              <a:off x="2109439" y="3254120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38B830E-D322-2EA2-53EA-8126C8EB30CD}"/>
                </a:ext>
              </a:extLst>
            </p:cNvPr>
            <p:cNvSpPr/>
            <p:nvPr/>
          </p:nvSpPr>
          <p:spPr>
            <a:xfrm>
              <a:off x="1217341" y="354271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A088148-4C7E-2EA5-48F7-A19C96E65C23}"/>
                </a:ext>
              </a:extLst>
            </p:cNvPr>
            <p:cNvSpPr/>
            <p:nvPr/>
          </p:nvSpPr>
          <p:spPr>
            <a:xfrm>
              <a:off x="1570463" y="354271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69CD66F-F3EA-7CB4-DD04-C95ECCC2B27C}"/>
                </a:ext>
              </a:extLst>
            </p:cNvPr>
            <p:cNvSpPr/>
            <p:nvPr/>
          </p:nvSpPr>
          <p:spPr>
            <a:xfrm>
              <a:off x="1923585" y="354271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820291-52F9-8F4F-CF81-6D8591051981}"/>
                </a:ext>
              </a:extLst>
            </p:cNvPr>
            <p:cNvSpPr/>
            <p:nvPr/>
          </p:nvSpPr>
          <p:spPr>
            <a:xfrm>
              <a:off x="2267414" y="354271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03DF92-E67D-C1F4-BD31-AF910A0438AF}"/>
              </a:ext>
            </a:extLst>
          </p:cNvPr>
          <p:cNvGrpSpPr/>
          <p:nvPr/>
        </p:nvGrpSpPr>
        <p:grpSpPr>
          <a:xfrm>
            <a:off x="6983581" y="2990097"/>
            <a:ext cx="603803" cy="641713"/>
            <a:chOff x="1403195" y="2665141"/>
            <a:chExt cx="1040781" cy="92351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35B0F9A-1430-5093-9C38-FC5F93113181}"/>
                </a:ext>
              </a:extLst>
            </p:cNvPr>
            <p:cNvSpPr/>
            <p:nvPr/>
          </p:nvSpPr>
          <p:spPr>
            <a:xfrm>
              <a:off x="1756317" y="2665141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E8548E-2E13-4AF0-1DAB-E28DB9BD70F0}"/>
                </a:ext>
              </a:extLst>
            </p:cNvPr>
            <p:cNvSpPr/>
            <p:nvPr/>
          </p:nvSpPr>
          <p:spPr>
            <a:xfrm>
              <a:off x="1579756" y="295183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210C6DB-A822-8550-93AC-10466D253D3E}"/>
                </a:ext>
              </a:extLst>
            </p:cNvPr>
            <p:cNvSpPr/>
            <p:nvPr/>
          </p:nvSpPr>
          <p:spPr>
            <a:xfrm>
              <a:off x="1932878" y="2951838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87D3223-737A-0038-563C-3A137B4FE92A}"/>
                </a:ext>
              </a:extLst>
            </p:cNvPr>
            <p:cNvSpPr/>
            <p:nvPr/>
          </p:nvSpPr>
          <p:spPr>
            <a:xfrm>
              <a:off x="1403195" y="3254120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15EB686-644E-C455-153A-D998AE73B657}"/>
                </a:ext>
              </a:extLst>
            </p:cNvPr>
            <p:cNvSpPr/>
            <p:nvPr/>
          </p:nvSpPr>
          <p:spPr>
            <a:xfrm>
              <a:off x="1756317" y="3254120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A35D47B-250E-280E-78F7-D0654B3C766D}"/>
                </a:ext>
              </a:extLst>
            </p:cNvPr>
            <p:cNvSpPr/>
            <p:nvPr/>
          </p:nvSpPr>
          <p:spPr>
            <a:xfrm>
              <a:off x="2109439" y="3254120"/>
              <a:ext cx="334537" cy="33453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D7DD07E-3EE7-EC5C-7A36-41A10E700D95}"/>
              </a:ext>
            </a:extLst>
          </p:cNvPr>
          <p:cNvSpPr txBox="1"/>
          <p:nvPr/>
        </p:nvSpPr>
        <p:spPr>
          <a:xfrm>
            <a:off x="8329591" y="2258356"/>
            <a:ext cx="21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3)   Work out half of 86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478DF0-FE6C-A1F0-8DC7-62AD3286242E}"/>
              </a:ext>
            </a:extLst>
          </p:cNvPr>
          <p:cNvSpPr txBox="1"/>
          <p:nvPr/>
        </p:nvSpPr>
        <p:spPr>
          <a:xfrm>
            <a:off x="8431387" y="4206867"/>
            <a:ext cx="328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4)   Round 343 to the nearest hundred.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44D99F-5C1E-84E7-26B1-9BAE9F5182E1}"/>
              </a:ext>
            </a:extLst>
          </p:cNvPr>
          <p:cNvSpPr txBox="1"/>
          <p:nvPr/>
        </p:nvSpPr>
        <p:spPr>
          <a:xfrm>
            <a:off x="6707240" y="2471407"/>
            <a:ext cx="74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D6B"/>
                </a:solidFill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9C3025-82BC-BE49-A357-CC94D3822029}"/>
              </a:ext>
            </a:extLst>
          </p:cNvPr>
          <p:cNvSpPr txBox="1"/>
          <p:nvPr/>
        </p:nvSpPr>
        <p:spPr>
          <a:xfrm>
            <a:off x="10695614" y="4807031"/>
            <a:ext cx="83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D6B"/>
                </a:solidFill>
              </a:rPr>
              <a:t>300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A8882F-1967-EFA2-56CF-7EB9591FDE1D}"/>
              </a:ext>
            </a:extLst>
          </p:cNvPr>
          <p:cNvSpPr txBox="1"/>
          <p:nvPr/>
        </p:nvSpPr>
        <p:spPr>
          <a:xfrm>
            <a:off x="9771071" y="2810868"/>
            <a:ext cx="74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D6B"/>
                </a:solidFill>
              </a:rPr>
              <a:t>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3E9DA5-41BD-AC37-ED88-EB79C81C3E63}"/>
              </a:ext>
            </a:extLst>
          </p:cNvPr>
          <p:cNvSpPr txBox="1"/>
          <p:nvPr/>
        </p:nvSpPr>
        <p:spPr>
          <a:xfrm>
            <a:off x="1203785" y="3234171"/>
            <a:ext cx="718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3D6B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737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2E28FC-C7BB-84CE-F4D7-D8157490B283}"/>
              </a:ext>
            </a:extLst>
          </p:cNvPr>
          <p:cNvSpPr txBox="1"/>
          <p:nvPr/>
        </p:nvSpPr>
        <p:spPr>
          <a:xfrm>
            <a:off x="401689" y="900867"/>
            <a:ext cx="502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function machines.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12993-A178-040B-EC96-7B793434D5FC}"/>
              </a:ext>
            </a:extLst>
          </p:cNvPr>
          <p:cNvSpPr/>
          <p:nvPr/>
        </p:nvSpPr>
        <p:spPr>
          <a:xfrm>
            <a:off x="401689" y="200677"/>
            <a:ext cx="4680000" cy="628730"/>
          </a:xfrm>
          <a:prstGeom prst="rect">
            <a:avLst/>
          </a:prstGeom>
          <a:solidFill>
            <a:srgbClr val="F07A01"/>
          </a:solidFill>
          <a:ln>
            <a:solidFill>
              <a:srgbClr val="F07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GB" sz="3600" dirty="0">
                <a:solidFill>
                  <a:srgbClr val="FFFFFF"/>
                </a:solidFill>
              </a:rPr>
              <a:t>I do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AF941-2D74-AE0D-95C3-0F67CB9584BB}"/>
              </a:ext>
            </a:extLst>
          </p:cNvPr>
          <p:cNvSpPr/>
          <p:nvPr/>
        </p:nvSpPr>
        <p:spPr>
          <a:xfrm>
            <a:off x="5769815" y="206477"/>
            <a:ext cx="4680000" cy="628730"/>
          </a:xfrm>
          <a:prstGeom prst="rect">
            <a:avLst/>
          </a:prstGeom>
          <a:solidFill>
            <a:srgbClr val="F07A01"/>
          </a:solidFill>
          <a:ln>
            <a:solidFill>
              <a:srgbClr val="F07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GB" sz="3600" dirty="0">
                <a:solidFill>
                  <a:srgbClr val="FFFFFF"/>
                </a:solidFill>
              </a:rPr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038A76-278D-E279-F9C0-B6F56D7E4292}"/>
              </a:ext>
            </a:extLst>
          </p:cNvPr>
          <p:cNvCxnSpPr>
            <a:cxnSpLocks/>
          </p:cNvCxnSpPr>
          <p:nvPr/>
        </p:nvCxnSpPr>
        <p:spPr>
          <a:xfrm>
            <a:off x="5425752" y="0"/>
            <a:ext cx="0" cy="6858000"/>
          </a:xfrm>
          <a:prstGeom prst="line">
            <a:avLst/>
          </a:prstGeom>
          <a:ln w="19050">
            <a:solidFill>
              <a:srgbClr val="F07A0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697B767-DBA3-1254-D861-983BE84C32EC}"/>
              </a:ext>
            </a:extLst>
          </p:cNvPr>
          <p:cNvSpPr txBox="1"/>
          <p:nvPr/>
        </p:nvSpPr>
        <p:spPr>
          <a:xfrm>
            <a:off x="5769812" y="900867"/>
            <a:ext cx="502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function machines.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1D6C9CE-B666-1E2F-4CD9-8554651427DC}"/>
              </a:ext>
            </a:extLst>
          </p:cNvPr>
          <p:cNvCxnSpPr>
            <a:cxnSpLocks/>
          </p:cNvCxnSpPr>
          <p:nvPr/>
        </p:nvCxnSpPr>
        <p:spPr>
          <a:xfrm>
            <a:off x="1637584" y="2438775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875440-D3C5-1E30-F5B3-2946C37A7BAD}"/>
              </a:ext>
            </a:extLst>
          </p:cNvPr>
          <p:cNvCxnSpPr>
            <a:cxnSpLocks/>
          </p:cNvCxnSpPr>
          <p:nvPr/>
        </p:nvCxnSpPr>
        <p:spPr>
          <a:xfrm>
            <a:off x="3106916" y="2438775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>
            <a:extLst>
              <a:ext uri="{FF2B5EF4-FFF2-40B4-BE49-F238E27FC236}">
                <a16:creationId xmlns:a16="http://schemas.microsoft.com/office/drawing/2014/main" id="{165B0E7F-1C6A-385D-FA7C-E71C643A842E}"/>
              </a:ext>
            </a:extLst>
          </p:cNvPr>
          <p:cNvSpPr txBox="1"/>
          <p:nvPr/>
        </p:nvSpPr>
        <p:spPr>
          <a:xfrm>
            <a:off x="835898" y="1666895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97952A5E-4E6B-660E-851D-8721923C1676}"/>
              </a:ext>
            </a:extLst>
          </p:cNvPr>
          <p:cNvSpPr txBox="1"/>
          <p:nvPr/>
        </p:nvSpPr>
        <p:spPr>
          <a:xfrm>
            <a:off x="3670153" y="1666895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E7AC4D-CB32-4F33-BD30-9E1C07F9492F}"/>
              </a:ext>
            </a:extLst>
          </p:cNvPr>
          <p:cNvSpPr>
            <a:spLocks/>
          </p:cNvSpPr>
          <p:nvPr/>
        </p:nvSpPr>
        <p:spPr>
          <a:xfrm>
            <a:off x="923211" y="207920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2B61"/>
                </a:solidFill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35A3A3-B8D5-3EA7-94B4-94CF8F52E9EB}"/>
              </a:ext>
            </a:extLst>
          </p:cNvPr>
          <p:cNvSpPr>
            <a:spLocks/>
          </p:cNvSpPr>
          <p:nvPr/>
        </p:nvSpPr>
        <p:spPr>
          <a:xfrm>
            <a:off x="3865026" y="207920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FF3D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937437-CFC1-8140-0E5A-BB44E7A75B4F}"/>
                  </a:ext>
                </a:extLst>
              </p:cNvPr>
              <p:cNvSpPr/>
              <p:nvPr/>
            </p:nvSpPr>
            <p:spPr>
              <a:xfrm>
                <a:off x="2394116" y="2079200"/>
                <a:ext cx="712800" cy="712800"/>
              </a:xfrm>
              <a:prstGeom prst="rect">
                <a:avLst/>
              </a:prstGeom>
              <a:solidFill>
                <a:srgbClr val="BDD35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937437-CFC1-8140-0E5A-BB44E7A75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116" y="2079200"/>
                <a:ext cx="712800" cy="712800"/>
              </a:xfrm>
              <a:prstGeom prst="rect">
                <a:avLst/>
              </a:prstGeom>
              <a:blipFill>
                <a:blip r:embed="rId3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7B859A-B692-6B67-CC1D-48A1AC3202F2}"/>
              </a:ext>
            </a:extLst>
          </p:cNvPr>
          <p:cNvCxnSpPr>
            <a:cxnSpLocks/>
          </p:cNvCxnSpPr>
          <p:nvPr/>
        </p:nvCxnSpPr>
        <p:spPr>
          <a:xfrm>
            <a:off x="1637584" y="4649361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F19922-6466-A098-F86A-9FFAC2F5446A}"/>
              </a:ext>
            </a:extLst>
          </p:cNvPr>
          <p:cNvCxnSpPr>
            <a:cxnSpLocks/>
          </p:cNvCxnSpPr>
          <p:nvPr/>
        </p:nvCxnSpPr>
        <p:spPr>
          <a:xfrm>
            <a:off x="3106916" y="4649361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">
            <a:extLst>
              <a:ext uri="{FF2B5EF4-FFF2-40B4-BE49-F238E27FC236}">
                <a16:creationId xmlns:a16="http://schemas.microsoft.com/office/drawing/2014/main" id="{9230322B-728F-B9A8-64EF-52771CF96258}"/>
              </a:ext>
            </a:extLst>
          </p:cNvPr>
          <p:cNvSpPr txBox="1"/>
          <p:nvPr/>
        </p:nvSpPr>
        <p:spPr>
          <a:xfrm>
            <a:off x="835898" y="3876882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BF105A8D-5F8F-48D6-392A-84F6217066E8}"/>
              </a:ext>
            </a:extLst>
          </p:cNvPr>
          <p:cNvSpPr txBox="1"/>
          <p:nvPr/>
        </p:nvSpPr>
        <p:spPr>
          <a:xfrm>
            <a:off x="3670152" y="3876882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output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C85516-6EF4-907E-EF9F-E6E2BBA638DB}"/>
              </a:ext>
            </a:extLst>
          </p:cNvPr>
          <p:cNvSpPr>
            <a:spLocks/>
          </p:cNvSpPr>
          <p:nvPr/>
        </p:nvSpPr>
        <p:spPr>
          <a:xfrm>
            <a:off x="923211" y="428918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76B4CF-7C60-2AB5-D026-96AB42311FA9}"/>
              </a:ext>
            </a:extLst>
          </p:cNvPr>
          <p:cNvSpPr>
            <a:spLocks/>
          </p:cNvSpPr>
          <p:nvPr/>
        </p:nvSpPr>
        <p:spPr>
          <a:xfrm>
            <a:off x="3865026" y="428918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CAFE2E-4131-2C9B-220D-CF860F0708F5}"/>
                  </a:ext>
                </a:extLst>
              </p:cNvPr>
              <p:cNvSpPr/>
              <p:nvPr/>
            </p:nvSpPr>
            <p:spPr>
              <a:xfrm>
                <a:off x="2394116" y="4289187"/>
                <a:ext cx="712800" cy="712800"/>
              </a:xfrm>
              <a:prstGeom prst="rect">
                <a:avLst/>
              </a:prstGeom>
              <a:solidFill>
                <a:srgbClr val="F6B7BF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8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CAFE2E-4131-2C9B-220D-CF860F070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116" y="4289187"/>
                <a:ext cx="712800" cy="712800"/>
              </a:xfrm>
              <a:prstGeom prst="rect">
                <a:avLst/>
              </a:prstGeom>
              <a:blipFill>
                <a:blip r:embed="rId4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ADF598-066E-4838-B8CB-2C5DDF749ACC}"/>
              </a:ext>
            </a:extLst>
          </p:cNvPr>
          <p:cNvCxnSpPr>
            <a:cxnSpLocks/>
          </p:cNvCxnSpPr>
          <p:nvPr/>
        </p:nvCxnSpPr>
        <p:spPr>
          <a:xfrm>
            <a:off x="7057001" y="2435600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C2B0BF-EC12-B7FE-4884-CF569D47B915}"/>
              </a:ext>
            </a:extLst>
          </p:cNvPr>
          <p:cNvCxnSpPr>
            <a:cxnSpLocks/>
          </p:cNvCxnSpPr>
          <p:nvPr/>
        </p:nvCxnSpPr>
        <p:spPr>
          <a:xfrm>
            <a:off x="8526333" y="2435600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>
            <a:extLst>
              <a:ext uri="{FF2B5EF4-FFF2-40B4-BE49-F238E27FC236}">
                <a16:creationId xmlns:a16="http://schemas.microsoft.com/office/drawing/2014/main" id="{5C9E389D-87CA-B2B9-1971-0156D8D46973}"/>
              </a:ext>
            </a:extLst>
          </p:cNvPr>
          <p:cNvSpPr txBox="1"/>
          <p:nvPr/>
        </p:nvSpPr>
        <p:spPr>
          <a:xfrm>
            <a:off x="6255315" y="1666895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36741A0E-8008-5732-2A8F-05BA9B80D22C}"/>
              </a:ext>
            </a:extLst>
          </p:cNvPr>
          <p:cNvSpPr txBox="1"/>
          <p:nvPr/>
        </p:nvSpPr>
        <p:spPr>
          <a:xfrm>
            <a:off x="9089571" y="1666895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output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78BEE4-CEFA-1BE7-F004-E16E4C37D8DD}"/>
              </a:ext>
            </a:extLst>
          </p:cNvPr>
          <p:cNvSpPr>
            <a:spLocks/>
          </p:cNvSpPr>
          <p:nvPr/>
        </p:nvSpPr>
        <p:spPr>
          <a:xfrm>
            <a:off x="6342628" y="207920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2B61"/>
                </a:solidFill>
              </a:rPr>
              <a:t>37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C11751-3964-1857-4F75-84B793A087E4}"/>
              </a:ext>
            </a:extLst>
          </p:cNvPr>
          <p:cNvSpPr>
            <a:spLocks/>
          </p:cNvSpPr>
          <p:nvPr/>
        </p:nvSpPr>
        <p:spPr>
          <a:xfrm>
            <a:off x="9284443" y="207920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FF3D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79E7C9-6EE0-088F-60CD-8CA0893787B8}"/>
                  </a:ext>
                </a:extLst>
              </p:cNvPr>
              <p:cNvSpPr/>
              <p:nvPr/>
            </p:nvSpPr>
            <p:spPr>
              <a:xfrm>
                <a:off x="7813533" y="2079200"/>
                <a:ext cx="712800" cy="712800"/>
              </a:xfrm>
              <a:prstGeom prst="rect">
                <a:avLst/>
              </a:prstGeom>
              <a:solidFill>
                <a:srgbClr val="BDE4F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C79E7C9-6EE0-088F-60CD-8CA089378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33" y="2079200"/>
                <a:ext cx="712800" cy="712800"/>
              </a:xfrm>
              <a:prstGeom prst="rect">
                <a:avLst/>
              </a:prstGeom>
              <a:blipFill>
                <a:blip r:embed="rId5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A26559-39DB-57A8-02D9-F6469E29DE55}"/>
              </a:ext>
            </a:extLst>
          </p:cNvPr>
          <p:cNvCxnSpPr>
            <a:cxnSpLocks/>
          </p:cNvCxnSpPr>
          <p:nvPr/>
        </p:nvCxnSpPr>
        <p:spPr>
          <a:xfrm>
            <a:off x="7057001" y="4652536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2E435A-878B-2740-A833-EC99F2F853F1}"/>
              </a:ext>
            </a:extLst>
          </p:cNvPr>
          <p:cNvCxnSpPr>
            <a:cxnSpLocks/>
          </p:cNvCxnSpPr>
          <p:nvPr/>
        </p:nvCxnSpPr>
        <p:spPr>
          <a:xfrm>
            <a:off x="8526333" y="4652536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7">
            <a:extLst>
              <a:ext uri="{FF2B5EF4-FFF2-40B4-BE49-F238E27FC236}">
                <a16:creationId xmlns:a16="http://schemas.microsoft.com/office/drawing/2014/main" id="{38267D07-5021-AF74-5931-B1A42DB78ECF}"/>
              </a:ext>
            </a:extLst>
          </p:cNvPr>
          <p:cNvSpPr txBox="1"/>
          <p:nvPr/>
        </p:nvSpPr>
        <p:spPr>
          <a:xfrm>
            <a:off x="6255315" y="3876882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0D9AA74C-FE5B-6915-0703-689C4F4627A5}"/>
              </a:ext>
            </a:extLst>
          </p:cNvPr>
          <p:cNvSpPr txBox="1"/>
          <p:nvPr/>
        </p:nvSpPr>
        <p:spPr>
          <a:xfrm>
            <a:off x="9089569" y="3876882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4BD9EE-E342-7579-772A-52B02BFDBAB6}"/>
              </a:ext>
            </a:extLst>
          </p:cNvPr>
          <p:cNvSpPr>
            <a:spLocks/>
          </p:cNvSpPr>
          <p:nvPr/>
        </p:nvSpPr>
        <p:spPr>
          <a:xfrm>
            <a:off x="6342628" y="428918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CC1DD9-C962-67A5-18BD-0D1D946E52D9}"/>
              </a:ext>
            </a:extLst>
          </p:cNvPr>
          <p:cNvSpPr>
            <a:spLocks/>
          </p:cNvSpPr>
          <p:nvPr/>
        </p:nvSpPr>
        <p:spPr>
          <a:xfrm>
            <a:off x="9284443" y="428918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9C2CF72-15A9-1072-6AE5-24DD48147AE6}"/>
                  </a:ext>
                </a:extLst>
              </p:cNvPr>
              <p:cNvSpPr/>
              <p:nvPr/>
            </p:nvSpPr>
            <p:spPr>
              <a:xfrm>
                <a:off x="7813533" y="4289187"/>
                <a:ext cx="712800" cy="712800"/>
              </a:xfrm>
              <a:prstGeom prst="rect">
                <a:avLst/>
              </a:prstGeom>
              <a:solidFill>
                <a:srgbClr val="FFF48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9C2CF72-15A9-1072-6AE5-24DD48147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33" y="4289187"/>
                <a:ext cx="712800" cy="712800"/>
              </a:xfrm>
              <a:prstGeom prst="rect">
                <a:avLst/>
              </a:prstGeom>
              <a:blipFill>
                <a:blip r:embed="rId6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356F7ED-5B33-B947-515A-16B50D665291}"/>
              </a:ext>
            </a:extLst>
          </p:cNvPr>
          <p:cNvSpPr txBox="1"/>
          <p:nvPr/>
        </p:nvSpPr>
        <p:spPr>
          <a:xfrm>
            <a:off x="3835208" y="2208820"/>
            <a:ext cx="77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45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9FA7C4-05CC-4B14-6E9B-5605E0448C66}"/>
              </a:ext>
            </a:extLst>
          </p:cNvPr>
          <p:cNvSpPr txBox="1"/>
          <p:nvPr/>
        </p:nvSpPr>
        <p:spPr>
          <a:xfrm>
            <a:off x="894937" y="4418528"/>
            <a:ext cx="77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9025AB-AD38-8F3D-64C8-CB8713EDE324}"/>
              </a:ext>
            </a:extLst>
          </p:cNvPr>
          <p:cNvSpPr txBox="1"/>
          <p:nvPr/>
        </p:nvSpPr>
        <p:spPr>
          <a:xfrm>
            <a:off x="9375656" y="2205645"/>
            <a:ext cx="53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05EDD1-01E9-FBE9-AAE0-C93D6C462A27}"/>
              </a:ext>
            </a:extLst>
          </p:cNvPr>
          <p:cNvSpPr txBox="1"/>
          <p:nvPr/>
        </p:nvSpPr>
        <p:spPr>
          <a:xfrm>
            <a:off x="6433058" y="4418385"/>
            <a:ext cx="53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7B8DD8-C0F4-8EA5-CA55-C72B59EBAA8A}"/>
                  </a:ext>
                </a:extLst>
              </p:cNvPr>
              <p:cNvSpPr txBox="1"/>
              <p:nvPr/>
            </p:nvSpPr>
            <p:spPr>
              <a:xfrm>
                <a:off x="1400175" y="3048000"/>
                <a:ext cx="2435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accent6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45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7B8DD8-C0F4-8EA5-CA55-C72B59EBA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5" y="3048000"/>
                <a:ext cx="2435033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C90132-B2B2-A407-3611-D733A0E70D7C}"/>
                  </a:ext>
                </a:extLst>
              </p:cNvPr>
              <p:cNvSpPr txBox="1"/>
              <p:nvPr/>
            </p:nvSpPr>
            <p:spPr>
              <a:xfrm>
                <a:off x="1364149" y="5319542"/>
                <a:ext cx="2435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accent6"/>
                    </a:solidFill>
                  </a:rPr>
                  <a:t>17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25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C90132-B2B2-A407-3611-D733A0E70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49" y="5319542"/>
                <a:ext cx="2435033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6FC66ED-2E7C-A818-A652-AEE6EBD848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363202" y="4794654"/>
            <a:ext cx="1132892" cy="1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 animBg="1"/>
      <p:bldP spid="24" grpId="0" animBg="1"/>
      <p:bldP spid="25" grpId="0" animBg="1"/>
      <p:bldP spid="33" grpId="0"/>
      <p:bldP spid="34" grpId="0"/>
      <p:bldP spid="35" grpId="0" animBg="1"/>
      <p:bldP spid="36" grpId="0" animBg="1"/>
      <p:bldP spid="37" grpId="0" animBg="1"/>
      <p:bldP spid="39" grpId="0"/>
      <p:bldP spid="40" grpId="0"/>
      <p:bldP spid="41" grpId="0" animBg="1"/>
      <p:bldP spid="42" grpId="0" animBg="1"/>
      <p:bldP spid="43" grpId="0" animBg="1"/>
      <p:bldP spid="20" grpId="0"/>
      <p:bldP spid="26" grpId="0"/>
      <p:bldP spid="38" grpId="0"/>
      <p:bldP spid="4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E094D-448F-0DE4-88E3-1DB0C215BC8B}"/>
              </a:ext>
            </a:extLst>
          </p:cNvPr>
          <p:cNvSpPr txBox="1"/>
          <p:nvPr/>
        </p:nvSpPr>
        <p:spPr>
          <a:xfrm>
            <a:off x="409117" y="367234"/>
            <a:ext cx="1044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function machines.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5C2C6E-0F84-3E53-3E12-CB9EF46F691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006563" y="2358233"/>
            <a:ext cx="70939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72BE31-B38C-105B-2CBD-2F9DEE34BC9F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586149" y="2358233"/>
            <a:ext cx="63994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>
            <a:extLst>
              <a:ext uri="{FF2B5EF4-FFF2-40B4-BE49-F238E27FC236}">
                <a16:creationId xmlns:a16="http://schemas.microsoft.com/office/drawing/2014/main" id="{853E725F-7C85-E300-4FF3-780DBCE720F7}"/>
              </a:ext>
            </a:extLst>
          </p:cNvPr>
          <p:cNvSpPr txBox="1"/>
          <p:nvPr/>
        </p:nvSpPr>
        <p:spPr>
          <a:xfrm>
            <a:off x="1204877" y="1589528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input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85F9C4D-A42E-C3F1-E03B-21339DB3943F}"/>
              </a:ext>
            </a:extLst>
          </p:cNvPr>
          <p:cNvSpPr txBox="1"/>
          <p:nvPr/>
        </p:nvSpPr>
        <p:spPr>
          <a:xfrm>
            <a:off x="4039133" y="1589528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output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706FE6-EB1A-C898-9677-60D3AA11A272}"/>
              </a:ext>
            </a:extLst>
          </p:cNvPr>
          <p:cNvSpPr>
            <a:spLocks/>
          </p:cNvSpPr>
          <p:nvPr/>
        </p:nvSpPr>
        <p:spPr>
          <a:xfrm>
            <a:off x="1292190" y="2001833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2B61"/>
                </a:solidFill>
              </a:rPr>
              <a:t>35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653DDA-583C-4678-34D6-CBAD039C85F0}"/>
              </a:ext>
            </a:extLst>
          </p:cNvPr>
          <p:cNvSpPr>
            <a:spLocks/>
          </p:cNvSpPr>
          <p:nvPr/>
        </p:nvSpPr>
        <p:spPr>
          <a:xfrm>
            <a:off x="4234005" y="2001833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FF3D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3BC2290-F83D-0820-4F62-1BBDF2FA4B89}"/>
                  </a:ext>
                </a:extLst>
              </p:cNvPr>
              <p:cNvSpPr/>
              <p:nvPr/>
            </p:nvSpPr>
            <p:spPr>
              <a:xfrm>
                <a:off x="2715959" y="2001833"/>
                <a:ext cx="870190" cy="712800"/>
              </a:xfrm>
              <a:prstGeom prst="rect">
                <a:avLst/>
              </a:prstGeom>
              <a:solidFill>
                <a:srgbClr val="BDE4F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17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3BC2290-F83D-0820-4F62-1BBDF2FA4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959" y="2001833"/>
                <a:ext cx="870190" cy="712800"/>
              </a:xfrm>
              <a:prstGeom prst="rect">
                <a:avLst/>
              </a:prstGeom>
              <a:blipFill>
                <a:blip r:embed="rId2"/>
                <a:stretch>
                  <a:fillRect r="-5517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ABF5B0-C7A8-F92A-D99E-55EF140F7267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2006563" y="4946177"/>
            <a:ext cx="709396" cy="37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7DCED6-B4F6-5AEE-D130-7EECFBF406E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586149" y="4946177"/>
            <a:ext cx="639943" cy="37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>
            <a:extLst>
              <a:ext uri="{FF2B5EF4-FFF2-40B4-BE49-F238E27FC236}">
                <a16:creationId xmlns:a16="http://schemas.microsoft.com/office/drawing/2014/main" id="{CFAC9EE9-EA41-4FAF-EDC2-8C98FEF2C770}"/>
              </a:ext>
            </a:extLst>
          </p:cNvPr>
          <p:cNvSpPr txBox="1"/>
          <p:nvPr/>
        </p:nvSpPr>
        <p:spPr>
          <a:xfrm>
            <a:off x="1204877" y="4177472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B8AEF1E2-0994-23EE-6E99-5F659DCB87F8}"/>
              </a:ext>
            </a:extLst>
          </p:cNvPr>
          <p:cNvSpPr txBox="1"/>
          <p:nvPr/>
        </p:nvSpPr>
        <p:spPr>
          <a:xfrm>
            <a:off x="4039131" y="4177472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CFEF14-E89A-C0F2-3E32-105B1DBD5C1E}"/>
              </a:ext>
            </a:extLst>
          </p:cNvPr>
          <p:cNvSpPr>
            <a:spLocks/>
          </p:cNvSpPr>
          <p:nvPr/>
        </p:nvSpPr>
        <p:spPr>
          <a:xfrm>
            <a:off x="1292190" y="458977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2282DB-D781-B67B-C8AB-9F3D7A8E1230}"/>
              </a:ext>
            </a:extLst>
          </p:cNvPr>
          <p:cNvSpPr>
            <a:spLocks/>
          </p:cNvSpPr>
          <p:nvPr/>
        </p:nvSpPr>
        <p:spPr>
          <a:xfrm>
            <a:off x="4234005" y="458977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46DF7D3-BAD1-2F68-28E5-393CC8E3D64F}"/>
                  </a:ext>
                </a:extLst>
              </p:cNvPr>
              <p:cNvSpPr/>
              <p:nvPr/>
            </p:nvSpPr>
            <p:spPr>
              <a:xfrm>
                <a:off x="2715959" y="4589777"/>
                <a:ext cx="870190" cy="712800"/>
              </a:xfrm>
              <a:prstGeom prst="rect">
                <a:avLst/>
              </a:prstGeom>
              <a:solidFill>
                <a:srgbClr val="F6B7BF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46DF7D3-BAD1-2F68-28E5-393CC8E3D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959" y="4589777"/>
                <a:ext cx="870190" cy="712800"/>
              </a:xfrm>
              <a:prstGeom prst="rect">
                <a:avLst/>
              </a:prstGeom>
              <a:blipFill>
                <a:blip r:embed="rId3"/>
                <a:stretch>
                  <a:fillRect r="-5517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59071F-F6DD-C9D8-AC34-E59CA63BF723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6973036" y="2358233"/>
            <a:ext cx="709396" cy="69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5B85C5-B45B-B7FC-0D81-FFA6743A6FD7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8552622" y="2358233"/>
            <a:ext cx="639943" cy="69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">
            <a:extLst>
              <a:ext uri="{FF2B5EF4-FFF2-40B4-BE49-F238E27FC236}">
                <a16:creationId xmlns:a16="http://schemas.microsoft.com/office/drawing/2014/main" id="{08AA58C2-CE97-E8FF-F4D5-CF5DA7936ACE}"/>
              </a:ext>
            </a:extLst>
          </p:cNvPr>
          <p:cNvSpPr txBox="1"/>
          <p:nvPr/>
        </p:nvSpPr>
        <p:spPr>
          <a:xfrm>
            <a:off x="6171350" y="1589528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EE5B0875-2A0B-3C2F-CAEC-3F85FAF28B62}"/>
              </a:ext>
            </a:extLst>
          </p:cNvPr>
          <p:cNvSpPr txBox="1"/>
          <p:nvPr/>
        </p:nvSpPr>
        <p:spPr>
          <a:xfrm>
            <a:off x="9005604" y="1589528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0C98F3-736F-F120-6D7A-C45246569073}"/>
              </a:ext>
            </a:extLst>
          </p:cNvPr>
          <p:cNvSpPr>
            <a:spLocks/>
          </p:cNvSpPr>
          <p:nvPr/>
        </p:nvSpPr>
        <p:spPr>
          <a:xfrm>
            <a:off x="6258663" y="2001833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2B61"/>
                </a:solidFill>
              </a:rPr>
              <a:t>28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98255-467A-C611-8946-C1B6CF57E624}"/>
              </a:ext>
            </a:extLst>
          </p:cNvPr>
          <p:cNvSpPr>
            <a:spLocks/>
          </p:cNvSpPr>
          <p:nvPr/>
        </p:nvSpPr>
        <p:spPr>
          <a:xfrm>
            <a:off x="9200478" y="2001833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FF3D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3C6A659-E44B-2DC7-3305-79F681CBDF16}"/>
                  </a:ext>
                </a:extLst>
              </p:cNvPr>
              <p:cNvSpPr/>
              <p:nvPr/>
            </p:nvSpPr>
            <p:spPr>
              <a:xfrm>
                <a:off x="7682432" y="2001833"/>
                <a:ext cx="870190" cy="712800"/>
              </a:xfrm>
              <a:prstGeom prst="rect">
                <a:avLst/>
              </a:prstGeom>
              <a:solidFill>
                <a:srgbClr val="FFF48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3C6A659-E44B-2DC7-3305-79F681CBD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432" y="2001833"/>
                <a:ext cx="870190" cy="712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C2706BF-8AFB-7B54-8AC9-EE66060174CA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6965161" y="4946177"/>
            <a:ext cx="709396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EFF2247-1FAE-A0E8-E31C-6527BE8CDBF6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8544747" y="4946177"/>
            <a:ext cx="639943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7">
            <a:extLst>
              <a:ext uri="{FF2B5EF4-FFF2-40B4-BE49-F238E27FC236}">
                <a16:creationId xmlns:a16="http://schemas.microsoft.com/office/drawing/2014/main" id="{81076844-32D4-9BDF-1398-8FB6D191FE1D}"/>
              </a:ext>
            </a:extLst>
          </p:cNvPr>
          <p:cNvSpPr txBox="1"/>
          <p:nvPr/>
        </p:nvSpPr>
        <p:spPr>
          <a:xfrm>
            <a:off x="6163475" y="4177472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41" name="TextBox 8">
            <a:extLst>
              <a:ext uri="{FF2B5EF4-FFF2-40B4-BE49-F238E27FC236}">
                <a16:creationId xmlns:a16="http://schemas.microsoft.com/office/drawing/2014/main" id="{10803D81-FA2E-6E47-1FC5-CFC8BA34B94F}"/>
              </a:ext>
            </a:extLst>
          </p:cNvPr>
          <p:cNvSpPr txBox="1"/>
          <p:nvPr/>
        </p:nvSpPr>
        <p:spPr>
          <a:xfrm>
            <a:off x="8997730" y="4177472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D47A50-52AE-6465-1E4E-BC4F29BF7862}"/>
              </a:ext>
            </a:extLst>
          </p:cNvPr>
          <p:cNvSpPr>
            <a:spLocks/>
          </p:cNvSpPr>
          <p:nvPr/>
        </p:nvSpPr>
        <p:spPr>
          <a:xfrm>
            <a:off x="6250788" y="458977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A81BF2-5EF9-1CC9-25F5-6BBEB0F096F5}"/>
              </a:ext>
            </a:extLst>
          </p:cNvPr>
          <p:cNvSpPr>
            <a:spLocks/>
          </p:cNvSpPr>
          <p:nvPr/>
        </p:nvSpPr>
        <p:spPr>
          <a:xfrm>
            <a:off x="9192603" y="458977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63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AEFA249-EC6A-8D17-874F-FF73F38CC658}"/>
                  </a:ext>
                </a:extLst>
              </p:cNvPr>
              <p:cNvSpPr/>
              <p:nvPr/>
            </p:nvSpPr>
            <p:spPr>
              <a:xfrm>
                <a:off x="7674557" y="4589777"/>
                <a:ext cx="870190" cy="712800"/>
              </a:xfrm>
              <a:prstGeom prst="rect">
                <a:avLst/>
              </a:prstGeom>
              <a:solidFill>
                <a:srgbClr val="BDD35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7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AEFA249-EC6A-8D17-874F-FF73F38CC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557" y="4589777"/>
                <a:ext cx="870190" cy="712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8B128AE6-2023-3260-76D4-FE5F45349894}"/>
              </a:ext>
            </a:extLst>
          </p:cNvPr>
          <p:cNvSpPr txBox="1"/>
          <p:nvPr/>
        </p:nvSpPr>
        <p:spPr>
          <a:xfrm>
            <a:off x="416991" y="1921248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a)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02D3DC-F7B4-C661-A7C4-D2682AFBDE46}"/>
              </a:ext>
            </a:extLst>
          </p:cNvPr>
          <p:cNvSpPr txBox="1"/>
          <p:nvPr/>
        </p:nvSpPr>
        <p:spPr>
          <a:xfrm>
            <a:off x="416991" y="4509192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b)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34A174-BCA2-CCD6-546E-BB3C67C56E4F}"/>
              </a:ext>
            </a:extLst>
          </p:cNvPr>
          <p:cNvSpPr txBox="1"/>
          <p:nvPr/>
        </p:nvSpPr>
        <p:spPr>
          <a:xfrm>
            <a:off x="5539281" y="1921248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c)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300C1A-C26A-8147-B07C-2B56FB674AD8}"/>
              </a:ext>
            </a:extLst>
          </p:cNvPr>
          <p:cNvSpPr txBox="1"/>
          <p:nvPr/>
        </p:nvSpPr>
        <p:spPr>
          <a:xfrm>
            <a:off x="5531406" y="4509192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3FD357-78C9-B5A2-DE0E-D8EDE20E5D68}"/>
              </a:ext>
            </a:extLst>
          </p:cNvPr>
          <p:cNvSpPr txBox="1"/>
          <p:nvPr/>
        </p:nvSpPr>
        <p:spPr>
          <a:xfrm>
            <a:off x="4270533" y="2134349"/>
            <a:ext cx="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52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BE76BB-A730-9194-976F-04FCDACC25FF}"/>
              </a:ext>
            </a:extLst>
          </p:cNvPr>
          <p:cNvSpPr txBox="1"/>
          <p:nvPr/>
        </p:nvSpPr>
        <p:spPr>
          <a:xfrm>
            <a:off x="1328601" y="4714723"/>
            <a:ext cx="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335F13-D8C9-DB33-540F-6BCA414B011A}"/>
              </a:ext>
            </a:extLst>
          </p:cNvPr>
          <p:cNvSpPr txBox="1"/>
          <p:nvPr/>
        </p:nvSpPr>
        <p:spPr>
          <a:xfrm>
            <a:off x="9236889" y="2125800"/>
            <a:ext cx="6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19B47-182E-B4F7-9B58-89FCC4D2940A}"/>
              </a:ext>
            </a:extLst>
          </p:cNvPr>
          <p:cNvSpPr txBox="1"/>
          <p:nvPr/>
        </p:nvSpPr>
        <p:spPr>
          <a:xfrm>
            <a:off x="6346529" y="4716341"/>
            <a:ext cx="520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436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1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9FC69C-6F61-484A-AE5A-740B8849D018}"/>
              </a:ext>
            </a:extLst>
          </p:cNvPr>
          <p:cNvSpPr/>
          <p:nvPr/>
        </p:nvSpPr>
        <p:spPr>
          <a:xfrm>
            <a:off x="2960143" y="3670430"/>
            <a:ext cx="4636067" cy="834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output is 0.24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5A7D0-7847-0624-80AD-17E30B7D8591}"/>
              </a:ext>
            </a:extLst>
          </p:cNvPr>
          <p:cNvSpPr txBox="1"/>
          <p:nvPr/>
        </p:nvSpPr>
        <p:spPr>
          <a:xfrm>
            <a:off x="414131" y="988542"/>
            <a:ext cx="463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the statement true or false?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5A7CD-0A27-AF24-6C26-0A90BA0DCE09}"/>
              </a:ext>
            </a:extLst>
          </p:cNvPr>
          <p:cNvSpPr txBox="1"/>
          <p:nvPr/>
        </p:nvSpPr>
        <p:spPr>
          <a:xfrm>
            <a:off x="2960144" y="4721997"/>
            <a:ext cx="463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3D6B"/>
                </a:solidFill>
              </a:rPr>
              <a:t>false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DB7C58-1ADC-C6C6-0BFD-5EADEEC3603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4193682" y="2721687"/>
            <a:ext cx="709396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8130B2-6CF7-A755-F82D-EDAC66DA1881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773268" y="2721687"/>
            <a:ext cx="639943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>
            <a:extLst>
              <a:ext uri="{FF2B5EF4-FFF2-40B4-BE49-F238E27FC236}">
                <a16:creationId xmlns:a16="http://schemas.microsoft.com/office/drawing/2014/main" id="{1DC697D6-A667-8FF4-320D-01E4B8A52927}"/>
              </a:ext>
            </a:extLst>
          </p:cNvPr>
          <p:cNvSpPr txBox="1"/>
          <p:nvPr/>
        </p:nvSpPr>
        <p:spPr>
          <a:xfrm>
            <a:off x="3391996" y="1952982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input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D630CC5-629F-FB23-D162-890E6AA647F6}"/>
              </a:ext>
            </a:extLst>
          </p:cNvPr>
          <p:cNvSpPr txBox="1"/>
          <p:nvPr/>
        </p:nvSpPr>
        <p:spPr>
          <a:xfrm>
            <a:off x="6226251" y="1952982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07EE4D-AABD-5F55-C4F6-67779A439603}"/>
              </a:ext>
            </a:extLst>
          </p:cNvPr>
          <p:cNvSpPr>
            <a:spLocks/>
          </p:cNvSpPr>
          <p:nvPr/>
        </p:nvSpPr>
        <p:spPr>
          <a:xfrm>
            <a:off x="3479309" y="236528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0.6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DD93F2-10F3-2B94-B96C-CF4DD3A29634}"/>
              </a:ext>
            </a:extLst>
          </p:cNvPr>
          <p:cNvSpPr>
            <a:spLocks/>
          </p:cNvSpPr>
          <p:nvPr/>
        </p:nvSpPr>
        <p:spPr>
          <a:xfrm>
            <a:off x="6421124" y="236528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C7536E3-5EB0-239E-3A6E-65F63F5ACF24}"/>
                  </a:ext>
                </a:extLst>
              </p:cNvPr>
              <p:cNvSpPr/>
              <p:nvPr/>
            </p:nvSpPr>
            <p:spPr>
              <a:xfrm>
                <a:off x="4903078" y="2365287"/>
                <a:ext cx="870190" cy="712800"/>
              </a:xfrm>
              <a:prstGeom prst="rect">
                <a:avLst/>
              </a:prstGeom>
              <a:solidFill>
                <a:srgbClr val="BDD35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C7536E3-5EB0-239E-3A6E-65F63F5AC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078" y="2365287"/>
                <a:ext cx="870190" cy="712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7272663-9E55-5F51-91DC-4CF2B382B355}"/>
              </a:ext>
            </a:extLst>
          </p:cNvPr>
          <p:cNvSpPr txBox="1"/>
          <p:nvPr/>
        </p:nvSpPr>
        <p:spPr>
          <a:xfrm>
            <a:off x="6458923" y="2494127"/>
            <a:ext cx="63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2.4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5A60C-F0DA-D14D-7AA6-4673F252EA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929573" y="4550229"/>
            <a:ext cx="1339407" cy="17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23633A-40A1-AF45-B24A-79C5E7E6C243}"/>
              </a:ext>
            </a:extLst>
          </p:cNvPr>
          <p:cNvSpPr txBox="1"/>
          <p:nvPr/>
        </p:nvSpPr>
        <p:spPr>
          <a:xfrm>
            <a:off x="397565" y="357808"/>
            <a:ext cx="1046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Mo has calculated the output for the function machine.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E30E07-B8C2-F6DB-A9D5-9CD8EE5FE3EA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637792" y="2825014"/>
            <a:ext cx="709395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>
            <a:extLst>
              <a:ext uri="{FF2B5EF4-FFF2-40B4-BE49-F238E27FC236}">
                <a16:creationId xmlns:a16="http://schemas.microsoft.com/office/drawing/2014/main" id="{E7D5FD52-FD84-7B58-B18F-6BDE1F3554D2}"/>
              </a:ext>
            </a:extLst>
          </p:cNvPr>
          <p:cNvSpPr txBox="1"/>
          <p:nvPr/>
        </p:nvSpPr>
        <p:spPr>
          <a:xfrm>
            <a:off x="2836106" y="2056309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3DF6A4D4-731D-0488-77BF-13F556DCC273}"/>
              </a:ext>
            </a:extLst>
          </p:cNvPr>
          <p:cNvSpPr txBox="1"/>
          <p:nvPr/>
        </p:nvSpPr>
        <p:spPr>
          <a:xfrm>
            <a:off x="6183547" y="2056309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AFEDD-167C-5545-92A9-E89720CDF82C}"/>
              </a:ext>
            </a:extLst>
          </p:cNvPr>
          <p:cNvSpPr>
            <a:spLocks/>
          </p:cNvSpPr>
          <p:nvPr/>
        </p:nvSpPr>
        <p:spPr>
          <a:xfrm>
            <a:off x="2923419" y="2468614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417B8-B2D4-1A5F-89C1-F53CD70FDF63}"/>
              </a:ext>
            </a:extLst>
          </p:cNvPr>
          <p:cNvSpPr>
            <a:spLocks/>
          </p:cNvSpPr>
          <p:nvPr/>
        </p:nvSpPr>
        <p:spPr>
          <a:xfrm>
            <a:off x="6378420" y="2468614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EA9A0-EDFC-61C3-5B57-95D5A8734985}"/>
              </a:ext>
            </a:extLst>
          </p:cNvPr>
          <p:cNvSpPr/>
          <p:nvPr/>
        </p:nvSpPr>
        <p:spPr>
          <a:xfrm>
            <a:off x="4347187" y="2468614"/>
            <a:ext cx="1323173" cy="712800"/>
          </a:xfrm>
          <a:prstGeom prst="rect">
            <a:avLst/>
          </a:prstGeom>
          <a:solidFill>
            <a:srgbClr val="D5CEE8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squared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80FBFE-6C91-F10D-D2AA-8A36F5A0CBAA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5670360" y="2825014"/>
            <a:ext cx="7080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0D44868-E045-8EB3-92B2-8E3D85F9905B}"/>
              </a:ext>
            </a:extLst>
          </p:cNvPr>
          <p:cNvSpPr txBox="1"/>
          <p:nvPr/>
        </p:nvSpPr>
        <p:spPr>
          <a:xfrm>
            <a:off x="397565" y="4776965"/>
            <a:ext cx="1046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Explain the mistake Mo has made.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FB73E-2E95-B131-E15E-63533CAD59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9930" y="5007797"/>
            <a:ext cx="3112181" cy="10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50B59-4703-74C1-7A09-2DD601D79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383C6C-B2F6-8652-6AA7-EF308FC49339}"/>
              </a:ext>
            </a:extLst>
          </p:cNvPr>
          <p:cNvSpPr txBox="1"/>
          <p:nvPr/>
        </p:nvSpPr>
        <p:spPr>
          <a:xfrm>
            <a:off x="3002366" y="459066"/>
            <a:ext cx="541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What’s the same? What’s different?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5063D8-6ABE-1213-AC6A-0D6A88EFE088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536152" y="2058031"/>
            <a:ext cx="709395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D71B294-9701-DE7F-76E3-443886BE166A}"/>
              </a:ext>
            </a:extLst>
          </p:cNvPr>
          <p:cNvSpPr txBox="1"/>
          <p:nvPr/>
        </p:nvSpPr>
        <p:spPr>
          <a:xfrm>
            <a:off x="734466" y="1289326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AC9AA-3F98-DF72-DB70-1CB845F67A81}"/>
              </a:ext>
            </a:extLst>
          </p:cNvPr>
          <p:cNvSpPr txBox="1"/>
          <p:nvPr/>
        </p:nvSpPr>
        <p:spPr>
          <a:xfrm>
            <a:off x="4081907" y="1289326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C19A1B-46E7-6E8F-BB79-9AA066245547}"/>
              </a:ext>
            </a:extLst>
          </p:cNvPr>
          <p:cNvSpPr>
            <a:spLocks/>
          </p:cNvSpPr>
          <p:nvPr/>
        </p:nvSpPr>
        <p:spPr>
          <a:xfrm>
            <a:off x="821779" y="1701631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0B76BF-C421-ADAC-128D-77A5EEE3ECAB}"/>
              </a:ext>
            </a:extLst>
          </p:cNvPr>
          <p:cNvSpPr>
            <a:spLocks/>
          </p:cNvSpPr>
          <p:nvPr/>
        </p:nvSpPr>
        <p:spPr>
          <a:xfrm>
            <a:off x="4276780" y="1701631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F99B3-CA50-3C49-A07F-00BB13B9883D}"/>
              </a:ext>
            </a:extLst>
          </p:cNvPr>
          <p:cNvSpPr/>
          <p:nvPr/>
        </p:nvSpPr>
        <p:spPr>
          <a:xfrm>
            <a:off x="2245547" y="1701631"/>
            <a:ext cx="1323173" cy="712800"/>
          </a:xfrm>
          <a:prstGeom prst="rect">
            <a:avLst/>
          </a:prstGeom>
          <a:solidFill>
            <a:srgbClr val="D5CEE8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subtract 50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4B52BD-A2C3-E735-5D21-C3CCBEDA4533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>
            <a:off x="3568720" y="2058031"/>
            <a:ext cx="7080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1FD7D1-EC26-D47F-37B2-5393BF6F35B5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6703197" y="2058031"/>
            <a:ext cx="709395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7B8160-39CE-FC1A-E85D-D9BF345B7971}"/>
              </a:ext>
            </a:extLst>
          </p:cNvPr>
          <p:cNvSpPr txBox="1"/>
          <p:nvPr/>
        </p:nvSpPr>
        <p:spPr>
          <a:xfrm>
            <a:off x="5901511" y="1289326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25F40A-4984-B083-8E6D-227A6E7334B2}"/>
              </a:ext>
            </a:extLst>
          </p:cNvPr>
          <p:cNvSpPr txBox="1"/>
          <p:nvPr/>
        </p:nvSpPr>
        <p:spPr>
          <a:xfrm>
            <a:off x="9248952" y="1289326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54CA29-1795-DC3D-7F21-B861B5349439}"/>
              </a:ext>
            </a:extLst>
          </p:cNvPr>
          <p:cNvSpPr>
            <a:spLocks/>
          </p:cNvSpPr>
          <p:nvPr/>
        </p:nvSpPr>
        <p:spPr>
          <a:xfrm>
            <a:off x="5988824" y="1701631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425732-152D-5075-489F-9264991D3315}"/>
              </a:ext>
            </a:extLst>
          </p:cNvPr>
          <p:cNvSpPr>
            <a:spLocks/>
          </p:cNvSpPr>
          <p:nvPr/>
        </p:nvSpPr>
        <p:spPr>
          <a:xfrm>
            <a:off x="9443825" y="1701631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6EB89E-C3A8-57DD-3F0C-0C2900A0670B}"/>
              </a:ext>
            </a:extLst>
          </p:cNvPr>
          <p:cNvSpPr/>
          <p:nvPr/>
        </p:nvSpPr>
        <p:spPr>
          <a:xfrm>
            <a:off x="7412592" y="1701631"/>
            <a:ext cx="1323173" cy="712800"/>
          </a:xfrm>
          <a:prstGeom prst="rect">
            <a:avLst/>
          </a:prstGeom>
          <a:solidFill>
            <a:srgbClr val="D5CEE8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subtract from 50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28EE10-3741-17DD-1238-8616D8B10388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8735765" y="2058031"/>
            <a:ext cx="7080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3CE397C-BFFB-2322-2F80-07F0DAD5A4E2}"/>
              </a:ext>
            </a:extLst>
          </p:cNvPr>
          <p:cNvSpPr txBox="1"/>
          <p:nvPr/>
        </p:nvSpPr>
        <p:spPr>
          <a:xfrm>
            <a:off x="405369" y="3941426"/>
            <a:ext cx="478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function machines.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57D1C9-04BE-4530-2C5E-8E23B2CA37A2}"/>
              </a:ext>
            </a:extLst>
          </p:cNvPr>
          <p:cNvSpPr txBox="1"/>
          <p:nvPr/>
        </p:nvSpPr>
        <p:spPr>
          <a:xfrm>
            <a:off x="4358000" y="1829345"/>
            <a:ext cx="55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AE66AE-AA7C-A19C-5ADB-56E994AE7C31}"/>
              </a:ext>
            </a:extLst>
          </p:cNvPr>
          <p:cNvSpPr txBox="1"/>
          <p:nvPr/>
        </p:nvSpPr>
        <p:spPr>
          <a:xfrm>
            <a:off x="6069327" y="1827198"/>
            <a:ext cx="55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0BA0D-BAFF-9878-8913-9BBA1C7D8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254659" y="4403091"/>
            <a:ext cx="1339407" cy="17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103E4-9BF0-714C-9DC2-CD57616E4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1AADA2-ABD6-00F3-10F6-E0EC057705BB}"/>
              </a:ext>
            </a:extLst>
          </p:cNvPr>
          <p:cNvSpPr txBox="1"/>
          <p:nvPr/>
        </p:nvSpPr>
        <p:spPr>
          <a:xfrm>
            <a:off x="375845" y="355831"/>
            <a:ext cx="1048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function machines.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3EB69A-9271-ED12-B04D-90522D516EA5}"/>
              </a:ext>
            </a:extLst>
          </p:cNvPr>
          <p:cNvSpPr txBox="1"/>
          <p:nvPr/>
        </p:nvSpPr>
        <p:spPr>
          <a:xfrm>
            <a:off x="409117" y="3819897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b)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35B77-F736-54B7-2849-A2857D89C824}"/>
              </a:ext>
            </a:extLst>
          </p:cNvPr>
          <p:cNvCxnSpPr>
            <a:cxnSpLocks/>
          </p:cNvCxnSpPr>
          <p:nvPr/>
        </p:nvCxnSpPr>
        <p:spPr>
          <a:xfrm flipV="1">
            <a:off x="1781869" y="4588602"/>
            <a:ext cx="709396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1729D-F4B3-9760-E8BC-35F14DF3CC5E}"/>
              </a:ext>
            </a:extLst>
          </p:cNvPr>
          <p:cNvCxnSpPr>
            <a:cxnSpLocks/>
            <a:stCxn id="43" idx="3"/>
            <a:endCxn id="18" idx="1"/>
          </p:cNvCxnSpPr>
          <p:nvPr/>
        </p:nvCxnSpPr>
        <p:spPr>
          <a:xfrm flipV="1">
            <a:off x="3823490" y="4541467"/>
            <a:ext cx="647739" cy="3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>
            <a:extLst>
              <a:ext uri="{FF2B5EF4-FFF2-40B4-BE49-F238E27FC236}">
                <a16:creationId xmlns:a16="http://schemas.microsoft.com/office/drawing/2014/main" id="{3E1E79FC-630D-806C-618A-CD940EAF9B30}"/>
              </a:ext>
            </a:extLst>
          </p:cNvPr>
          <p:cNvSpPr txBox="1"/>
          <p:nvPr/>
        </p:nvSpPr>
        <p:spPr>
          <a:xfrm>
            <a:off x="980183" y="3819897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F1CF9137-B218-A2A3-42F5-8CC0A6F7B6E3}"/>
              </a:ext>
            </a:extLst>
          </p:cNvPr>
          <p:cNvSpPr txBox="1"/>
          <p:nvPr/>
        </p:nvSpPr>
        <p:spPr>
          <a:xfrm>
            <a:off x="4276356" y="3819897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E4EC33-EBB5-9B6A-5C81-BDEC94323183}"/>
              </a:ext>
            </a:extLst>
          </p:cNvPr>
          <p:cNvSpPr>
            <a:spLocks/>
          </p:cNvSpPr>
          <p:nvPr/>
        </p:nvSpPr>
        <p:spPr>
          <a:xfrm>
            <a:off x="1067496" y="4232202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4D147A-3189-EF2A-8000-53E63E0BEFB4}"/>
              </a:ext>
            </a:extLst>
          </p:cNvPr>
          <p:cNvSpPr>
            <a:spLocks/>
          </p:cNvSpPr>
          <p:nvPr/>
        </p:nvSpPr>
        <p:spPr>
          <a:xfrm>
            <a:off x="4471229" y="418506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121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8DB256-615D-16B6-6FCB-AB5A6228F786}"/>
              </a:ext>
            </a:extLst>
          </p:cNvPr>
          <p:cNvSpPr/>
          <p:nvPr/>
        </p:nvSpPr>
        <p:spPr>
          <a:xfrm>
            <a:off x="2500317" y="4188493"/>
            <a:ext cx="1323173" cy="712800"/>
          </a:xfrm>
          <a:prstGeom prst="rect">
            <a:avLst/>
          </a:prstGeom>
          <a:solidFill>
            <a:srgbClr val="D5CEE8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square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91951A-1BEC-6A74-0723-365C3ECF1653}"/>
              </a:ext>
            </a:extLst>
          </p:cNvPr>
          <p:cNvSpPr txBox="1"/>
          <p:nvPr/>
        </p:nvSpPr>
        <p:spPr>
          <a:xfrm>
            <a:off x="409117" y="1222150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a)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D6FFBFD-CDD2-19D2-EC5E-10F63B34E5F9}"/>
              </a:ext>
            </a:extLst>
          </p:cNvPr>
          <p:cNvCxnSpPr>
            <a:cxnSpLocks/>
          </p:cNvCxnSpPr>
          <p:nvPr/>
        </p:nvCxnSpPr>
        <p:spPr>
          <a:xfrm flipV="1">
            <a:off x="1767383" y="1990855"/>
            <a:ext cx="709396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70B708C-8A07-350B-05BA-2ED24D74847B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 flipV="1">
            <a:off x="3809004" y="1943720"/>
            <a:ext cx="647739" cy="3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">
            <a:extLst>
              <a:ext uri="{FF2B5EF4-FFF2-40B4-BE49-F238E27FC236}">
                <a16:creationId xmlns:a16="http://schemas.microsoft.com/office/drawing/2014/main" id="{756ACFEA-6B3F-D5D3-C224-897C31FDA82C}"/>
              </a:ext>
            </a:extLst>
          </p:cNvPr>
          <p:cNvSpPr txBox="1"/>
          <p:nvPr/>
        </p:nvSpPr>
        <p:spPr>
          <a:xfrm>
            <a:off x="965697" y="1222150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input</a:t>
            </a:r>
          </a:p>
        </p:txBody>
      </p:sp>
      <p:sp>
        <p:nvSpPr>
          <p:cNvPr id="49" name="TextBox 8">
            <a:extLst>
              <a:ext uri="{FF2B5EF4-FFF2-40B4-BE49-F238E27FC236}">
                <a16:creationId xmlns:a16="http://schemas.microsoft.com/office/drawing/2014/main" id="{6B38D879-4A25-B0D2-2E47-E300EB20D510}"/>
              </a:ext>
            </a:extLst>
          </p:cNvPr>
          <p:cNvSpPr txBox="1"/>
          <p:nvPr/>
        </p:nvSpPr>
        <p:spPr>
          <a:xfrm>
            <a:off x="4261870" y="1222150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F8A9BC-DF5C-57FA-3582-F7404AF964EA}"/>
              </a:ext>
            </a:extLst>
          </p:cNvPr>
          <p:cNvSpPr>
            <a:spLocks/>
          </p:cNvSpPr>
          <p:nvPr/>
        </p:nvSpPr>
        <p:spPr>
          <a:xfrm>
            <a:off x="1053010" y="1634455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2EB341-DA3D-773B-42A1-112719CA584B}"/>
              </a:ext>
            </a:extLst>
          </p:cNvPr>
          <p:cNvSpPr>
            <a:spLocks/>
          </p:cNvSpPr>
          <p:nvPr/>
        </p:nvSpPr>
        <p:spPr>
          <a:xfrm>
            <a:off x="4456743" y="158732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F275EDD-5D4D-9A33-945D-815F6604E5BB}"/>
              </a:ext>
            </a:extLst>
          </p:cNvPr>
          <p:cNvSpPr/>
          <p:nvPr/>
        </p:nvSpPr>
        <p:spPr>
          <a:xfrm>
            <a:off x="2485831" y="1590746"/>
            <a:ext cx="1323173" cy="712800"/>
          </a:xfrm>
          <a:prstGeom prst="rect">
            <a:avLst/>
          </a:prstGeom>
          <a:solidFill>
            <a:srgbClr val="D5CEE8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subtract from 46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40D4AF-238B-0C2B-4B05-53F2E164A7A1}"/>
              </a:ext>
            </a:extLst>
          </p:cNvPr>
          <p:cNvSpPr txBox="1"/>
          <p:nvPr/>
        </p:nvSpPr>
        <p:spPr>
          <a:xfrm>
            <a:off x="5531407" y="1222150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c)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1C4A86D-711F-DD8D-87BC-8FB21C68C415}"/>
              </a:ext>
            </a:extLst>
          </p:cNvPr>
          <p:cNvCxnSpPr>
            <a:cxnSpLocks/>
          </p:cNvCxnSpPr>
          <p:nvPr/>
        </p:nvCxnSpPr>
        <p:spPr>
          <a:xfrm flipV="1">
            <a:off x="6819345" y="1990855"/>
            <a:ext cx="709396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D71D35A-82C9-34F4-4CAA-60411CFDB5FF}"/>
              </a:ext>
            </a:extLst>
          </p:cNvPr>
          <p:cNvCxnSpPr>
            <a:cxnSpLocks/>
            <a:stCxn id="62" idx="3"/>
            <a:endCxn id="60" idx="1"/>
          </p:cNvCxnSpPr>
          <p:nvPr/>
        </p:nvCxnSpPr>
        <p:spPr>
          <a:xfrm flipV="1">
            <a:off x="8860966" y="1943720"/>
            <a:ext cx="647739" cy="3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7">
            <a:extLst>
              <a:ext uri="{FF2B5EF4-FFF2-40B4-BE49-F238E27FC236}">
                <a16:creationId xmlns:a16="http://schemas.microsoft.com/office/drawing/2014/main" id="{823D9B01-7AF0-4685-F789-A8CCA5D5A0B3}"/>
              </a:ext>
            </a:extLst>
          </p:cNvPr>
          <p:cNvSpPr txBox="1"/>
          <p:nvPr/>
        </p:nvSpPr>
        <p:spPr>
          <a:xfrm>
            <a:off x="6017659" y="1222150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9CDC355-9312-0C05-DAA2-7B927BC9DA7A}"/>
              </a:ext>
            </a:extLst>
          </p:cNvPr>
          <p:cNvSpPr txBox="1"/>
          <p:nvPr/>
        </p:nvSpPr>
        <p:spPr>
          <a:xfrm>
            <a:off x="9313832" y="1222150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94BE04B-57FD-5C95-45EE-71787559E9C4}"/>
              </a:ext>
            </a:extLst>
          </p:cNvPr>
          <p:cNvSpPr>
            <a:spLocks/>
          </p:cNvSpPr>
          <p:nvPr/>
        </p:nvSpPr>
        <p:spPr>
          <a:xfrm>
            <a:off x="6104972" y="1634455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B797A3-570A-46F9-CE1E-67ACDDE027A3}"/>
              </a:ext>
            </a:extLst>
          </p:cNvPr>
          <p:cNvSpPr>
            <a:spLocks/>
          </p:cNvSpPr>
          <p:nvPr/>
        </p:nvSpPr>
        <p:spPr>
          <a:xfrm>
            <a:off x="9508705" y="158732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104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BA2122F-4B35-EC97-E13E-8B4B276DFB84}"/>
              </a:ext>
            </a:extLst>
          </p:cNvPr>
          <p:cNvSpPr/>
          <p:nvPr/>
        </p:nvSpPr>
        <p:spPr>
          <a:xfrm>
            <a:off x="7537793" y="1590746"/>
            <a:ext cx="1323173" cy="712800"/>
          </a:xfrm>
          <a:prstGeom prst="rect">
            <a:avLst/>
          </a:prstGeom>
          <a:solidFill>
            <a:srgbClr val="D5CEE8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CA0B8D-7043-E207-97C0-51B65AC8D41E}"/>
              </a:ext>
            </a:extLst>
          </p:cNvPr>
          <p:cNvSpPr txBox="1"/>
          <p:nvPr/>
        </p:nvSpPr>
        <p:spPr>
          <a:xfrm>
            <a:off x="5531407" y="3819897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d)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5C87DC6-0CAA-FB05-18A1-BE634AC55B38}"/>
              </a:ext>
            </a:extLst>
          </p:cNvPr>
          <p:cNvCxnSpPr>
            <a:cxnSpLocks/>
          </p:cNvCxnSpPr>
          <p:nvPr/>
        </p:nvCxnSpPr>
        <p:spPr>
          <a:xfrm flipV="1">
            <a:off x="6819345" y="4588602"/>
            <a:ext cx="709396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8AA949A-37E3-AB57-E830-55E4E166216A}"/>
              </a:ext>
            </a:extLst>
          </p:cNvPr>
          <p:cNvCxnSpPr>
            <a:cxnSpLocks/>
            <a:stCxn id="70" idx="3"/>
            <a:endCxn id="68" idx="1"/>
          </p:cNvCxnSpPr>
          <p:nvPr/>
        </p:nvCxnSpPr>
        <p:spPr>
          <a:xfrm flipV="1">
            <a:off x="8860966" y="4541467"/>
            <a:ext cx="647739" cy="3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7">
            <a:extLst>
              <a:ext uri="{FF2B5EF4-FFF2-40B4-BE49-F238E27FC236}">
                <a16:creationId xmlns:a16="http://schemas.microsoft.com/office/drawing/2014/main" id="{20008085-8103-54AB-4E62-E8C60B3CB1CA}"/>
              </a:ext>
            </a:extLst>
          </p:cNvPr>
          <p:cNvSpPr txBox="1"/>
          <p:nvPr/>
        </p:nvSpPr>
        <p:spPr>
          <a:xfrm>
            <a:off x="6017659" y="3819897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66" name="TextBox 8">
            <a:extLst>
              <a:ext uri="{FF2B5EF4-FFF2-40B4-BE49-F238E27FC236}">
                <a16:creationId xmlns:a16="http://schemas.microsoft.com/office/drawing/2014/main" id="{E1D482C7-9C18-8887-91C3-6F8E60967B76}"/>
              </a:ext>
            </a:extLst>
          </p:cNvPr>
          <p:cNvSpPr txBox="1"/>
          <p:nvPr/>
        </p:nvSpPr>
        <p:spPr>
          <a:xfrm>
            <a:off x="9313832" y="3819897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79D197-31A2-6741-7034-4AF491E75675}"/>
              </a:ext>
            </a:extLst>
          </p:cNvPr>
          <p:cNvSpPr>
            <a:spLocks/>
          </p:cNvSpPr>
          <p:nvPr/>
        </p:nvSpPr>
        <p:spPr>
          <a:xfrm>
            <a:off x="6104972" y="4232202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BCB632-922A-60FD-1460-37B1D8076E38}"/>
              </a:ext>
            </a:extLst>
          </p:cNvPr>
          <p:cNvSpPr>
            <a:spLocks/>
          </p:cNvSpPr>
          <p:nvPr/>
        </p:nvSpPr>
        <p:spPr>
          <a:xfrm>
            <a:off x="9508705" y="418506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19D8E2-352A-7FBB-78B5-50EC38FA2302}"/>
              </a:ext>
            </a:extLst>
          </p:cNvPr>
          <p:cNvSpPr/>
          <p:nvPr/>
        </p:nvSpPr>
        <p:spPr>
          <a:xfrm>
            <a:off x="7537793" y="4188493"/>
            <a:ext cx="1323173" cy="712800"/>
          </a:xfrm>
          <a:prstGeom prst="rect">
            <a:avLst/>
          </a:prstGeom>
          <a:solidFill>
            <a:srgbClr val="D5CEE8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halve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1FAB2-3AED-05FE-340E-AC0A617B8013}"/>
              </a:ext>
            </a:extLst>
          </p:cNvPr>
          <p:cNvSpPr txBox="1"/>
          <p:nvPr/>
        </p:nvSpPr>
        <p:spPr>
          <a:xfrm>
            <a:off x="4532995" y="1721013"/>
            <a:ext cx="56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921B-853C-7370-E4AF-E8776F3B5725}"/>
              </a:ext>
            </a:extLst>
          </p:cNvPr>
          <p:cNvSpPr txBox="1"/>
          <p:nvPr/>
        </p:nvSpPr>
        <p:spPr>
          <a:xfrm>
            <a:off x="1141711" y="4357769"/>
            <a:ext cx="56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CEB06-C43A-A506-4A85-7E435677B222}"/>
              </a:ext>
            </a:extLst>
          </p:cNvPr>
          <p:cNvSpPr txBox="1"/>
          <p:nvPr/>
        </p:nvSpPr>
        <p:spPr>
          <a:xfrm>
            <a:off x="6181224" y="1760022"/>
            <a:ext cx="56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52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C8280-CD9D-56F6-6668-66577D6322EB}"/>
              </a:ext>
            </a:extLst>
          </p:cNvPr>
          <p:cNvSpPr txBox="1"/>
          <p:nvPr/>
        </p:nvSpPr>
        <p:spPr>
          <a:xfrm>
            <a:off x="9583368" y="4313015"/>
            <a:ext cx="56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602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EA2FE-42FF-E876-6CA9-91D2C090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FD1EF9-A16A-1CFC-00F2-F219516D0762}"/>
              </a:ext>
            </a:extLst>
          </p:cNvPr>
          <p:cNvSpPr txBox="1"/>
          <p:nvPr/>
        </p:nvSpPr>
        <p:spPr>
          <a:xfrm>
            <a:off x="397565" y="357808"/>
            <a:ext cx="1046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Dexter thinks that all the function machines will give the same output.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9C6F78-CCAC-7A5E-1432-E173E150B03D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842656" y="1896660"/>
            <a:ext cx="709396" cy="69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43B681-EFE1-703D-2CE2-F63E69400358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422242" y="1896660"/>
            <a:ext cx="639943" cy="69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>
            <a:extLst>
              <a:ext uri="{FF2B5EF4-FFF2-40B4-BE49-F238E27FC236}">
                <a16:creationId xmlns:a16="http://schemas.microsoft.com/office/drawing/2014/main" id="{BE0CC14C-2C80-221D-31B2-D4BAD5D6E4EC}"/>
              </a:ext>
            </a:extLst>
          </p:cNvPr>
          <p:cNvSpPr txBox="1"/>
          <p:nvPr/>
        </p:nvSpPr>
        <p:spPr>
          <a:xfrm>
            <a:off x="1040970" y="1127955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6594B92-560C-5380-6CA1-1EF2DF4DD7DA}"/>
              </a:ext>
            </a:extLst>
          </p:cNvPr>
          <p:cNvSpPr txBox="1"/>
          <p:nvPr/>
        </p:nvSpPr>
        <p:spPr>
          <a:xfrm>
            <a:off x="3875224" y="1127955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44172-4E9C-D9D9-112D-4E18D5AC9771}"/>
              </a:ext>
            </a:extLst>
          </p:cNvPr>
          <p:cNvSpPr>
            <a:spLocks/>
          </p:cNvSpPr>
          <p:nvPr/>
        </p:nvSpPr>
        <p:spPr>
          <a:xfrm>
            <a:off x="1128283" y="154026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2B61"/>
                </a:solidFill>
              </a:rPr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3B368-692B-E3C2-81E6-7B41F4D41BE3}"/>
              </a:ext>
            </a:extLst>
          </p:cNvPr>
          <p:cNvSpPr>
            <a:spLocks/>
          </p:cNvSpPr>
          <p:nvPr/>
        </p:nvSpPr>
        <p:spPr>
          <a:xfrm>
            <a:off x="4070098" y="154026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FF3D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F7629F3-283F-95BB-64A6-8EE9E743D8C5}"/>
                  </a:ext>
                </a:extLst>
              </p:cNvPr>
              <p:cNvSpPr/>
              <p:nvPr/>
            </p:nvSpPr>
            <p:spPr>
              <a:xfrm>
                <a:off x="2552052" y="1540260"/>
                <a:ext cx="870190" cy="712800"/>
              </a:xfrm>
              <a:prstGeom prst="rect">
                <a:avLst/>
              </a:prstGeom>
              <a:solidFill>
                <a:srgbClr val="FFF48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F7629F3-283F-95BB-64A6-8EE9E743D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52" y="1540260"/>
                <a:ext cx="870190" cy="71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D6F966-4F74-8E89-4BBC-18B9A083CC47}"/>
              </a:ext>
            </a:extLst>
          </p:cNvPr>
          <p:cNvCxnSpPr>
            <a:cxnSpLocks/>
          </p:cNvCxnSpPr>
          <p:nvPr/>
        </p:nvCxnSpPr>
        <p:spPr>
          <a:xfrm flipV="1">
            <a:off x="1842656" y="3570528"/>
            <a:ext cx="709396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36B2B1-D24E-DAB3-D051-9C403D358F58}"/>
              </a:ext>
            </a:extLst>
          </p:cNvPr>
          <p:cNvCxnSpPr>
            <a:cxnSpLocks/>
            <a:stCxn id="21" idx="3"/>
            <a:endCxn id="20" idx="1"/>
          </p:cNvCxnSpPr>
          <p:nvPr/>
        </p:nvCxnSpPr>
        <p:spPr>
          <a:xfrm flipV="1">
            <a:off x="3487205" y="3523393"/>
            <a:ext cx="582893" cy="3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>
            <a:extLst>
              <a:ext uri="{FF2B5EF4-FFF2-40B4-BE49-F238E27FC236}">
                <a16:creationId xmlns:a16="http://schemas.microsoft.com/office/drawing/2014/main" id="{76382DB7-5851-CC75-890E-16F9E2F1187B}"/>
              </a:ext>
            </a:extLst>
          </p:cNvPr>
          <p:cNvSpPr txBox="1"/>
          <p:nvPr/>
        </p:nvSpPr>
        <p:spPr>
          <a:xfrm>
            <a:off x="1040970" y="2801823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49DF8C01-AB45-9AE1-1E92-810867B71662}"/>
              </a:ext>
            </a:extLst>
          </p:cNvPr>
          <p:cNvSpPr txBox="1"/>
          <p:nvPr/>
        </p:nvSpPr>
        <p:spPr>
          <a:xfrm>
            <a:off x="3875224" y="2801823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output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5B1D1-46BE-D54A-C91E-109DBAC43AF7}"/>
              </a:ext>
            </a:extLst>
          </p:cNvPr>
          <p:cNvSpPr>
            <a:spLocks/>
          </p:cNvSpPr>
          <p:nvPr/>
        </p:nvSpPr>
        <p:spPr>
          <a:xfrm>
            <a:off x="1128283" y="3214128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EC5F5B-F430-CCEF-B512-0DFA93210EB3}"/>
              </a:ext>
            </a:extLst>
          </p:cNvPr>
          <p:cNvSpPr>
            <a:spLocks/>
          </p:cNvSpPr>
          <p:nvPr/>
        </p:nvSpPr>
        <p:spPr>
          <a:xfrm>
            <a:off x="4070098" y="3166993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E699FF-C2AA-11BF-1008-024DE38AF189}"/>
              </a:ext>
            </a:extLst>
          </p:cNvPr>
          <p:cNvSpPr/>
          <p:nvPr/>
        </p:nvSpPr>
        <p:spPr>
          <a:xfrm>
            <a:off x="2561105" y="3170419"/>
            <a:ext cx="926100" cy="712800"/>
          </a:xfrm>
          <a:prstGeom prst="rect">
            <a:avLst/>
          </a:prstGeom>
          <a:solidFill>
            <a:srgbClr val="D5CEE8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halve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85D00E-5D1F-851C-A8FA-FC4D4A9D0AF0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6807554" y="1896660"/>
            <a:ext cx="66431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5D6663-F117-0159-6365-7F73E54145F6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>
            <a:off x="8416210" y="1896660"/>
            <a:ext cx="62035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">
            <a:extLst>
              <a:ext uri="{FF2B5EF4-FFF2-40B4-BE49-F238E27FC236}">
                <a16:creationId xmlns:a16="http://schemas.microsoft.com/office/drawing/2014/main" id="{7BA46F3E-21FA-B7AD-36DC-6228C2529961}"/>
              </a:ext>
            </a:extLst>
          </p:cNvPr>
          <p:cNvSpPr txBox="1"/>
          <p:nvPr/>
        </p:nvSpPr>
        <p:spPr>
          <a:xfrm>
            <a:off x="6007441" y="1127955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A7452A17-BC68-35A1-4D93-6B45726D3089}"/>
              </a:ext>
            </a:extLst>
          </p:cNvPr>
          <p:cNvSpPr txBox="1"/>
          <p:nvPr/>
        </p:nvSpPr>
        <p:spPr>
          <a:xfrm>
            <a:off x="8841696" y="1127955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C694CC-D44F-F53F-A4B2-D93ADC02A1AA}"/>
              </a:ext>
            </a:extLst>
          </p:cNvPr>
          <p:cNvSpPr>
            <a:spLocks/>
          </p:cNvSpPr>
          <p:nvPr/>
        </p:nvSpPr>
        <p:spPr>
          <a:xfrm>
            <a:off x="6094754" y="154026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2F821A-83AC-4755-C634-58554FC4EEC3}"/>
              </a:ext>
            </a:extLst>
          </p:cNvPr>
          <p:cNvSpPr>
            <a:spLocks/>
          </p:cNvSpPr>
          <p:nvPr/>
        </p:nvSpPr>
        <p:spPr>
          <a:xfrm>
            <a:off x="9036569" y="154026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4D1C9C-7459-5ABD-38E4-A89965AC895C}"/>
                  </a:ext>
                </a:extLst>
              </p:cNvPr>
              <p:cNvSpPr/>
              <p:nvPr/>
            </p:nvSpPr>
            <p:spPr>
              <a:xfrm>
                <a:off x="7471868" y="1540260"/>
                <a:ext cx="944342" cy="712800"/>
              </a:xfrm>
              <a:prstGeom prst="rect">
                <a:avLst/>
              </a:prstGeom>
              <a:solidFill>
                <a:srgbClr val="BDD35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0.5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4D1C9C-7459-5ABD-38E4-A89965AC8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868" y="1540260"/>
                <a:ext cx="944342" cy="712800"/>
              </a:xfrm>
              <a:prstGeom prst="rect">
                <a:avLst/>
              </a:prstGeom>
              <a:blipFill>
                <a:blip r:embed="rId4"/>
                <a:stretch>
                  <a:fillRect r="-443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6E9296-C214-8A3C-64B6-9C9AFE2F93D2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6809127" y="3574230"/>
            <a:ext cx="709396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5C9E9B-4402-A71A-18C1-F1A8D554EC8F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8388713" y="3574230"/>
            <a:ext cx="639943" cy="3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>
            <a:extLst>
              <a:ext uri="{FF2B5EF4-FFF2-40B4-BE49-F238E27FC236}">
                <a16:creationId xmlns:a16="http://schemas.microsoft.com/office/drawing/2014/main" id="{CDB49581-A283-5CBA-D8C3-309032E20518}"/>
              </a:ext>
            </a:extLst>
          </p:cNvPr>
          <p:cNvSpPr txBox="1"/>
          <p:nvPr/>
        </p:nvSpPr>
        <p:spPr>
          <a:xfrm>
            <a:off x="6007441" y="2805525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A49B675B-4E49-91A7-0D72-71BD16A7626A}"/>
              </a:ext>
            </a:extLst>
          </p:cNvPr>
          <p:cNvSpPr txBox="1"/>
          <p:nvPr/>
        </p:nvSpPr>
        <p:spPr>
          <a:xfrm>
            <a:off x="8841696" y="2805525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E2846A-9421-FC22-8D36-F93116E74414}"/>
              </a:ext>
            </a:extLst>
          </p:cNvPr>
          <p:cNvSpPr>
            <a:spLocks/>
          </p:cNvSpPr>
          <p:nvPr/>
        </p:nvSpPr>
        <p:spPr>
          <a:xfrm>
            <a:off x="6094754" y="321783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CB95D5-89D9-78E8-6AB6-83F87BD6DF5E}"/>
              </a:ext>
            </a:extLst>
          </p:cNvPr>
          <p:cNvSpPr>
            <a:spLocks/>
          </p:cNvSpPr>
          <p:nvPr/>
        </p:nvSpPr>
        <p:spPr>
          <a:xfrm>
            <a:off x="9036569" y="321783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F5F83A6-ABE7-C2A3-88AA-DF060F747CAA}"/>
                  </a:ext>
                </a:extLst>
              </p:cNvPr>
              <p:cNvSpPr/>
              <p:nvPr/>
            </p:nvSpPr>
            <p:spPr>
              <a:xfrm>
                <a:off x="7518523" y="3217830"/>
                <a:ext cx="870190" cy="712800"/>
              </a:xfrm>
              <a:prstGeom prst="rect">
                <a:avLst/>
              </a:prstGeom>
              <a:solidFill>
                <a:srgbClr val="BDD35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F5F83A6-ABE7-C2A3-88AA-DF060F747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523" y="3217830"/>
                <a:ext cx="870190" cy="712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3D77127B-A6C4-712E-F0FE-24BBEADCC731}"/>
              </a:ext>
            </a:extLst>
          </p:cNvPr>
          <p:cNvSpPr txBox="1"/>
          <p:nvPr/>
        </p:nvSpPr>
        <p:spPr>
          <a:xfrm>
            <a:off x="397565" y="4614806"/>
            <a:ext cx="1046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Do you agree with Dexter?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FC4C25-3557-4194-9647-F258885BF0EF}"/>
              </a:ext>
            </a:extLst>
          </p:cNvPr>
          <p:cNvSpPr txBox="1"/>
          <p:nvPr/>
        </p:nvSpPr>
        <p:spPr>
          <a:xfrm>
            <a:off x="397565" y="5193738"/>
            <a:ext cx="1046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Explain your answer. </a:t>
            </a:r>
          </a:p>
        </p:txBody>
      </p:sp>
      <p:pic>
        <p:nvPicPr>
          <p:cNvPr id="42" name="Picture 41" descr="A white speech bubble in a blue circle&#10;&#10;Description automatically generated">
            <a:extLst>
              <a:ext uri="{FF2B5EF4-FFF2-40B4-BE49-F238E27FC236}">
                <a16:creationId xmlns:a16="http://schemas.microsoft.com/office/drawing/2014/main" id="{29C09229-AF56-45D6-D655-6C7CB9B74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9816" y="4488992"/>
            <a:ext cx="713291" cy="713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FBC85-CB96-7467-CA17-24EF0CB813B7}"/>
              </a:ext>
            </a:extLst>
          </p:cNvPr>
          <p:cNvSpPr txBox="1"/>
          <p:nvPr/>
        </p:nvSpPr>
        <p:spPr>
          <a:xfrm>
            <a:off x="4128463" y="1669002"/>
            <a:ext cx="59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7C5230-A740-75BE-9D37-E530C93F04BA}"/>
              </a:ext>
            </a:extLst>
          </p:cNvPr>
          <p:cNvSpPr txBox="1"/>
          <p:nvPr/>
        </p:nvSpPr>
        <p:spPr>
          <a:xfrm>
            <a:off x="4127855" y="3294570"/>
            <a:ext cx="59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5B6044-D612-6EC9-231F-EC81207BBCCF}"/>
              </a:ext>
            </a:extLst>
          </p:cNvPr>
          <p:cNvSpPr txBox="1"/>
          <p:nvPr/>
        </p:nvSpPr>
        <p:spPr>
          <a:xfrm>
            <a:off x="9094326" y="1669001"/>
            <a:ext cx="59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79887A-DB36-C9BA-33A5-4CB25A06857C}"/>
              </a:ext>
            </a:extLst>
          </p:cNvPr>
          <p:cNvSpPr txBox="1"/>
          <p:nvPr/>
        </p:nvSpPr>
        <p:spPr>
          <a:xfrm>
            <a:off x="9094326" y="3344486"/>
            <a:ext cx="59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65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" grpId="0"/>
      <p:bldP spid="39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DB1281-0096-7148-C982-A3D01FB6A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43764"/>
            <a:ext cx="8308493" cy="59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4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C12BF-C4CA-1F56-1DFA-78F9BE956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F6DAB6-810F-01F3-09AA-3419EF84E16E}"/>
              </a:ext>
            </a:extLst>
          </p:cNvPr>
          <p:cNvSpPr txBox="1"/>
          <p:nvPr/>
        </p:nvSpPr>
        <p:spPr>
          <a:xfrm>
            <a:off x="512955" y="369495"/>
            <a:ext cx="922322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Link to the abstract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Camera 1">
            <a:extLst>
              <a:ext uri="{FF2B5EF4-FFF2-40B4-BE49-F238E27FC236}">
                <a16:creationId xmlns:a16="http://schemas.microsoft.com/office/drawing/2014/main" id="{0AF1114C-25C8-9774-05D3-452BBC21594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8207" y="1360049"/>
            <a:ext cx="6502086" cy="4137902"/>
          </a:xfrm>
          <a:prstGeom prst="rect">
            <a:avLst/>
          </a:prstGeom>
          <a:ln w="19050">
            <a:solidFill>
              <a:srgbClr val="002060"/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271319-B0DC-9958-729D-9440F05B6321}"/>
              </a:ext>
            </a:extLst>
          </p:cNvPr>
          <p:cNvSpPr txBox="1"/>
          <p:nvPr/>
        </p:nvSpPr>
        <p:spPr>
          <a:xfrm>
            <a:off x="397565" y="369495"/>
            <a:ext cx="1046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Connect a visualiser to use this slide. </a:t>
            </a:r>
          </a:p>
        </p:txBody>
      </p:sp>
    </p:spTree>
    <p:extLst>
      <p:ext uri="{BB962C8B-B14F-4D97-AF65-F5344CB8AC3E}">
        <p14:creationId xmlns:p14="http://schemas.microsoft.com/office/powerpoint/2010/main" val="220569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1777-4AD2-C385-4271-E4A20B20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C7234C-3B33-7257-D27E-DC66B2B4BDBB}"/>
              </a:ext>
            </a:extLst>
          </p:cNvPr>
          <p:cNvSpPr txBox="1"/>
          <p:nvPr/>
        </p:nvSpPr>
        <p:spPr>
          <a:xfrm>
            <a:off x="401689" y="900867"/>
            <a:ext cx="502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function machines.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3436FF-B683-2A72-EB18-44BB5379CEB9}"/>
              </a:ext>
            </a:extLst>
          </p:cNvPr>
          <p:cNvSpPr/>
          <p:nvPr/>
        </p:nvSpPr>
        <p:spPr>
          <a:xfrm>
            <a:off x="401689" y="200677"/>
            <a:ext cx="4680000" cy="628730"/>
          </a:xfrm>
          <a:prstGeom prst="rect">
            <a:avLst/>
          </a:prstGeom>
          <a:solidFill>
            <a:srgbClr val="F07A01"/>
          </a:solidFill>
          <a:ln>
            <a:solidFill>
              <a:srgbClr val="F07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GB" sz="3600" dirty="0">
                <a:solidFill>
                  <a:srgbClr val="FFFFFF"/>
                </a:solidFill>
              </a:rPr>
              <a:t>I do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F4AC06-8D43-AA99-2BBC-0996CE20EEE6}"/>
              </a:ext>
            </a:extLst>
          </p:cNvPr>
          <p:cNvSpPr/>
          <p:nvPr/>
        </p:nvSpPr>
        <p:spPr>
          <a:xfrm>
            <a:off x="5769815" y="206477"/>
            <a:ext cx="4680000" cy="628730"/>
          </a:xfrm>
          <a:prstGeom prst="rect">
            <a:avLst/>
          </a:prstGeom>
          <a:solidFill>
            <a:srgbClr val="F07A01"/>
          </a:solidFill>
          <a:ln>
            <a:solidFill>
              <a:srgbClr val="F07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GB" sz="3600" dirty="0">
                <a:solidFill>
                  <a:srgbClr val="FFFFFF"/>
                </a:solidFill>
              </a:rPr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09783F-7472-0719-240B-96F2C96165D8}"/>
              </a:ext>
            </a:extLst>
          </p:cNvPr>
          <p:cNvCxnSpPr>
            <a:cxnSpLocks/>
          </p:cNvCxnSpPr>
          <p:nvPr/>
        </p:nvCxnSpPr>
        <p:spPr>
          <a:xfrm>
            <a:off x="5425752" y="0"/>
            <a:ext cx="0" cy="6858000"/>
          </a:xfrm>
          <a:prstGeom prst="line">
            <a:avLst/>
          </a:prstGeom>
          <a:ln w="19050">
            <a:solidFill>
              <a:srgbClr val="F07A0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738596-38C3-946B-0795-3E770BD2CE46}"/>
              </a:ext>
            </a:extLst>
          </p:cNvPr>
          <p:cNvSpPr txBox="1"/>
          <p:nvPr/>
        </p:nvSpPr>
        <p:spPr>
          <a:xfrm>
            <a:off x="5769812" y="900867"/>
            <a:ext cx="502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function machines.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DC8CE70-D79F-F1A1-839F-B27DFE334B04}"/>
              </a:ext>
            </a:extLst>
          </p:cNvPr>
          <p:cNvCxnSpPr>
            <a:cxnSpLocks/>
          </p:cNvCxnSpPr>
          <p:nvPr/>
        </p:nvCxnSpPr>
        <p:spPr>
          <a:xfrm>
            <a:off x="1637584" y="2438775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5513D8-4D86-FF4A-63DB-20842BF4F29B}"/>
              </a:ext>
            </a:extLst>
          </p:cNvPr>
          <p:cNvCxnSpPr>
            <a:cxnSpLocks/>
          </p:cNvCxnSpPr>
          <p:nvPr/>
        </p:nvCxnSpPr>
        <p:spPr>
          <a:xfrm>
            <a:off x="3106916" y="2438775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>
            <a:extLst>
              <a:ext uri="{FF2B5EF4-FFF2-40B4-BE49-F238E27FC236}">
                <a16:creationId xmlns:a16="http://schemas.microsoft.com/office/drawing/2014/main" id="{B7130A2B-DCD1-0DE7-D33E-F1940F47E202}"/>
              </a:ext>
            </a:extLst>
          </p:cNvPr>
          <p:cNvSpPr txBox="1"/>
          <p:nvPr/>
        </p:nvSpPr>
        <p:spPr>
          <a:xfrm>
            <a:off x="835898" y="1666895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A80F85D0-EE1B-1A7D-BBEF-C5979067266B}"/>
              </a:ext>
            </a:extLst>
          </p:cNvPr>
          <p:cNvSpPr txBox="1"/>
          <p:nvPr/>
        </p:nvSpPr>
        <p:spPr>
          <a:xfrm>
            <a:off x="3670153" y="1666895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615406-2A82-CB02-B2CC-30B0C63E3592}"/>
              </a:ext>
            </a:extLst>
          </p:cNvPr>
          <p:cNvSpPr>
            <a:spLocks/>
          </p:cNvSpPr>
          <p:nvPr/>
        </p:nvSpPr>
        <p:spPr>
          <a:xfrm>
            <a:off x="923211" y="207920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2B61"/>
                </a:solidFill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EC4C4E-5338-04D8-4964-8BD9D08C15AE}"/>
              </a:ext>
            </a:extLst>
          </p:cNvPr>
          <p:cNvSpPr>
            <a:spLocks/>
          </p:cNvSpPr>
          <p:nvPr/>
        </p:nvSpPr>
        <p:spPr>
          <a:xfrm>
            <a:off x="3865026" y="207920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FF3D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22DC65-B5E0-823F-2F16-96E06C5FA9C3}"/>
                  </a:ext>
                </a:extLst>
              </p:cNvPr>
              <p:cNvSpPr/>
              <p:nvPr/>
            </p:nvSpPr>
            <p:spPr>
              <a:xfrm>
                <a:off x="2394116" y="2079200"/>
                <a:ext cx="712800" cy="712800"/>
              </a:xfrm>
              <a:prstGeom prst="rect">
                <a:avLst/>
              </a:prstGeom>
              <a:solidFill>
                <a:srgbClr val="BDD35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22DC65-B5E0-823F-2F16-96E06C5FA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116" y="2079200"/>
                <a:ext cx="712800" cy="712800"/>
              </a:xfrm>
              <a:prstGeom prst="rect">
                <a:avLst/>
              </a:prstGeom>
              <a:blipFill>
                <a:blip r:embed="rId2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892580-2B25-3BEC-5EE1-33F0540BD7B8}"/>
              </a:ext>
            </a:extLst>
          </p:cNvPr>
          <p:cNvCxnSpPr>
            <a:cxnSpLocks/>
          </p:cNvCxnSpPr>
          <p:nvPr/>
        </p:nvCxnSpPr>
        <p:spPr>
          <a:xfrm>
            <a:off x="1637584" y="4649361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3F2315-7643-6F7F-F5FB-F10C6F2E287E}"/>
              </a:ext>
            </a:extLst>
          </p:cNvPr>
          <p:cNvCxnSpPr>
            <a:cxnSpLocks/>
          </p:cNvCxnSpPr>
          <p:nvPr/>
        </p:nvCxnSpPr>
        <p:spPr>
          <a:xfrm>
            <a:off x="3106916" y="4649361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">
            <a:extLst>
              <a:ext uri="{FF2B5EF4-FFF2-40B4-BE49-F238E27FC236}">
                <a16:creationId xmlns:a16="http://schemas.microsoft.com/office/drawing/2014/main" id="{DD7571DC-7BA8-8AF5-5E1F-11F961FB1D99}"/>
              </a:ext>
            </a:extLst>
          </p:cNvPr>
          <p:cNvSpPr txBox="1"/>
          <p:nvPr/>
        </p:nvSpPr>
        <p:spPr>
          <a:xfrm>
            <a:off x="835898" y="3876882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6109640F-4C65-FB4D-8A12-2E3A04F08CBC}"/>
              </a:ext>
            </a:extLst>
          </p:cNvPr>
          <p:cNvSpPr txBox="1"/>
          <p:nvPr/>
        </p:nvSpPr>
        <p:spPr>
          <a:xfrm>
            <a:off x="3670152" y="3876882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output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8F1C91-F626-1222-808E-B23FF021269A}"/>
              </a:ext>
            </a:extLst>
          </p:cNvPr>
          <p:cNvSpPr>
            <a:spLocks/>
          </p:cNvSpPr>
          <p:nvPr/>
        </p:nvSpPr>
        <p:spPr>
          <a:xfrm>
            <a:off x="923211" y="428918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25D779-19BB-2BD5-6E14-6376775462ED}"/>
              </a:ext>
            </a:extLst>
          </p:cNvPr>
          <p:cNvSpPr>
            <a:spLocks/>
          </p:cNvSpPr>
          <p:nvPr/>
        </p:nvSpPr>
        <p:spPr>
          <a:xfrm>
            <a:off x="3865026" y="428918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09B3C0E-4978-96A7-7DCB-80E8A315B20D}"/>
                  </a:ext>
                </a:extLst>
              </p:cNvPr>
              <p:cNvSpPr/>
              <p:nvPr/>
            </p:nvSpPr>
            <p:spPr>
              <a:xfrm>
                <a:off x="2394116" y="4289187"/>
                <a:ext cx="712800" cy="712800"/>
              </a:xfrm>
              <a:prstGeom prst="rect">
                <a:avLst/>
              </a:prstGeom>
              <a:solidFill>
                <a:srgbClr val="F6B7BF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8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09B3C0E-4978-96A7-7DCB-80E8A315B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116" y="4289187"/>
                <a:ext cx="712800" cy="712800"/>
              </a:xfrm>
              <a:prstGeom prst="rect">
                <a:avLst/>
              </a:prstGeom>
              <a:blipFill>
                <a:blip r:embed="rId3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0197DB0-7C3A-126E-EA87-E27EC08C061F}"/>
              </a:ext>
            </a:extLst>
          </p:cNvPr>
          <p:cNvCxnSpPr>
            <a:cxnSpLocks/>
          </p:cNvCxnSpPr>
          <p:nvPr/>
        </p:nvCxnSpPr>
        <p:spPr>
          <a:xfrm>
            <a:off x="7057001" y="2435600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268DC0-090C-55A0-783D-359B1515B135}"/>
              </a:ext>
            </a:extLst>
          </p:cNvPr>
          <p:cNvCxnSpPr>
            <a:cxnSpLocks/>
          </p:cNvCxnSpPr>
          <p:nvPr/>
        </p:nvCxnSpPr>
        <p:spPr>
          <a:xfrm>
            <a:off x="8526333" y="2435600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>
            <a:extLst>
              <a:ext uri="{FF2B5EF4-FFF2-40B4-BE49-F238E27FC236}">
                <a16:creationId xmlns:a16="http://schemas.microsoft.com/office/drawing/2014/main" id="{098EE1E4-9522-5618-C35D-FB59C503A4B5}"/>
              </a:ext>
            </a:extLst>
          </p:cNvPr>
          <p:cNvSpPr txBox="1"/>
          <p:nvPr/>
        </p:nvSpPr>
        <p:spPr>
          <a:xfrm>
            <a:off x="6255315" y="1666895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7C686831-C0E5-C2B3-A67B-9D3EE2AC1668}"/>
              </a:ext>
            </a:extLst>
          </p:cNvPr>
          <p:cNvSpPr txBox="1"/>
          <p:nvPr/>
        </p:nvSpPr>
        <p:spPr>
          <a:xfrm>
            <a:off x="9089571" y="1666895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output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1DFD92-427D-C109-8108-2CFD8F9A9194}"/>
              </a:ext>
            </a:extLst>
          </p:cNvPr>
          <p:cNvSpPr>
            <a:spLocks/>
          </p:cNvSpPr>
          <p:nvPr/>
        </p:nvSpPr>
        <p:spPr>
          <a:xfrm>
            <a:off x="6342628" y="207920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2B61"/>
                </a:solidFill>
              </a:rPr>
              <a:t>37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A648C9-3779-25D6-0071-444D4286EB17}"/>
              </a:ext>
            </a:extLst>
          </p:cNvPr>
          <p:cNvSpPr>
            <a:spLocks/>
          </p:cNvSpPr>
          <p:nvPr/>
        </p:nvSpPr>
        <p:spPr>
          <a:xfrm>
            <a:off x="9284443" y="207920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FF3D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915457F-32FE-AA09-2C54-119370C18320}"/>
                  </a:ext>
                </a:extLst>
              </p:cNvPr>
              <p:cNvSpPr/>
              <p:nvPr/>
            </p:nvSpPr>
            <p:spPr>
              <a:xfrm>
                <a:off x="7813533" y="2079200"/>
                <a:ext cx="712800" cy="712800"/>
              </a:xfrm>
              <a:prstGeom prst="rect">
                <a:avLst/>
              </a:prstGeom>
              <a:solidFill>
                <a:srgbClr val="BDE4F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915457F-32FE-AA09-2C54-119370C18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33" y="2079200"/>
                <a:ext cx="712800" cy="712800"/>
              </a:xfrm>
              <a:prstGeom prst="rect">
                <a:avLst/>
              </a:prstGeom>
              <a:blipFill>
                <a:blip r:embed="rId4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E1748F-6DBE-B52B-D51E-BA50F17C86BC}"/>
              </a:ext>
            </a:extLst>
          </p:cNvPr>
          <p:cNvCxnSpPr>
            <a:cxnSpLocks/>
          </p:cNvCxnSpPr>
          <p:nvPr/>
        </p:nvCxnSpPr>
        <p:spPr>
          <a:xfrm>
            <a:off x="7057001" y="4652536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B04C7A-A3F5-8526-D3D4-2121F8682E15}"/>
              </a:ext>
            </a:extLst>
          </p:cNvPr>
          <p:cNvCxnSpPr>
            <a:cxnSpLocks/>
          </p:cNvCxnSpPr>
          <p:nvPr/>
        </p:nvCxnSpPr>
        <p:spPr>
          <a:xfrm>
            <a:off x="8526333" y="4652536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7">
            <a:extLst>
              <a:ext uri="{FF2B5EF4-FFF2-40B4-BE49-F238E27FC236}">
                <a16:creationId xmlns:a16="http://schemas.microsoft.com/office/drawing/2014/main" id="{420F6FD4-1BFF-58D1-B902-B17E5BB1216E}"/>
              </a:ext>
            </a:extLst>
          </p:cNvPr>
          <p:cNvSpPr txBox="1"/>
          <p:nvPr/>
        </p:nvSpPr>
        <p:spPr>
          <a:xfrm>
            <a:off x="6255315" y="3876882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2F8FB523-6FEF-2E7A-BC7E-B8FCE7479F52}"/>
              </a:ext>
            </a:extLst>
          </p:cNvPr>
          <p:cNvSpPr txBox="1"/>
          <p:nvPr/>
        </p:nvSpPr>
        <p:spPr>
          <a:xfrm>
            <a:off x="9089569" y="3876882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BB0E28-CFDD-1F51-44F1-09613005B168}"/>
              </a:ext>
            </a:extLst>
          </p:cNvPr>
          <p:cNvSpPr>
            <a:spLocks/>
          </p:cNvSpPr>
          <p:nvPr/>
        </p:nvSpPr>
        <p:spPr>
          <a:xfrm>
            <a:off x="6342628" y="428918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E0FB60-00F9-0CF2-4D15-A1F0BE857F3E}"/>
              </a:ext>
            </a:extLst>
          </p:cNvPr>
          <p:cNvSpPr>
            <a:spLocks/>
          </p:cNvSpPr>
          <p:nvPr/>
        </p:nvSpPr>
        <p:spPr>
          <a:xfrm>
            <a:off x="9284443" y="428918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89CDA6E-4725-AC4B-52F1-AFFBE71EC7F5}"/>
                  </a:ext>
                </a:extLst>
              </p:cNvPr>
              <p:cNvSpPr/>
              <p:nvPr/>
            </p:nvSpPr>
            <p:spPr>
              <a:xfrm>
                <a:off x="7813533" y="4289187"/>
                <a:ext cx="712800" cy="712800"/>
              </a:xfrm>
              <a:prstGeom prst="rect">
                <a:avLst/>
              </a:prstGeom>
              <a:solidFill>
                <a:srgbClr val="FFF48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89CDA6E-4725-AC4B-52F1-AFFBE71EC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33" y="4289187"/>
                <a:ext cx="712800" cy="712800"/>
              </a:xfrm>
              <a:prstGeom prst="rect">
                <a:avLst/>
              </a:prstGeom>
              <a:blipFill>
                <a:blip r:embed="rId5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87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A61E2D-C5F0-04EC-9639-91BD7DF0D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38" y="450169"/>
            <a:ext cx="10945813" cy="750661"/>
          </a:xfrm>
        </p:spPr>
        <p:txBody>
          <a:bodyPr/>
          <a:lstStyle/>
          <a:p>
            <a:r>
              <a:rPr lang="en-GB" u="sng" dirty="0"/>
              <a:t>One step function machines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CCF2A70-8562-29A9-4CE5-542C6C51F4B2}"/>
              </a:ext>
            </a:extLst>
          </p:cNvPr>
          <p:cNvSpPr txBox="1">
            <a:spLocks/>
          </p:cNvSpPr>
          <p:nvPr/>
        </p:nvSpPr>
        <p:spPr>
          <a:xfrm>
            <a:off x="9006795" y="178026"/>
            <a:ext cx="3468233" cy="750661"/>
          </a:xfrm>
          <a:prstGeom prst="rect">
            <a:avLst/>
          </a:prstGeom>
        </p:spPr>
        <p:txBody>
          <a:bodyPr/>
          <a:lstStyle>
            <a:lvl1pPr marL="0" indent="0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6E3A5A-410A-4F32-ADDC-B06AAC541F39}" type="datetime4">
              <a:rPr lang="en-GB" sz="3200" u="sng" smtClean="0"/>
              <a:t>27 June 2025</a:t>
            </a:fld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340922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5333-98AB-5601-FD39-A19F545CC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B6DED-F6DC-C83C-0BBD-50B1C29A7DBB}"/>
              </a:ext>
            </a:extLst>
          </p:cNvPr>
          <p:cNvSpPr txBox="1"/>
          <p:nvPr/>
        </p:nvSpPr>
        <p:spPr>
          <a:xfrm>
            <a:off x="409117" y="367234"/>
            <a:ext cx="1044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80808"/>
                </a:solidFill>
              </a:rPr>
              <a:t>Complete the function machines.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60AFE9-C8F6-71FA-8AF1-03495D83148C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006563" y="2358233"/>
            <a:ext cx="709396" cy="0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90D1D6-F7CE-D996-BB8F-6B3EB9EA8E2E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3586149" y="2358233"/>
            <a:ext cx="639943" cy="0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7">
            <a:extLst>
              <a:ext uri="{FF2B5EF4-FFF2-40B4-BE49-F238E27FC236}">
                <a16:creationId xmlns:a16="http://schemas.microsoft.com/office/drawing/2014/main" id="{BB6CE4A5-BD5C-0690-7CC3-7C9E4DA95F89}"/>
              </a:ext>
            </a:extLst>
          </p:cNvPr>
          <p:cNvSpPr txBox="1"/>
          <p:nvPr/>
        </p:nvSpPr>
        <p:spPr>
          <a:xfrm>
            <a:off x="1204877" y="1589528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rgbClr val="080808"/>
                </a:solidFill>
              </a:rPr>
              <a:t>input</a:t>
            </a: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9F4709CA-8AE7-6D54-D45F-F1E08AFFE4AA}"/>
              </a:ext>
            </a:extLst>
          </p:cNvPr>
          <p:cNvSpPr txBox="1"/>
          <p:nvPr/>
        </p:nvSpPr>
        <p:spPr>
          <a:xfrm>
            <a:off x="4039133" y="1589528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rgbClr val="080808"/>
                </a:solidFill>
              </a:rPr>
              <a:t>output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41BD49-9F88-0D03-189B-7E014B7C7D22}"/>
              </a:ext>
            </a:extLst>
          </p:cNvPr>
          <p:cNvSpPr>
            <a:spLocks/>
          </p:cNvSpPr>
          <p:nvPr/>
        </p:nvSpPr>
        <p:spPr>
          <a:xfrm>
            <a:off x="1292190" y="2001833"/>
            <a:ext cx="712800" cy="712800"/>
          </a:xfrm>
          <a:prstGeom prst="rect">
            <a:avLst/>
          </a:prstGeom>
          <a:noFill/>
          <a:ln w="19050"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35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6C78C9-79E7-9BE1-4BB6-3538D1BCEAD4}"/>
              </a:ext>
            </a:extLst>
          </p:cNvPr>
          <p:cNvSpPr>
            <a:spLocks/>
          </p:cNvSpPr>
          <p:nvPr/>
        </p:nvSpPr>
        <p:spPr>
          <a:xfrm>
            <a:off x="4234005" y="2001833"/>
            <a:ext cx="712800" cy="712800"/>
          </a:xfrm>
          <a:prstGeom prst="rect">
            <a:avLst/>
          </a:prstGeom>
          <a:noFill/>
          <a:ln w="19050"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0808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69EC27-5AEE-7BF4-2EA5-D564D99F9F8D}"/>
                  </a:ext>
                </a:extLst>
              </p:cNvPr>
              <p:cNvSpPr/>
              <p:nvPr/>
            </p:nvSpPr>
            <p:spPr>
              <a:xfrm>
                <a:off x="2715959" y="2001833"/>
                <a:ext cx="870190" cy="712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080808"/>
                    </a:solidFill>
                  </a:rPr>
                  <a:t> 17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69EC27-5AEE-7BF4-2EA5-D564D99F9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959" y="2001833"/>
                <a:ext cx="870190" cy="712800"/>
              </a:xfrm>
              <a:prstGeom prst="rect">
                <a:avLst/>
              </a:prstGeom>
              <a:blipFill>
                <a:blip r:embed="rId2"/>
                <a:stretch>
                  <a:fillRect r="-5517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02BA0D8-3020-04AE-BBD8-7E30E08AA316}"/>
              </a:ext>
            </a:extLst>
          </p:cNvPr>
          <p:cNvCxnSpPr>
            <a:cxnSpLocks/>
            <a:endCxn id="67" idx="1"/>
          </p:cNvCxnSpPr>
          <p:nvPr/>
        </p:nvCxnSpPr>
        <p:spPr>
          <a:xfrm flipV="1">
            <a:off x="2006563" y="4946177"/>
            <a:ext cx="709396" cy="3774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3F2D2C-7F65-FE9E-861D-138FFB3F376C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3586149" y="4946177"/>
            <a:ext cx="639943" cy="3774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7">
            <a:extLst>
              <a:ext uri="{FF2B5EF4-FFF2-40B4-BE49-F238E27FC236}">
                <a16:creationId xmlns:a16="http://schemas.microsoft.com/office/drawing/2014/main" id="{3991B760-0DFE-E307-B613-C676ABDA74F5}"/>
              </a:ext>
            </a:extLst>
          </p:cNvPr>
          <p:cNvSpPr txBox="1"/>
          <p:nvPr/>
        </p:nvSpPr>
        <p:spPr>
          <a:xfrm>
            <a:off x="1204877" y="4177472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input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F97DC990-4EB5-0A6B-AAC2-8079F131D2EF}"/>
              </a:ext>
            </a:extLst>
          </p:cNvPr>
          <p:cNvSpPr txBox="1"/>
          <p:nvPr/>
        </p:nvSpPr>
        <p:spPr>
          <a:xfrm>
            <a:off x="4039131" y="4177472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output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A48A78-B864-4D3E-9063-A60E55B591F4}"/>
              </a:ext>
            </a:extLst>
          </p:cNvPr>
          <p:cNvSpPr>
            <a:spLocks/>
          </p:cNvSpPr>
          <p:nvPr/>
        </p:nvSpPr>
        <p:spPr>
          <a:xfrm>
            <a:off x="1292190" y="4589777"/>
            <a:ext cx="712800" cy="712800"/>
          </a:xfrm>
          <a:prstGeom prst="rect">
            <a:avLst/>
          </a:prstGeom>
          <a:noFill/>
          <a:ln w="19050"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080808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BA6341-E1D6-CB96-FBA2-1FB60B380D24}"/>
              </a:ext>
            </a:extLst>
          </p:cNvPr>
          <p:cNvSpPr>
            <a:spLocks/>
          </p:cNvSpPr>
          <p:nvPr/>
        </p:nvSpPr>
        <p:spPr>
          <a:xfrm>
            <a:off x="4234005" y="4589777"/>
            <a:ext cx="712800" cy="712800"/>
          </a:xfrm>
          <a:prstGeom prst="rect">
            <a:avLst/>
          </a:prstGeom>
          <a:noFill/>
          <a:ln w="19050"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F06E11-C4DD-1076-A968-999AC656FFE8}"/>
                  </a:ext>
                </a:extLst>
              </p:cNvPr>
              <p:cNvSpPr/>
              <p:nvPr/>
            </p:nvSpPr>
            <p:spPr>
              <a:xfrm>
                <a:off x="2715959" y="4589777"/>
                <a:ext cx="870190" cy="712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rgbClr val="080808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F06E11-C4DD-1076-A968-999AC656F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959" y="4589777"/>
                <a:ext cx="870190" cy="712800"/>
              </a:xfrm>
              <a:prstGeom prst="rect">
                <a:avLst/>
              </a:prstGeom>
              <a:blipFill>
                <a:blip r:embed="rId3"/>
                <a:stretch>
                  <a:fillRect r="-5517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A287D36-6764-FE45-2B92-63BAF1B8945A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6973036" y="2358233"/>
            <a:ext cx="709396" cy="6949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902713B-66DA-2DFB-1DEC-31A9B40419BF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8552622" y="2358233"/>
            <a:ext cx="639943" cy="6949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7">
            <a:extLst>
              <a:ext uri="{FF2B5EF4-FFF2-40B4-BE49-F238E27FC236}">
                <a16:creationId xmlns:a16="http://schemas.microsoft.com/office/drawing/2014/main" id="{C292ADE5-08C4-314E-9E44-1062A28F50DB}"/>
              </a:ext>
            </a:extLst>
          </p:cNvPr>
          <p:cNvSpPr txBox="1"/>
          <p:nvPr/>
        </p:nvSpPr>
        <p:spPr>
          <a:xfrm>
            <a:off x="6171350" y="1589528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input</a:t>
            </a:r>
          </a:p>
        </p:txBody>
      </p:sp>
      <p:sp>
        <p:nvSpPr>
          <p:cNvPr id="71" name="TextBox 8">
            <a:extLst>
              <a:ext uri="{FF2B5EF4-FFF2-40B4-BE49-F238E27FC236}">
                <a16:creationId xmlns:a16="http://schemas.microsoft.com/office/drawing/2014/main" id="{477FB7E9-8005-EE6B-03F5-F5601AE214C7}"/>
              </a:ext>
            </a:extLst>
          </p:cNvPr>
          <p:cNvSpPr txBox="1"/>
          <p:nvPr/>
        </p:nvSpPr>
        <p:spPr>
          <a:xfrm>
            <a:off x="9005604" y="1589528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output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D2FB5D8-A332-8D61-843D-95A2EB812B8B}"/>
              </a:ext>
            </a:extLst>
          </p:cNvPr>
          <p:cNvSpPr>
            <a:spLocks/>
          </p:cNvSpPr>
          <p:nvPr/>
        </p:nvSpPr>
        <p:spPr>
          <a:xfrm>
            <a:off x="6258663" y="2001833"/>
            <a:ext cx="712800" cy="712800"/>
          </a:xfrm>
          <a:prstGeom prst="rect">
            <a:avLst/>
          </a:prstGeom>
          <a:noFill/>
          <a:ln w="19050"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28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3864AF-D825-D92C-3F89-5C94CAD0C2F1}"/>
              </a:ext>
            </a:extLst>
          </p:cNvPr>
          <p:cNvSpPr>
            <a:spLocks/>
          </p:cNvSpPr>
          <p:nvPr/>
        </p:nvSpPr>
        <p:spPr>
          <a:xfrm>
            <a:off x="9200478" y="2001833"/>
            <a:ext cx="712800" cy="712800"/>
          </a:xfrm>
          <a:prstGeom prst="rect">
            <a:avLst/>
          </a:prstGeom>
          <a:noFill/>
          <a:ln w="19050"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0808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5C310AA-9749-D799-5380-488E5EBF986E}"/>
                  </a:ext>
                </a:extLst>
              </p:cNvPr>
              <p:cNvSpPr/>
              <p:nvPr/>
            </p:nvSpPr>
            <p:spPr>
              <a:xfrm>
                <a:off x="7682432" y="2001833"/>
                <a:ext cx="870190" cy="712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080808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5C310AA-9749-D799-5380-488E5EBF9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432" y="2001833"/>
                <a:ext cx="870190" cy="712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C00CA0F-DC5B-459A-4A3E-8929EE341FB1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6965161" y="4946177"/>
            <a:ext cx="709396" cy="3175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B7A0AF9-4CBB-E93F-93D0-2B7CEAA80576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8544747" y="4946177"/>
            <a:ext cx="639943" cy="3175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">
            <a:extLst>
              <a:ext uri="{FF2B5EF4-FFF2-40B4-BE49-F238E27FC236}">
                <a16:creationId xmlns:a16="http://schemas.microsoft.com/office/drawing/2014/main" id="{8CCED949-52EF-DEE4-D550-F7F1BBD3ABBB}"/>
              </a:ext>
            </a:extLst>
          </p:cNvPr>
          <p:cNvSpPr txBox="1"/>
          <p:nvPr/>
        </p:nvSpPr>
        <p:spPr>
          <a:xfrm>
            <a:off x="6163475" y="4177472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input</a:t>
            </a:r>
          </a:p>
        </p:txBody>
      </p:sp>
      <p:sp>
        <p:nvSpPr>
          <p:cNvPr id="78" name="TextBox 8">
            <a:extLst>
              <a:ext uri="{FF2B5EF4-FFF2-40B4-BE49-F238E27FC236}">
                <a16:creationId xmlns:a16="http://schemas.microsoft.com/office/drawing/2014/main" id="{9BD2631A-4080-E4EC-06CC-067BF9826801}"/>
              </a:ext>
            </a:extLst>
          </p:cNvPr>
          <p:cNvSpPr txBox="1"/>
          <p:nvPr/>
        </p:nvSpPr>
        <p:spPr>
          <a:xfrm>
            <a:off x="8997730" y="4177472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output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BA492DB-9130-17DB-B087-89435F0EBAC9}"/>
              </a:ext>
            </a:extLst>
          </p:cNvPr>
          <p:cNvSpPr>
            <a:spLocks/>
          </p:cNvSpPr>
          <p:nvPr/>
        </p:nvSpPr>
        <p:spPr>
          <a:xfrm>
            <a:off x="6250788" y="4589777"/>
            <a:ext cx="712800" cy="712800"/>
          </a:xfrm>
          <a:prstGeom prst="rect">
            <a:avLst/>
          </a:prstGeom>
          <a:noFill/>
          <a:ln w="19050"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080808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E57536B-654A-3E08-01AF-14745959927C}"/>
              </a:ext>
            </a:extLst>
          </p:cNvPr>
          <p:cNvSpPr>
            <a:spLocks/>
          </p:cNvSpPr>
          <p:nvPr/>
        </p:nvSpPr>
        <p:spPr>
          <a:xfrm>
            <a:off x="9192603" y="4589777"/>
            <a:ext cx="712800" cy="712800"/>
          </a:xfrm>
          <a:prstGeom prst="rect">
            <a:avLst/>
          </a:prstGeom>
          <a:noFill/>
          <a:ln w="19050"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63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19491A9-134B-268F-0195-C0744DB682BB}"/>
                  </a:ext>
                </a:extLst>
              </p:cNvPr>
              <p:cNvSpPr/>
              <p:nvPr/>
            </p:nvSpPr>
            <p:spPr>
              <a:xfrm>
                <a:off x="7674557" y="4589777"/>
                <a:ext cx="870190" cy="712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080808"/>
                    </a:solidFill>
                  </a:rPr>
                  <a:t> 7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19491A9-134B-268F-0195-C0744DB68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557" y="4589777"/>
                <a:ext cx="870190" cy="712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8D7DE3C2-E019-E025-CA7A-5F37CB0CFD73}"/>
              </a:ext>
            </a:extLst>
          </p:cNvPr>
          <p:cNvSpPr txBox="1"/>
          <p:nvPr/>
        </p:nvSpPr>
        <p:spPr>
          <a:xfrm>
            <a:off x="416991" y="1921248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080808"/>
                </a:solidFill>
              </a:rPr>
              <a:t>a)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DB309F-9E7D-8771-72A0-3E7FB0122EB1}"/>
              </a:ext>
            </a:extLst>
          </p:cNvPr>
          <p:cNvSpPr txBox="1"/>
          <p:nvPr/>
        </p:nvSpPr>
        <p:spPr>
          <a:xfrm>
            <a:off x="416991" y="4509192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080808"/>
                </a:solidFill>
              </a:rPr>
              <a:t>b)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2CA441-5698-4F41-9679-014587F00402}"/>
              </a:ext>
            </a:extLst>
          </p:cNvPr>
          <p:cNvSpPr txBox="1"/>
          <p:nvPr/>
        </p:nvSpPr>
        <p:spPr>
          <a:xfrm>
            <a:off x="5539281" y="1921248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080808"/>
                </a:solidFill>
              </a:rPr>
              <a:t>c)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ABFAC36-A38E-17CD-9CD2-5F4BAA395892}"/>
              </a:ext>
            </a:extLst>
          </p:cNvPr>
          <p:cNvSpPr txBox="1"/>
          <p:nvPr/>
        </p:nvSpPr>
        <p:spPr>
          <a:xfrm>
            <a:off x="5531406" y="4509192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080808"/>
                </a:solidFill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48503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98698-A40D-3576-29CA-481E09C38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905B89-D5E8-70EA-AA91-E3C269C121D1}"/>
              </a:ext>
            </a:extLst>
          </p:cNvPr>
          <p:cNvSpPr txBox="1"/>
          <p:nvPr/>
        </p:nvSpPr>
        <p:spPr>
          <a:xfrm>
            <a:off x="375845" y="355831"/>
            <a:ext cx="1048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80808"/>
                </a:solidFill>
              </a:rPr>
              <a:t>Complete the function machines.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B6E0FA-AF67-50AD-5FFF-2C21741D2EE5}"/>
              </a:ext>
            </a:extLst>
          </p:cNvPr>
          <p:cNvSpPr txBox="1"/>
          <p:nvPr/>
        </p:nvSpPr>
        <p:spPr>
          <a:xfrm>
            <a:off x="409117" y="3819897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080808"/>
                </a:solidFill>
              </a:rPr>
              <a:t>b)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5738F5-BDB3-0BA2-1D8B-BB25965CEA08}"/>
              </a:ext>
            </a:extLst>
          </p:cNvPr>
          <p:cNvCxnSpPr>
            <a:cxnSpLocks/>
          </p:cNvCxnSpPr>
          <p:nvPr/>
        </p:nvCxnSpPr>
        <p:spPr>
          <a:xfrm flipV="1">
            <a:off x="1781869" y="4588602"/>
            <a:ext cx="709396" cy="3175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54DD6A-2B0F-D45F-586C-E13B740AAF12}"/>
              </a:ext>
            </a:extLst>
          </p:cNvPr>
          <p:cNvCxnSpPr>
            <a:cxnSpLocks/>
            <a:stCxn id="43" idx="3"/>
            <a:endCxn id="18" idx="1"/>
          </p:cNvCxnSpPr>
          <p:nvPr/>
        </p:nvCxnSpPr>
        <p:spPr>
          <a:xfrm flipV="1">
            <a:off x="3823490" y="4541467"/>
            <a:ext cx="647739" cy="3426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>
            <a:extLst>
              <a:ext uri="{FF2B5EF4-FFF2-40B4-BE49-F238E27FC236}">
                <a16:creationId xmlns:a16="http://schemas.microsoft.com/office/drawing/2014/main" id="{2C8F14C3-AF8C-6483-62E8-5DE7D804315E}"/>
              </a:ext>
            </a:extLst>
          </p:cNvPr>
          <p:cNvSpPr txBox="1"/>
          <p:nvPr/>
        </p:nvSpPr>
        <p:spPr>
          <a:xfrm>
            <a:off x="980183" y="3819897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input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A50DB731-9B17-4752-4229-B84657CA26AD}"/>
              </a:ext>
            </a:extLst>
          </p:cNvPr>
          <p:cNvSpPr txBox="1"/>
          <p:nvPr/>
        </p:nvSpPr>
        <p:spPr>
          <a:xfrm>
            <a:off x="4276356" y="3819897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output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8E594C-11C9-2045-C5B1-A5E34A9616AE}"/>
              </a:ext>
            </a:extLst>
          </p:cNvPr>
          <p:cNvSpPr>
            <a:spLocks/>
          </p:cNvSpPr>
          <p:nvPr/>
        </p:nvSpPr>
        <p:spPr>
          <a:xfrm>
            <a:off x="1067496" y="4232202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080808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A5A2FE-1D42-57D5-E3BA-D573EDE1EDC0}"/>
              </a:ext>
            </a:extLst>
          </p:cNvPr>
          <p:cNvSpPr>
            <a:spLocks/>
          </p:cNvSpPr>
          <p:nvPr/>
        </p:nvSpPr>
        <p:spPr>
          <a:xfrm>
            <a:off x="4471229" y="418506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121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CCAE34-21EE-36B1-338D-AEDE349FB7B4}"/>
              </a:ext>
            </a:extLst>
          </p:cNvPr>
          <p:cNvSpPr/>
          <p:nvPr/>
        </p:nvSpPr>
        <p:spPr>
          <a:xfrm>
            <a:off x="2500317" y="4188493"/>
            <a:ext cx="1323173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square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A61DD3-731B-1986-FF8A-485438190787}"/>
              </a:ext>
            </a:extLst>
          </p:cNvPr>
          <p:cNvSpPr txBox="1"/>
          <p:nvPr/>
        </p:nvSpPr>
        <p:spPr>
          <a:xfrm>
            <a:off x="409117" y="1222150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080808"/>
                </a:solidFill>
              </a:rPr>
              <a:t>a)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9D51C1E-817B-921B-E5E5-81917EC4D49E}"/>
              </a:ext>
            </a:extLst>
          </p:cNvPr>
          <p:cNvCxnSpPr>
            <a:cxnSpLocks/>
          </p:cNvCxnSpPr>
          <p:nvPr/>
        </p:nvCxnSpPr>
        <p:spPr>
          <a:xfrm flipV="1">
            <a:off x="1767383" y="1990855"/>
            <a:ext cx="709396" cy="3175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011A798-0CF0-1D99-5C9F-8DC11FAEE1DE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 flipV="1">
            <a:off x="3809004" y="1943720"/>
            <a:ext cx="647739" cy="3426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">
            <a:extLst>
              <a:ext uri="{FF2B5EF4-FFF2-40B4-BE49-F238E27FC236}">
                <a16:creationId xmlns:a16="http://schemas.microsoft.com/office/drawing/2014/main" id="{A9BB6547-8FD2-CF84-5D11-CBBF737BA3B9}"/>
              </a:ext>
            </a:extLst>
          </p:cNvPr>
          <p:cNvSpPr txBox="1"/>
          <p:nvPr/>
        </p:nvSpPr>
        <p:spPr>
          <a:xfrm>
            <a:off x="965697" y="1222150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rgbClr val="080808"/>
                </a:solidFill>
              </a:rPr>
              <a:t>input</a:t>
            </a:r>
          </a:p>
        </p:txBody>
      </p:sp>
      <p:sp>
        <p:nvSpPr>
          <p:cNvPr id="49" name="TextBox 8">
            <a:extLst>
              <a:ext uri="{FF2B5EF4-FFF2-40B4-BE49-F238E27FC236}">
                <a16:creationId xmlns:a16="http://schemas.microsoft.com/office/drawing/2014/main" id="{EC8DD5E3-C2BB-314A-30D9-FFBB22A69BC2}"/>
              </a:ext>
            </a:extLst>
          </p:cNvPr>
          <p:cNvSpPr txBox="1"/>
          <p:nvPr/>
        </p:nvSpPr>
        <p:spPr>
          <a:xfrm>
            <a:off x="4261870" y="1222150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output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8D2323-A928-584D-39D7-655D43EC8D1B}"/>
              </a:ext>
            </a:extLst>
          </p:cNvPr>
          <p:cNvSpPr>
            <a:spLocks/>
          </p:cNvSpPr>
          <p:nvPr/>
        </p:nvSpPr>
        <p:spPr>
          <a:xfrm>
            <a:off x="1053010" y="1634455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12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631364-DCE0-231C-163B-1AE1452BB0AC}"/>
              </a:ext>
            </a:extLst>
          </p:cNvPr>
          <p:cNvSpPr>
            <a:spLocks/>
          </p:cNvSpPr>
          <p:nvPr/>
        </p:nvSpPr>
        <p:spPr>
          <a:xfrm>
            <a:off x="4456743" y="158732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080808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4097DC-D05C-ECB1-50AA-0DAD4188B2F5}"/>
              </a:ext>
            </a:extLst>
          </p:cNvPr>
          <p:cNvSpPr/>
          <p:nvPr/>
        </p:nvSpPr>
        <p:spPr>
          <a:xfrm>
            <a:off x="2485831" y="1590746"/>
            <a:ext cx="1323173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subtract from 46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AC5BA6-BDC9-AFB8-002A-C1E7FC70A2A6}"/>
              </a:ext>
            </a:extLst>
          </p:cNvPr>
          <p:cNvSpPr txBox="1"/>
          <p:nvPr/>
        </p:nvSpPr>
        <p:spPr>
          <a:xfrm>
            <a:off x="5531407" y="1222150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080808"/>
                </a:solidFill>
              </a:rPr>
              <a:t>c)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2FCD5C9-5F17-5CA5-8EC4-6D232F9CB68D}"/>
              </a:ext>
            </a:extLst>
          </p:cNvPr>
          <p:cNvCxnSpPr>
            <a:cxnSpLocks/>
          </p:cNvCxnSpPr>
          <p:nvPr/>
        </p:nvCxnSpPr>
        <p:spPr>
          <a:xfrm flipV="1">
            <a:off x="6819345" y="1990855"/>
            <a:ext cx="709396" cy="3175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FFCC1ED-7E70-FBCA-F7BC-23CCF670D7D2}"/>
              </a:ext>
            </a:extLst>
          </p:cNvPr>
          <p:cNvCxnSpPr>
            <a:cxnSpLocks/>
            <a:stCxn id="62" idx="3"/>
            <a:endCxn id="60" idx="1"/>
          </p:cNvCxnSpPr>
          <p:nvPr/>
        </p:nvCxnSpPr>
        <p:spPr>
          <a:xfrm flipV="1">
            <a:off x="8860966" y="1943720"/>
            <a:ext cx="647739" cy="3426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7">
            <a:extLst>
              <a:ext uri="{FF2B5EF4-FFF2-40B4-BE49-F238E27FC236}">
                <a16:creationId xmlns:a16="http://schemas.microsoft.com/office/drawing/2014/main" id="{9C01AA04-AE7E-BD27-3863-5679A10620F7}"/>
              </a:ext>
            </a:extLst>
          </p:cNvPr>
          <p:cNvSpPr txBox="1"/>
          <p:nvPr/>
        </p:nvSpPr>
        <p:spPr>
          <a:xfrm>
            <a:off x="6017659" y="1222150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input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EC78BE76-2521-6028-8C46-BA82F807D31C}"/>
              </a:ext>
            </a:extLst>
          </p:cNvPr>
          <p:cNvSpPr txBox="1"/>
          <p:nvPr/>
        </p:nvSpPr>
        <p:spPr>
          <a:xfrm>
            <a:off x="9313832" y="1222150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output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5259D04-8A19-F0D0-4AA9-0A0CE43DE501}"/>
              </a:ext>
            </a:extLst>
          </p:cNvPr>
          <p:cNvSpPr>
            <a:spLocks/>
          </p:cNvSpPr>
          <p:nvPr/>
        </p:nvSpPr>
        <p:spPr>
          <a:xfrm>
            <a:off x="6104972" y="1634455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080808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5B39091-DD17-14AD-CDA4-2DCA0B513410}"/>
              </a:ext>
            </a:extLst>
          </p:cNvPr>
          <p:cNvSpPr>
            <a:spLocks/>
          </p:cNvSpPr>
          <p:nvPr/>
        </p:nvSpPr>
        <p:spPr>
          <a:xfrm>
            <a:off x="9508705" y="1587320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104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187590B-0898-0743-F668-ABC21C4F7D41}"/>
              </a:ext>
            </a:extLst>
          </p:cNvPr>
          <p:cNvSpPr/>
          <p:nvPr/>
        </p:nvSpPr>
        <p:spPr>
          <a:xfrm>
            <a:off x="7537793" y="1590746"/>
            <a:ext cx="1323173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double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64D32D-855D-A169-8DCE-CA3E8D5AAAD4}"/>
              </a:ext>
            </a:extLst>
          </p:cNvPr>
          <p:cNvSpPr txBox="1"/>
          <p:nvPr/>
        </p:nvSpPr>
        <p:spPr>
          <a:xfrm>
            <a:off x="5531407" y="3819897"/>
            <a:ext cx="83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080808"/>
                </a:solidFill>
              </a:rPr>
              <a:t>d)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AA383F-FDB5-B1AC-B05C-E5D729E7EA42}"/>
              </a:ext>
            </a:extLst>
          </p:cNvPr>
          <p:cNvCxnSpPr>
            <a:cxnSpLocks/>
          </p:cNvCxnSpPr>
          <p:nvPr/>
        </p:nvCxnSpPr>
        <p:spPr>
          <a:xfrm flipV="1">
            <a:off x="6819345" y="4588602"/>
            <a:ext cx="709396" cy="3175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BACED23-694C-2053-83CF-1EC4FC899B30}"/>
              </a:ext>
            </a:extLst>
          </p:cNvPr>
          <p:cNvCxnSpPr>
            <a:cxnSpLocks/>
            <a:stCxn id="70" idx="3"/>
            <a:endCxn id="68" idx="1"/>
          </p:cNvCxnSpPr>
          <p:nvPr/>
        </p:nvCxnSpPr>
        <p:spPr>
          <a:xfrm flipV="1">
            <a:off x="8860966" y="4541467"/>
            <a:ext cx="647739" cy="3426"/>
          </a:xfrm>
          <a:prstGeom prst="straightConnector1">
            <a:avLst/>
          </a:prstGeom>
          <a:ln w="19050">
            <a:solidFill>
              <a:srgbClr val="08080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7">
            <a:extLst>
              <a:ext uri="{FF2B5EF4-FFF2-40B4-BE49-F238E27FC236}">
                <a16:creationId xmlns:a16="http://schemas.microsoft.com/office/drawing/2014/main" id="{F8BD7C71-61DD-D3DA-371F-91BA09CBC644}"/>
              </a:ext>
            </a:extLst>
          </p:cNvPr>
          <p:cNvSpPr txBox="1"/>
          <p:nvPr/>
        </p:nvSpPr>
        <p:spPr>
          <a:xfrm>
            <a:off x="6017659" y="3819897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input</a:t>
            </a:r>
          </a:p>
        </p:txBody>
      </p:sp>
      <p:sp>
        <p:nvSpPr>
          <p:cNvPr id="66" name="TextBox 8">
            <a:extLst>
              <a:ext uri="{FF2B5EF4-FFF2-40B4-BE49-F238E27FC236}">
                <a16:creationId xmlns:a16="http://schemas.microsoft.com/office/drawing/2014/main" id="{13FAB0BE-2D68-E4DA-C3F9-644A97E2A587}"/>
              </a:ext>
            </a:extLst>
          </p:cNvPr>
          <p:cNvSpPr txBox="1"/>
          <p:nvPr/>
        </p:nvSpPr>
        <p:spPr>
          <a:xfrm>
            <a:off x="9313832" y="3819897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080808"/>
                </a:solidFill>
              </a:rPr>
              <a:t>output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A5BC9F8-5CCC-2195-0729-2B9D3936E861}"/>
              </a:ext>
            </a:extLst>
          </p:cNvPr>
          <p:cNvSpPr>
            <a:spLocks/>
          </p:cNvSpPr>
          <p:nvPr/>
        </p:nvSpPr>
        <p:spPr>
          <a:xfrm>
            <a:off x="6104972" y="4232202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12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B48739F-8553-DDCD-CBEE-43722D1AB254}"/>
              </a:ext>
            </a:extLst>
          </p:cNvPr>
          <p:cNvSpPr>
            <a:spLocks/>
          </p:cNvSpPr>
          <p:nvPr/>
        </p:nvSpPr>
        <p:spPr>
          <a:xfrm>
            <a:off x="9508705" y="4185067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080808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EF4863E-70CE-8375-516F-868EB67A37EC}"/>
              </a:ext>
            </a:extLst>
          </p:cNvPr>
          <p:cNvSpPr/>
          <p:nvPr/>
        </p:nvSpPr>
        <p:spPr>
          <a:xfrm>
            <a:off x="7537793" y="4188493"/>
            <a:ext cx="1323173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80808"/>
                </a:solidFill>
              </a:rPr>
              <a:t>halve</a:t>
            </a:r>
          </a:p>
        </p:txBody>
      </p:sp>
    </p:spTree>
    <p:extLst>
      <p:ext uri="{BB962C8B-B14F-4D97-AF65-F5344CB8AC3E}">
        <p14:creationId xmlns:p14="http://schemas.microsoft.com/office/powerpoint/2010/main" val="178804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8E515-37C4-BAA7-A359-6858B2035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">
            <a:extLst>
              <a:ext uri="{FF2B5EF4-FFF2-40B4-BE49-F238E27FC236}">
                <a16:creationId xmlns:a16="http://schemas.microsoft.com/office/drawing/2014/main" id="{D0FCCD3C-798F-5B4C-4069-F07C89F141F8}"/>
              </a:ext>
            </a:extLst>
          </p:cNvPr>
          <p:cNvSpPr/>
          <p:nvPr/>
        </p:nvSpPr>
        <p:spPr>
          <a:xfrm>
            <a:off x="7204005" y="1397783"/>
            <a:ext cx="3240000" cy="180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wrap="square" rtlCol="0" anchor="ctr" anchorCtr="0"/>
          <a:lstStyle/>
          <a:p>
            <a:pPr lvl="0" algn="ctr" defTabSz="342900">
              <a:defRPr/>
            </a:pPr>
            <a:r>
              <a:rPr lang="en-GB" sz="2400" kern="0" dirty="0">
                <a:solidFill>
                  <a:srgbClr val="002F66"/>
                </a:solidFill>
              </a:rPr>
              <a:t>number, term or expression that results from a function being applied to an input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F66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">
            <a:extLst>
              <a:ext uri="{FF2B5EF4-FFF2-40B4-BE49-F238E27FC236}">
                <a16:creationId xmlns:a16="http://schemas.microsoft.com/office/drawing/2014/main" id="{49D792AA-5D84-D8B6-A33F-D5320E066106}"/>
              </a:ext>
            </a:extLst>
          </p:cNvPr>
          <p:cNvSpPr/>
          <p:nvPr/>
        </p:nvSpPr>
        <p:spPr>
          <a:xfrm>
            <a:off x="7204005" y="1397783"/>
            <a:ext cx="3240000" cy="1800000"/>
          </a:xfrm>
          <a:prstGeom prst="roundRect">
            <a:avLst/>
          </a:prstGeom>
          <a:solidFill>
            <a:srgbClr val="E7FDFF"/>
          </a:solidFill>
          <a:ln w="28575" cap="flat" cmpd="sng" algn="ctr">
            <a:solidFill>
              <a:srgbClr val="00A3AE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wrap="none" rtlCol="0" anchor="ctr" anchorCtr="0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A3A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</a:p>
        </p:txBody>
      </p:sp>
      <p:sp>
        <p:nvSpPr>
          <p:cNvPr id="15" name="textbox">
            <a:extLst>
              <a:ext uri="{FF2B5EF4-FFF2-40B4-BE49-F238E27FC236}">
                <a16:creationId xmlns:a16="http://schemas.microsoft.com/office/drawing/2014/main" id="{DE62F818-D3FE-26B8-EECC-7B085F1CABCF}"/>
              </a:ext>
            </a:extLst>
          </p:cNvPr>
          <p:cNvSpPr/>
          <p:nvPr/>
        </p:nvSpPr>
        <p:spPr>
          <a:xfrm>
            <a:off x="3809806" y="1397783"/>
            <a:ext cx="3240000" cy="180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wrap="square" rtlCol="0" anchor="ctr" anchorCtr="0"/>
          <a:lstStyle/>
          <a:p>
            <a:pPr lvl="0" algn="ctr" defTabSz="342900">
              <a:defRPr/>
            </a:pPr>
            <a:r>
              <a:rPr lang="en-GB" sz="2400" kern="0" dirty="0">
                <a:solidFill>
                  <a:srgbClr val="002F66"/>
                </a:solidFill>
              </a:rPr>
              <a:t>the number, term or expression that goes into a function and results in an output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F66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">
            <a:extLst>
              <a:ext uri="{FF2B5EF4-FFF2-40B4-BE49-F238E27FC236}">
                <a16:creationId xmlns:a16="http://schemas.microsoft.com/office/drawing/2014/main" id="{32B64DE7-AA04-2DFD-C0E2-9AB93A476861}"/>
              </a:ext>
            </a:extLst>
          </p:cNvPr>
          <p:cNvSpPr/>
          <p:nvPr/>
        </p:nvSpPr>
        <p:spPr>
          <a:xfrm>
            <a:off x="3809806" y="1397783"/>
            <a:ext cx="3240000" cy="1800000"/>
          </a:xfrm>
          <a:prstGeom prst="roundRect">
            <a:avLst/>
          </a:prstGeom>
          <a:solidFill>
            <a:srgbClr val="E7FDFF"/>
          </a:solidFill>
          <a:ln w="28575" cap="flat" cmpd="sng" algn="ctr">
            <a:solidFill>
              <a:srgbClr val="00A3AE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wrap="none" rtlCol="0" anchor="ctr" anchorCtr="0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A3A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input</a:t>
            </a:r>
          </a:p>
        </p:txBody>
      </p:sp>
      <p:sp>
        <p:nvSpPr>
          <p:cNvPr id="17" name="textbox">
            <a:extLst>
              <a:ext uri="{FF2B5EF4-FFF2-40B4-BE49-F238E27FC236}">
                <a16:creationId xmlns:a16="http://schemas.microsoft.com/office/drawing/2014/main" id="{898A20D0-A053-3FDD-89B3-1793B60E54AE}"/>
              </a:ext>
            </a:extLst>
          </p:cNvPr>
          <p:cNvSpPr/>
          <p:nvPr/>
        </p:nvSpPr>
        <p:spPr>
          <a:xfrm>
            <a:off x="415826" y="1397783"/>
            <a:ext cx="3240000" cy="180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wrap="square" rtlCol="0" anchor="ctr" anchorCtr="0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rgbClr val="002F66"/>
                </a:solidFill>
                <a:latin typeface="Aptos" panose="02110004020202020204"/>
              </a:rPr>
              <a:t>m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F6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athematical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F6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relationship between an input and output written as a rule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F66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">
            <a:extLst>
              <a:ext uri="{FF2B5EF4-FFF2-40B4-BE49-F238E27FC236}">
                <a16:creationId xmlns:a16="http://schemas.microsoft.com/office/drawing/2014/main" id="{D5176C31-C69F-BDFE-9A0E-E8AA37F60C02}"/>
              </a:ext>
            </a:extLst>
          </p:cNvPr>
          <p:cNvSpPr/>
          <p:nvPr/>
        </p:nvSpPr>
        <p:spPr>
          <a:xfrm>
            <a:off x="415826" y="1397783"/>
            <a:ext cx="3240000" cy="1800000"/>
          </a:xfrm>
          <a:prstGeom prst="roundRect">
            <a:avLst/>
          </a:prstGeom>
          <a:solidFill>
            <a:srgbClr val="E7FDFF"/>
          </a:solidFill>
          <a:ln w="28575" cap="flat" cmpd="sng" algn="ctr">
            <a:solidFill>
              <a:srgbClr val="00A3AE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wrap="none" rtlCol="0" anchor="ctr" anchorCtr="0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A3A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function</a:t>
            </a:r>
          </a:p>
        </p:txBody>
      </p:sp>
      <p:sp>
        <p:nvSpPr>
          <p:cNvPr id="19" name="textbox">
            <a:extLst>
              <a:ext uri="{FF2B5EF4-FFF2-40B4-BE49-F238E27FC236}">
                <a16:creationId xmlns:a16="http://schemas.microsoft.com/office/drawing/2014/main" id="{5B0834EC-9709-423F-3F81-CF934AD32B31}"/>
              </a:ext>
            </a:extLst>
          </p:cNvPr>
          <p:cNvSpPr txBox="1"/>
          <p:nvPr/>
        </p:nvSpPr>
        <p:spPr>
          <a:xfrm>
            <a:off x="0" y="368238"/>
            <a:ext cx="1085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are the definitions of the key vocabulary?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on a word to reveal the definition. 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56B2A980-6DCE-1242-D656-B126B2EFA345}"/>
              </a:ext>
            </a:extLst>
          </p:cNvPr>
          <p:cNvSpPr/>
          <p:nvPr/>
        </p:nvSpPr>
        <p:spPr>
          <a:xfrm>
            <a:off x="5555505" y="3936995"/>
            <a:ext cx="3240000" cy="180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wrap="square" rtlCol="0" anchor="ctr" anchorCtr="0"/>
          <a:lstStyle/>
          <a:p>
            <a:pPr lvl="0" algn="ctr" defTabSz="342900">
              <a:defRPr/>
            </a:pPr>
            <a:r>
              <a:rPr lang="en-GB" sz="2400" kern="0" dirty="0">
                <a:solidFill>
                  <a:srgbClr val="002F66"/>
                </a:solidFill>
              </a:rPr>
              <a:t>opposite effect of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F66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">
            <a:extLst>
              <a:ext uri="{FF2B5EF4-FFF2-40B4-BE49-F238E27FC236}">
                <a16:creationId xmlns:a16="http://schemas.microsoft.com/office/drawing/2014/main" id="{248FD0DE-999F-0BCF-9483-FB2D9C55444A}"/>
              </a:ext>
            </a:extLst>
          </p:cNvPr>
          <p:cNvSpPr/>
          <p:nvPr/>
        </p:nvSpPr>
        <p:spPr>
          <a:xfrm>
            <a:off x="5555505" y="3936995"/>
            <a:ext cx="3240000" cy="1800000"/>
          </a:xfrm>
          <a:prstGeom prst="roundRect">
            <a:avLst/>
          </a:prstGeom>
          <a:solidFill>
            <a:srgbClr val="E7FDFF"/>
          </a:solidFill>
          <a:ln w="28575" cap="flat" cmpd="sng" algn="ctr">
            <a:solidFill>
              <a:srgbClr val="00A3AE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wrap="none" rtlCol="0" anchor="ctr" anchorCtr="0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A3A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inverse</a:t>
            </a:r>
          </a:p>
        </p:txBody>
      </p:sp>
      <p:sp>
        <p:nvSpPr>
          <p:cNvPr id="20" name="textbox">
            <a:extLst>
              <a:ext uri="{FF2B5EF4-FFF2-40B4-BE49-F238E27FC236}">
                <a16:creationId xmlns:a16="http://schemas.microsoft.com/office/drawing/2014/main" id="{64C73D02-BBCE-40C9-7526-3ABBEA75BAB3}"/>
              </a:ext>
            </a:extLst>
          </p:cNvPr>
          <p:cNvSpPr/>
          <p:nvPr/>
        </p:nvSpPr>
        <p:spPr>
          <a:xfrm>
            <a:off x="2161525" y="3936995"/>
            <a:ext cx="3240000" cy="180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wrap="square" rtlCol="0" anchor="ctr" anchorCtr="0"/>
          <a:lstStyle/>
          <a:p>
            <a:pPr lvl="0" algn="ctr" defTabSz="342900">
              <a:defRPr/>
            </a:pPr>
            <a:r>
              <a:rPr lang="en-GB" sz="2400" kern="0" dirty="0">
                <a:solidFill>
                  <a:srgbClr val="002F66"/>
                </a:solidFill>
              </a:rPr>
              <a:t>mathematical process such as addition or multiplication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F66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">
            <a:extLst>
              <a:ext uri="{FF2B5EF4-FFF2-40B4-BE49-F238E27FC236}">
                <a16:creationId xmlns:a16="http://schemas.microsoft.com/office/drawing/2014/main" id="{17D98F26-65DB-6E6C-A27C-DC4242B50781}"/>
              </a:ext>
            </a:extLst>
          </p:cNvPr>
          <p:cNvSpPr/>
          <p:nvPr/>
        </p:nvSpPr>
        <p:spPr>
          <a:xfrm>
            <a:off x="2161525" y="3936995"/>
            <a:ext cx="3240000" cy="1800000"/>
          </a:xfrm>
          <a:prstGeom prst="roundRect">
            <a:avLst/>
          </a:prstGeom>
          <a:solidFill>
            <a:srgbClr val="E7FDFF"/>
          </a:solidFill>
          <a:ln w="28575" cap="flat" cmpd="sng" algn="ctr">
            <a:solidFill>
              <a:srgbClr val="00A3AE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wrap="none" rtlCol="0" anchor="ctr" anchorCtr="0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A3A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operation</a:t>
            </a:r>
          </a:p>
        </p:txBody>
      </p:sp>
      <p:pic>
        <p:nvPicPr>
          <p:cNvPr id="22" name="Picture 21" descr="A white speech bubble in a blue circle&#10;&#10;Description automatically generated">
            <a:extLst>
              <a:ext uri="{FF2B5EF4-FFF2-40B4-BE49-F238E27FC236}">
                <a16:creationId xmlns:a16="http://schemas.microsoft.com/office/drawing/2014/main" id="{A4FF3097-CC23-F92E-AFD8-142F82E6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453" y="829903"/>
            <a:ext cx="713291" cy="7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6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B265A-0ED0-5BC5-6DEE-28500BB5F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4C5D0F-C9DB-499E-4F19-BF0FE35BE34F}"/>
              </a:ext>
            </a:extLst>
          </p:cNvPr>
          <p:cNvCxnSpPr>
            <a:cxnSpLocks/>
          </p:cNvCxnSpPr>
          <p:nvPr/>
        </p:nvCxnSpPr>
        <p:spPr>
          <a:xfrm>
            <a:off x="3267075" y="1295400"/>
            <a:ext cx="4171950" cy="1257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70619-01DC-8F4A-4705-3C2B0082F63A}"/>
              </a:ext>
            </a:extLst>
          </p:cNvPr>
          <p:cNvCxnSpPr>
            <a:cxnSpLocks/>
          </p:cNvCxnSpPr>
          <p:nvPr/>
        </p:nvCxnSpPr>
        <p:spPr>
          <a:xfrm>
            <a:off x="3267075" y="2362200"/>
            <a:ext cx="4171950" cy="2438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9FC150-9F01-2B30-D409-557E73172D74}"/>
              </a:ext>
            </a:extLst>
          </p:cNvPr>
          <p:cNvCxnSpPr>
            <a:cxnSpLocks/>
          </p:cNvCxnSpPr>
          <p:nvPr/>
        </p:nvCxnSpPr>
        <p:spPr>
          <a:xfrm flipV="1">
            <a:off x="3267075" y="1295400"/>
            <a:ext cx="4171950" cy="24098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ED4A6-3FA3-7E8B-A053-13107950C0CF}"/>
              </a:ext>
            </a:extLst>
          </p:cNvPr>
          <p:cNvCxnSpPr>
            <a:cxnSpLocks/>
          </p:cNvCxnSpPr>
          <p:nvPr/>
        </p:nvCxnSpPr>
        <p:spPr>
          <a:xfrm>
            <a:off x="3267075" y="4667250"/>
            <a:ext cx="4257675" cy="12287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D940F4-04E6-5541-5B84-B64F0B397725}"/>
              </a:ext>
            </a:extLst>
          </p:cNvPr>
          <p:cNvCxnSpPr>
            <a:cxnSpLocks/>
          </p:cNvCxnSpPr>
          <p:nvPr/>
        </p:nvCxnSpPr>
        <p:spPr>
          <a:xfrm flipV="1">
            <a:off x="3343275" y="3495675"/>
            <a:ext cx="4095750" cy="2400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3BB8AE4-0B5D-7AAB-C111-7DAA485D9C99}"/>
              </a:ext>
            </a:extLst>
          </p:cNvPr>
          <p:cNvSpPr txBox="1"/>
          <p:nvPr/>
        </p:nvSpPr>
        <p:spPr>
          <a:xfrm>
            <a:off x="397565" y="357808"/>
            <a:ext cx="660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Match each calculation to the correct answer.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332E5-E331-AD93-3867-6E8C49CC85BD}"/>
              </a:ext>
            </a:extLst>
          </p:cNvPr>
          <p:cNvSpPr/>
          <p:nvPr/>
        </p:nvSpPr>
        <p:spPr>
          <a:xfrm>
            <a:off x="2011816" y="1074909"/>
            <a:ext cx="1441079" cy="5872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254B59-D773-F7D8-E3A3-A6A256CDD0B8}"/>
                  </a:ext>
                </a:extLst>
              </p:cNvPr>
              <p:cNvSpPr/>
              <p:nvPr/>
            </p:nvSpPr>
            <p:spPr>
              <a:xfrm>
                <a:off x="2011816" y="3303523"/>
                <a:ext cx="1441079" cy="5872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E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E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81</m:t>
                          </m:r>
                        </m:e>
                      </m:rad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254B59-D773-F7D8-E3A3-A6A256CDD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16" y="3303523"/>
                <a:ext cx="1441079" cy="587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4CD19-654A-2875-412D-858541841FB3}"/>
                  </a:ext>
                </a:extLst>
              </p:cNvPr>
              <p:cNvSpPr/>
              <p:nvPr/>
            </p:nvSpPr>
            <p:spPr>
              <a:xfrm>
                <a:off x="2011816" y="5532136"/>
                <a:ext cx="1441079" cy="5872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E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E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64</m:t>
                          </m:r>
                        </m:e>
                      </m:rad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4CD19-654A-2875-412D-858541841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16" y="5532136"/>
                <a:ext cx="1441079" cy="5872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D934A0D-1FA2-B039-2364-242441C5FC0F}"/>
              </a:ext>
            </a:extLst>
          </p:cNvPr>
          <p:cNvSpPr/>
          <p:nvPr/>
        </p:nvSpPr>
        <p:spPr>
          <a:xfrm>
            <a:off x="2011816" y="2189216"/>
            <a:ext cx="1441079" cy="5872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A6EAE2-D56A-FF78-C0DC-3642F8B9EB5F}"/>
              </a:ext>
            </a:extLst>
          </p:cNvPr>
          <p:cNvSpPr/>
          <p:nvPr/>
        </p:nvSpPr>
        <p:spPr>
          <a:xfrm>
            <a:off x="2011816" y="4417830"/>
            <a:ext cx="1441079" cy="5872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4647A9-07E6-E83C-5ADB-C2CF822CA927}"/>
              </a:ext>
            </a:extLst>
          </p:cNvPr>
          <p:cNvSpPr/>
          <p:nvPr/>
        </p:nvSpPr>
        <p:spPr>
          <a:xfrm>
            <a:off x="7279424" y="1074823"/>
            <a:ext cx="1441079" cy="587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15506-3221-8C31-61EE-9E62BE09F2B6}"/>
              </a:ext>
            </a:extLst>
          </p:cNvPr>
          <p:cNvSpPr/>
          <p:nvPr/>
        </p:nvSpPr>
        <p:spPr>
          <a:xfrm>
            <a:off x="7279424" y="3303437"/>
            <a:ext cx="1441079" cy="587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0E1AE3-F0B1-D95F-BE84-CCF88E47FBED}"/>
              </a:ext>
            </a:extLst>
          </p:cNvPr>
          <p:cNvSpPr/>
          <p:nvPr/>
        </p:nvSpPr>
        <p:spPr>
          <a:xfrm>
            <a:off x="7279424" y="5532050"/>
            <a:ext cx="1441079" cy="587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4C7196-0B58-B96F-E7E3-F1ABB387B624}"/>
              </a:ext>
            </a:extLst>
          </p:cNvPr>
          <p:cNvSpPr/>
          <p:nvPr/>
        </p:nvSpPr>
        <p:spPr>
          <a:xfrm>
            <a:off x="7279424" y="2189130"/>
            <a:ext cx="1441079" cy="587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DD6944-66FC-D732-7E95-2C0907DD6F01}"/>
              </a:ext>
            </a:extLst>
          </p:cNvPr>
          <p:cNvSpPr/>
          <p:nvPr/>
        </p:nvSpPr>
        <p:spPr>
          <a:xfrm>
            <a:off x="7279424" y="4417744"/>
            <a:ext cx="1441079" cy="587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24A3E-54E5-B995-BF3C-3DA3B524B4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929573" y="4550229"/>
            <a:ext cx="1339407" cy="17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FEE9AD-C335-C7CC-A3D1-DA38E04FDE3A}"/>
              </a:ext>
            </a:extLst>
          </p:cNvPr>
          <p:cNvSpPr txBox="1"/>
          <p:nvPr/>
        </p:nvSpPr>
        <p:spPr>
          <a:xfrm>
            <a:off x="397565" y="357808"/>
            <a:ext cx="1046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Complete the sentences.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9D8FF-880B-06EA-3C1A-2394C15D74DE}"/>
              </a:ext>
            </a:extLst>
          </p:cNvPr>
          <p:cNvSpPr txBox="1"/>
          <p:nvPr/>
        </p:nvSpPr>
        <p:spPr>
          <a:xfrm>
            <a:off x="397565" y="2295686"/>
            <a:ext cx="1046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a) The inverse of addition is ____________.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6798B-2FBD-A517-581A-5331A1C19D4F}"/>
              </a:ext>
            </a:extLst>
          </p:cNvPr>
          <p:cNvSpPr txBox="1"/>
          <p:nvPr/>
        </p:nvSpPr>
        <p:spPr>
          <a:xfrm>
            <a:off x="397565" y="3374461"/>
            <a:ext cx="1046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b) The inverse of division is _______________.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D3A71-0C31-D507-902C-F5B25DE8EF5D}"/>
              </a:ext>
            </a:extLst>
          </p:cNvPr>
          <p:cNvSpPr txBox="1"/>
          <p:nvPr/>
        </p:nvSpPr>
        <p:spPr>
          <a:xfrm>
            <a:off x="397565" y="4453235"/>
            <a:ext cx="1046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c) The inverse of squaring is ______________.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2BC68-CE70-2B63-AE72-804D0F5C1D18}"/>
              </a:ext>
            </a:extLst>
          </p:cNvPr>
          <p:cNvSpPr txBox="1"/>
          <p:nvPr/>
        </p:nvSpPr>
        <p:spPr>
          <a:xfrm>
            <a:off x="4029075" y="2295686"/>
            <a:ext cx="183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subtraction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2F9FC-52F2-319B-6441-18F235DD43DA}"/>
              </a:ext>
            </a:extLst>
          </p:cNvPr>
          <p:cNvSpPr txBox="1"/>
          <p:nvPr/>
        </p:nvSpPr>
        <p:spPr>
          <a:xfrm>
            <a:off x="4073235" y="3374461"/>
            <a:ext cx="202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multiplication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B8AE3-7099-0E03-5063-3ADC42D07D5E}"/>
              </a:ext>
            </a:extLst>
          </p:cNvPr>
          <p:cNvSpPr txBox="1"/>
          <p:nvPr/>
        </p:nvSpPr>
        <p:spPr>
          <a:xfrm>
            <a:off x="4073235" y="4453235"/>
            <a:ext cx="208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square rooting</a:t>
            </a:r>
          </a:p>
        </p:txBody>
      </p:sp>
    </p:spTree>
    <p:extLst>
      <p:ext uri="{BB962C8B-B14F-4D97-AF65-F5344CB8AC3E}">
        <p14:creationId xmlns:p14="http://schemas.microsoft.com/office/powerpoint/2010/main" val="26856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DAFB9A-DF54-EB9A-EB8E-5B3CE79ACA7A}"/>
              </a:ext>
            </a:extLst>
          </p:cNvPr>
          <p:cNvSpPr txBox="1"/>
          <p:nvPr/>
        </p:nvSpPr>
        <p:spPr>
          <a:xfrm>
            <a:off x="397565" y="357808"/>
            <a:ext cx="1046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 is a function machine.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308140-2531-0419-23DE-031652202BB1}"/>
              </a:ext>
            </a:extLst>
          </p:cNvPr>
          <p:cNvCxnSpPr>
            <a:cxnSpLocks/>
          </p:cNvCxnSpPr>
          <p:nvPr/>
        </p:nvCxnSpPr>
        <p:spPr>
          <a:xfrm>
            <a:off x="4169425" y="2740879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90CD4E-A0E4-C366-F3C9-33499A6F5CB2}"/>
              </a:ext>
            </a:extLst>
          </p:cNvPr>
          <p:cNvCxnSpPr>
            <a:cxnSpLocks/>
          </p:cNvCxnSpPr>
          <p:nvPr/>
        </p:nvCxnSpPr>
        <p:spPr>
          <a:xfrm>
            <a:off x="5638757" y="2740879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0156213-62C3-6FE7-8A35-4833CBEB98F0}"/>
              </a:ext>
            </a:extLst>
          </p:cNvPr>
          <p:cNvSpPr>
            <a:spLocks/>
          </p:cNvSpPr>
          <p:nvPr/>
        </p:nvSpPr>
        <p:spPr>
          <a:xfrm>
            <a:off x="3455052" y="2384479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002B6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D6A33A-A866-E789-451A-4E7916B19B2A}"/>
              </a:ext>
            </a:extLst>
          </p:cNvPr>
          <p:cNvSpPr>
            <a:spLocks/>
          </p:cNvSpPr>
          <p:nvPr/>
        </p:nvSpPr>
        <p:spPr>
          <a:xfrm>
            <a:off x="6396867" y="2384479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FF3D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C88DF7-DD17-D8C5-36EF-62859E85699F}"/>
                  </a:ext>
                </a:extLst>
              </p:cNvPr>
              <p:cNvSpPr/>
              <p:nvPr/>
            </p:nvSpPr>
            <p:spPr>
              <a:xfrm>
                <a:off x="4925957" y="2384479"/>
                <a:ext cx="712800" cy="712800"/>
              </a:xfrm>
              <a:prstGeom prst="rect">
                <a:avLst/>
              </a:prstGeom>
              <a:solidFill>
                <a:srgbClr val="BDE4F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C88DF7-DD17-D8C5-36EF-62859E856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957" y="2384479"/>
                <a:ext cx="712800" cy="712800"/>
              </a:xfrm>
              <a:prstGeom prst="rect">
                <a:avLst/>
              </a:prstGeom>
              <a:blipFill>
                <a:blip r:embed="rId3"/>
                <a:stretch>
                  <a:fillRect r="-5833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B1BF0A6-9B1B-9962-E36D-D478D0136C50}"/>
              </a:ext>
            </a:extLst>
          </p:cNvPr>
          <p:cNvSpPr txBox="1"/>
          <p:nvPr/>
        </p:nvSpPr>
        <p:spPr>
          <a:xfrm>
            <a:off x="397564" y="4393335"/>
            <a:ext cx="1046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Label the input and the output on the function machine.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AA91C-5C46-C6C3-2FB2-220C561A3B77}"/>
              </a:ext>
            </a:extLst>
          </p:cNvPr>
          <p:cNvSpPr txBox="1"/>
          <p:nvPr/>
        </p:nvSpPr>
        <p:spPr>
          <a:xfrm>
            <a:off x="3330795" y="1979216"/>
            <a:ext cx="96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/>
                </a:solidFill>
              </a:rPr>
              <a:t>input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D58EDB-70DB-5DA5-A0D4-E9F6BC4D876C}"/>
              </a:ext>
            </a:extLst>
          </p:cNvPr>
          <p:cNvSpPr txBox="1"/>
          <p:nvPr/>
        </p:nvSpPr>
        <p:spPr>
          <a:xfrm>
            <a:off x="6162195" y="1979216"/>
            <a:ext cx="116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/>
                </a:solidFill>
              </a:rPr>
              <a:t>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7A7D5-ED3A-6E28-EDE9-4CF625A26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98470" y="4513310"/>
            <a:ext cx="1339407" cy="17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3ECACB-2566-2A6F-ECCA-71D1CA9308DF}"/>
              </a:ext>
            </a:extLst>
          </p:cNvPr>
          <p:cNvCxnSpPr>
            <a:cxnSpLocks/>
          </p:cNvCxnSpPr>
          <p:nvPr/>
        </p:nvCxnSpPr>
        <p:spPr>
          <a:xfrm>
            <a:off x="1970409" y="2233076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0830CE-3743-B975-B7E2-3290F5938DB1}"/>
              </a:ext>
            </a:extLst>
          </p:cNvPr>
          <p:cNvCxnSpPr>
            <a:cxnSpLocks/>
          </p:cNvCxnSpPr>
          <p:nvPr/>
        </p:nvCxnSpPr>
        <p:spPr>
          <a:xfrm>
            <a:off x="3439741" y="2233076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BE425F-5C5D-E5A3-2978-DD8683BF9B75}"/>
              </a:ext>
            </a:extLst>
          </p:cNvPr>
          <p:cNvCxnSpPr>
            <a:cxnSpLocks/>
          </p:cNvCxnSpPr>
          <p:nvPr/>
        </p:nvCxnSpPr>
        <p:spPr>
          <a:xfrm>
            <a:off x="7057855" y="2236850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E9F827-9C0B-0684-2B1D-5883578AFC91}"/>
              </a:ext>
            </a:extLst>
          </p:cNvPr>
          <p:cNvCxnSpPr>
            <a:cxnSpLocks/>
          </p:cNvCxnSpPr>
          <p:nvPr/>
        </p:nvCxnSpPr>
        <p:spPr>
          <a:xfrm>
            <a:off x="8527187" y="2236850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72FE592E-2CC4-604F-4117-BCB0C4C8EE5B}"/>
              </a:ext>
            </a:extLst>
          </p:cNvPr>
          <p:cNvSpPr txBox="1"/>
          <p:nvPr/>
        </p:nvSpPr>
        <p:spPr>
          <a:xfrm>
            <a:off x="1168723" y="1461196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E48EA90-34FC-E77F-270A-6D3BF9FB6766}"/>
              </a:ext>
            </a:extLst>
          </p:cNvPr>
          <p:cNvSpPr txBox="1"/>
          <p:nvPr/>
        </p:nvSpPr>
        <p:spPr>
          <a:xfrm>
            <a:off x="4002978" y="1461196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BFE335-A7CE-3F2F-BD49-2674B0688DE2}"/>
              </a:ext>
            </a:extLst>
          </p:cNvPr>
          <p:cNvSpPr>
            <a:spLocks/>
          </p:cNvSpPr>
          <p:nvPr/>
        </p:nvSpPr>
        <p:spPr>
          <a:xfrm>
            <a:off x="1256036" y="1873501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>
                <a:solidFill>
                  <a:srgbClr val="002B61"/>
                </a:solidFill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C3133D-6056-3C26-CA19-53C0472B7107}"/>
              </a:ext>
            </a:extLst>
          </p:cNvPr>
          <p:cNvSpPr>
            <a:spLocks/>
          </p:cNvSpPr>
          <p:nvPr/>
        </p:nvSpPr>
        <p:spPr>
          <a:xfrm>
            <a:off x="4197851" y="1873501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FF3D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AC02CEA-E749-5E0F-FCC2-DD2F656F17DF}"/>
                  </a:ext>
                </a:extLst>
              </p:cNvPr>
              <p:cNvSpPr/>
              <p:nvPr/>
            </p:nvSpPr>
            <p:spPr>
              <a:xfrm>
                <a:off x="2726941" y="1873501"/>
                <a:ext cx="712800" cy="712800"/>
              </a:xfrm>
              <a:prstGeom prst="rect">
                <a:avLst/>
              </a:prstGeom>
              <a:solidFill>
                <a:srgbClr val="BDD35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AC02CEA-E749-5E0F-FCC2-DD2F656F1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41" y="1873501"/>
                <a:ext cx="712800" cy="712800"/>
              </a:xfrm>
              <a:prstGeom prst="rect">
                <a:avLst/>
              </a:prstGeom>
              <a:blipFill>
                <a:blip r:embed="rId3"/>
                <a:stretch>
                  <a:fillRect r="-5833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7">
            <a:extLst>
              <a:ext uri="{FF2B5EF4-FFF2-40B4-BE49-F238E27FC236}">
                <a16:creationId xmlns:a16="http://schemas.microsoft.com/office/drawing/2014/main" id="{FD76880B-DA36-41E0-2796-7BAA32C620A3}"/>
              </a:ext>
            </a:extLst>
          </p:cNvPr>
          <p:cNvSpPr txBox="1"/>
          <p:nvPr/>
        </p:nvSpPr>
        <p:spPr>
          <a:xfrm>
            <a:off x="6256169" y="1464371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19865A0-C617-95C6-1FCE-934764CC7C22}"/>
              </a:ext>
            </a:extLst>
          </p:cNvPr>
          <p:cNvSpPr txBox="1"/>
          <p:nvPr/>
        </p:nvSpPr>
        <p:spPr>
          <a:xfrm>
            <a:off x="9090423" y="1464371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65AE9B-20BB-578E-ABB7-8A309BE30808}"/>
              </a:ext>
            </a:extLst>
          </p:cNvPr>
          <p:cNvSpPr>
            <a:spLocks/>
          </p:cNvSpPr>
          <p:nvPr/>
        </p:nvSpPr>
        <p:spPr>
          <a:xfrm>
            <a:off x="6343482" y="1876676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>
                <a:solidFill>
                  <a:srgbClr val="002B61"/>
                </a:solidFill>
              </a:rPr>
              <a:t>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FCF5E8-16EB-7CCA-2463-97BD2638C878}"/>
              </a:ext>
            </a:extLst>
          </p:cNvPr>
          <p:cNvSpPr>
            <a:spLocks/>
          </p:cNvSpPr>
          <p:nvPr/>
        </p:nvSpPr>
        <p:spPr>
          <a:xfrm>
            <a:off x="9285297" y="1876676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FF3D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EA1FE32-5FA6-90F4-57A4-5670D9D611D1}"/>
                  </a:ext>
                </a:extLst>
              </p:cNvPr>
              <p:cNvSpPr/>
              <p:nvPr/>
            </p:nvSpPr>
            <p:spPr>
              <a:xfrm>
                <a:off x="7814387" y="1876676"/>
                <a:ext cx="712800" cy="712800"/>
              </a:xfrm>
              <a:prstGeom prst="rect">
                <a:avLst/>
              </a:prstGeom>
              <a:solidFill>
                <a:srgbClr val="F6B7BF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EA1FE32-5FA6-90F4-57A4-5670D9D61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387" y="1876676"/>
                <a:ext cx="712800" cy="712800"/>
              </a:xfrm>
              <a:prstGeom prst="rect">
                <a:avLst/>
              </a:prstGeom>
              <a:blipFill>
                <a:blip r:embed="rId4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734F685-F399-5D98-85FE-6080D009B720}"/>
              </a:ext>
            </a:extLst>
          </p:cNvPr>
          <p:cNvSpPr txBox="1"/>
          <p:nvPr/>
        </p:nvSpPr>
        <p:spPr>
          <a:xfrm>
            <a:off x="1" y="357808"/>
            <a:ext cx="1085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What’s the same? What’s different?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855470-5C16-5888-B045-13EE5BB1575D}"/>
              </a:ext>
            </a:extLst>
          </p:cNvPr>
          <p:cNvSpPr txBox="1"/>
          <p:nvPr/>
        </p:nvSpPr>
        <p:spPr>
          <a:xfrm>
            <a:off x="403893" y="3608278"/>
            <a:ext cx="1046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Using the number cards, identify the outputs of each function machine.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2CE766-E11E-BF62-5AEE-643A8650EFBF}"/>
              </a:ext>
            </a:extLst>
          </p:cNvPr>
          <p:cNvSpPr txBox="1"/>
          <p:nvPr/>
        </p:nvSpPr>
        <p:spPr>
          <a:xfrm>
            <a:off x="2383202" y="5111775"/>
            <a:ext cx="712800" cy="71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DFBDD8-3B2C-CE12-5E22-506304A35ED2}"/>
              </a:ext>
            </a:extLst>
          </p:cNvPr>
          <p:cNvSpPr txBox="1"/>
          <p:nvPr/>
        </p:nvSpPr>
        <p:spPr>
          <a:xfrm>
            <a:off x="4287420" y="5111775"/>
            <a:ext cx="712800" cy="71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9B1DAC-03A9-EAB1-8EEA-716240DB35B3}"/>
              </a:ext>
            </a:extLst>
          </p:cNvPr>
          <p:cNvSpPr txBox="1"/>
          <p:nvPr/>
        </p:nvSpPr>
        <p:spPr>
          <a:xfrm>
            <a:off x="8095856" y="5111775"/>
            <a:ext cx="712800" cy="71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21316-A390-93B7-B694-AB20753D1B73}"/>
              </a:ext>
            </a:extLst>
          </p:cNvPr>
          <p:cNvSpPr txBox="1"/>
          <p:nvPr/>
        </p:nvSpPr>
        <p:spPr>
          <a:xfrm>
            <a:off x="6191638" y="5111775"/>
            <a:ext cx="712800" cy="71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  <p:pic>
        <p:nvPicPr>
          <p:cNvPr id="31" name="Picture 30" descr="A white speech bubble in a blue circle&#10;&#10;Description automatically generated">
            <a:extLst>
              <a:ext uri="{FF2B5EF4-FFF2-40B4-BE49-F238E27FC236}">
                <a16:creationId xmlns:a16="http://schemas.microsoft.com/office/drawing/2014/main" id="{E0D8458A-988F-357A-BA48-B80B883A6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4050" y="819473"/>
            <a:ext cx="713291" cy="713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65FE74-64F4-6ABD-BC4D-41DBD1D5E63C}"/>
              </a:ext>
            </a:extLst>
          </p:cNvPr>
          <p:cNvSpPr txBox="1"/>
          <p:nvPr/>
        </p:nvSpPr>
        <p:spPr>
          <a:xfrm>
            <a:off x="4260469" y="2002243"/>
            <a:ext cx="58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1513D-A3E8-097B-F367-F9E18BEF1C8D}"/>
              </a:ext>
            </a:extLst>
          </p:cNvPr>
          <p:cNvSpPr txBox="1"/>
          <p:nvPr/>
        </p:nvSpPr>
        <p:spPr>
          <a:xfrm>
            <a:off x="9405944" y="2002242"/>
            <a:ext cx="47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CED09-665A-032A-5F8C-30B0EE537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220CA-F095-0EC9-B9A0-8B21463E90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7CD8B-633E-6D85-95F5-CC0FA1D159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98470" y="4513310"/>
            <a:ext cx="1339407" cy="17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6" grpId="1" animBg="1"/>
      <p:bldP spid="28" grpId="0" animBg="1"/>
      <p:bldP spid="28" grpId="1" animBg="1"/>
      <p:bldP spid="29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8FD52-04F2-A385-3B50-49A2D118C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E3FFE9-4091-27B1-078C-319963D3A17E}"/>
              </a:ext>
            </a:extLst>
          </p:cNvPr>
          <p:cNvCxnSpPr>
            <a:cxnSpLocks/>
          </p:cNvCxnSpPr>
          <p:nvPr/>
        </p:nvCxnSpPr>
        <p:spPr>
          <a:xfrm>
            <a:off x="1970409" y="2233076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29972C-E752-F3E8-FC60-5FA8E42E930B}"/>
              </a:ext>
            </a:extLst>
          </p:cNvPr>
          <p:cNvCxnSpPr>
            <a:cxnSpLocks/>
          </p:cNvCxnSpPr>
          <p:nvPr/>
        </p:nvCxnSpPr>
        <p:spPr>
          <a:xfrm>
            <a:off x="3439741" y="2233076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86CF72-F60B-6356-91E1-015FBDDA4072}"/>
              </a:ext>
            </a:extLst>
          </p:cNvPr>
          <p:cNvCxnSpPr>
            <a:cxnSpLocks/>
          </p:cNvCxnSpPr>
          <p:nvPr/>
        </p:nvCxnSpPr>
        <p:spPr>
          <a:xfrm>
            <a:off x="7057855" y="2236850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713161-81B6-A3C2-F954-8F4AA84ABFA8}"/>
              </a:ext>
            </a:extLst>
          </p:cNvPr>
          <p:cNvCxnSpPr>
            <a:cxnSpLocks/>
          </p:cNvCxnSpPr>
          <p:nvPr/>
        </p:nvCxnSpPr>
        <p:spPr>
          <a:xfrm>
            <a:off x="8527187" y="2236850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B9DB1E54-72C9-C09B-59A1-30E9D5CCA09C}"/>
              </a:ext>
            </a:extLst>
          </p:cNvPr>
          <p:cNvSpPr txBox="1"/>
          <p:nvPr/>
        </p:nvSpPr>
        <p:spPr>
          <a:xfrm>
            <a:off x="1168723" y="1461196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input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39F23DB8-F9B6-9725-1AF4-648DA37B406A}"/>
              </a:ext>
            </a:extLst>
          </p:cNvPr>
          <p:cNvSpPr txBox="1"/>
          <p:nvPr/>
        </p:nvSpPr>
        <p:spPr>
          <a:xfrm>
            <a:off x="4002978" y="1461196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FBA3-F1E4-6F60-7D42-97084F48228B}"/>
              </a:ext>
            </a:extLst>
          </p:cNvPr>
          <p:cNvSpPr>
            <a:spLocks/>
          </p:cNvSpPr>
          <p:nvPr/>
        </p:nvSpPr>
        <p:spPr>
          <a:xfrm>
            <a:off x="1256036" y="1873501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A912E-AD51-52C6-408F-7F8EA8DB64D1}"/>
              </a:ext>
            </a:extLst>
          </p:cNvPr>
          <p:cNvSpPr>
            <a:spLocks/>
          </p:cNvSpPr>
          <p:nvPr/>
        </p:nvSpPr>
        <p:spPr>
          <a:xfrm>
            <a:off x="4197851" y="1873501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C0B0AF-B209-6CAB-2336-F532F9CC814B}"/>
                  </a:ext>
                </a:extLst>
              </p:cNvPr>
              <p:cNvSpPr/>
              <p:nvPr/>
            </p:nvSpPr>
            <p:spPr>
              <a:xfrm>
                <a:off x="2726941" y="1873501"/>
                <a:ext cx="712800" cy="712800"/>
              </a:xfrm>
              <a:prstGeom prst="rect">
                <a:avLst/>
              </a:prstGeom>
              <a:solidFill>
                <a:srgbClr val="BDD35A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C0B0AF-B209-6CAB-2336-F532F9CC8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41" y="1873501"/>
                <a:ext cx="712800" cy="712800"/>
              </a:xfrm>
              <a:prstGeom prst="rect">
                <a:avLst/>
              </a:prstGeom>
              <a:blipFill>
                <a:blip r:embed="rId3"/>
                <a:stretch>
                  <a:fillRect r="-5833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07A0D2E-01BF-A290-56ED-5D9F58FD793C}"/>
              </a:ext>
            </a:extLst>
          </p:cNvPr>
          <p:cNvSpPr/>
          <p:nvPr/>
        </p:nvSpPr>
        <p:spPr>
          <a:xfrm>
            <a:off x="1414419" y="2048045"/>
            <a:ext cx="471506" cy="38810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C61251D3-720D-E717-9B86-2E01EB068AB9}"/>
              </a:ext>
            </a:extLst>
          </p:cNvPr>
          <p:cNvSpPr txBox="1"/>
          <p:nvPr/>
        </p:nvSpPr>
        <p:spPr>
          <a:xfrm>
            <a:off x="6256169" y="1464371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9ADA7DF-0376-F036-49C5-329D0FFEDA1B}"/>
              </a:ext>
            </a:extLst>
          </p:cNvPr>
          <p:cNvSpPr txBox="1"/>
          <p:nvPr/>
        </p:nvSpPr>
        <p:spPr>
          <a:xfrm>
            <a:off x="9090423" y="1464371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361F9-1E3E-1275-C9C2-5E9E44BA3DC9}"/>
              </a:ext>
            </a:extLst>
          </p:cNvPr>
          <p:cNvSpPr>
            <a:spLocks/>
          </p:cNvSpPr>
          <p:nvPr/>
        </p:nvSpPr>
        <p:spPr>
          <a:xfrm>
            <a:off x="6343482" y="1876676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6"/>
                </a:solidFill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35759-C6FC-747F-BBE0-E5E095D97259}"/>
              </a:ext>
            </a:extLst>
          </p:cNvPr>
          <p:cNvSpPr>
            <a:spLocks/>
          </p:cNvSpPr>
          <p:nvPr/>
        </p:nvSpPr>
        <p:spPr>
          <a:xfrm>
            <a:off x="9285297" y="1876676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3E67C38-446E-61DC-A794-2153EA370185}"/>
                  </a:ext>
                </a:extLst>
              </p:cNvPr>
              <p:cNvSpPr/>
              <p:nvPr/>
            </p:nvSpPr>
            <p:spPr>
              <a:xfrm>
                <a:off x="7814387" y="1876676"/>
                <a:ext cx="712800" cy="712800"/>
              </a:xfrm>
              <a:prstGeom prst="rect">
                <a:avLst/>
              </a:prstGeom>
              <a:solidFill>
                <a:srgbClr val="F6B7BF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3E67C38-446E-61DC-A794-2153EA370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387" y="1876676"/>
                <a:ext cx="712800" cy="712800"/>
              </a:xfrm>
              <a:prstGeom prst="rect">
                <a:avLst/>
              </a:prstGeom>
              <a:blipFill>
                <a:blip r:embed="rId4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CA62D91-5883-52B1-6EE7-01C3E729FC46}"/>
              </a:ext>
            </a:extLst>
          </p:cNvPr>
          <p:cNvSpPr/>
          <p:nvPr/>
        </p:nvSpPr>
        <p:spPr>
          <a:xfrm>
            <a:off x="6501865" y="2039025"/>
            <a:ext cx="471506" cy="38810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46C9C-F578-E491-E3B4-A11ED3530F3A}"/>
              </a:ext>
            </a:extLst>
          </p:cNvPr>
          <p:cNvSpPr txBox="1"/>
          <p:nvPr/>
        </p:nvSpPr>
        <p:spPr>
          <a:xfrm>
            <a:off x="403893" y="3608278"/>
            <a:ext cx="1046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Using the number cards, identify the inputs of each function machine.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9F713-1F77-DC63-04FE-97D505C05728}"/>
              </a:ext>
            </a:extLst>
          </p:cNvPr>
          <p:cNvSpPr txBox="1"/>
          <p:nvPr/>
        </p:nvSpPr>
        <p:spPr>
          <a:xfrm>
            <a:off x="2383202" y="5111775"/>
            <a:ext cx="712800" cy="71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9A42D-B707-FE0A-1F9B-8FDD07FB8BE0}"/>
              </a:ext>
            </a:extLst>
          </p:cNvPr>
          <p:cNvSpPr txBox="1"/>
          <p:nvPr/>
        </p:nvSpPr>
        <p:spPr>
          <a:xfrm>
            <a:off x="4287420" y="5111775"/>
            <a:ext cx="712800" cy="71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083FBB-D99C-B3FC-3CDE-E9CF66191DE3}"/>
              </a:ext>
            </a:extLst>
          </p:cNvPr>
          <p:cNvSpPr txBox="1"/>
          <p:nvPr/>
        </p:nvSpPr>
        <p:spPr>
          <a:xfrm>
            <a:off x="8095856" y="5111775"/>
            <a:ext cx="712800" cy="71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DA64F7-69D2-059F-41C6-802FE3805333}"/>
              </a:ext>
            </a:extLst>
          </p:cNvPr>
          <p:cNvSpPr txBox="1"/>
          <p:nvPr/>
        </p:nvSpPr>
        <p:spPr>
          <a:xfrm>
            <a:off x="6191638" y="5111775"/>
            <a:ext cx="712800" cy="712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9227A-734C-05B2-5A07-6897BFDF99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95122" y="4513310"/>
            <a:ext cx="1339407" cy="17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D15FC-81F3-851E-938F-D464B4346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8F05E4-C8B6-AF61-5DEA-0A78B399E52A}"/>
              </a:ext>
            </a:extLst>
          </p:cNvPr>
          <p:cNvSpPr txBox="1"/>
          <p:nvPr/>
        </p:nvSpPr>
        <p:spPr>
          <a:xfrm>
            <a:off x="397565" y="357808"/>
            <a:ext cx="1046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Dora and Annie are working out the input of the function machine.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030C2-E93E-B271-3A81-4D24DF2D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965" y="2049216"/>
            <a:ext cx="1459995" cy="1822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29B569-B1B1-6049-A0B3-A6B5AF590761}"/>
              </a:ext>
            </a:extLst>
          </p:cNvPr>
          <p:cNvSpPr txBox="1"/>
          <p:nvPr/>
        </p:nvSpPr>
        <p:spPr>
          <a:xfrm>
            <a:off x="9033578" y="3891942"/>
            <a:ext cx="881499" cy="510778"/>
          </a:xfrm>
          <a:prstGeom prst="roundRect">
            <a:avLst/>
          </a:prstGeom>
          <a:noFill/>
          <a:ln w="19050">
            <a:solidFill>
              <a:srgbClr val="F07A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Dora</a:t>
            </a:r>
          </a:p>
        </p:txBody>
      </p:sp>
      <p:pic>
        <p:nvPicPr>
          <p:cNvPr id="8" name="Picture 7" descr="Cartoon of a child wearing glasses&#10;&#10;Description automatically generated">
            <a:extLst>
              <a:ext uri="{FF2B5EF4-FFF2-40B4-BE49-F238E27FC236}">
                <a16:creationId xmlns:a16="http://schemas.microsoft.com/office/drawing/2014/main" id="{93DDF029-1A07-5D5D-7A10-9601F4706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2382" y="2303159"/>
            <a:ext cx="1627635" cy="1776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7B101C-A69B-8268-3E74-C8E4DF07DF0A}"/>
              </a:ext>
            </a:extLst>
          </p:cNvPr>
          <p:cNvSpPr txBox="1"/>
          <p:nvPr/>
        </p:nvSpPr>
        <p:spPr>
          <a:xfrm>
            <a:off x="1202044" y="4100165"/>
            <a:ext cx="1068310" cy="510778"/>
          </a:xfrm>
          <a:prstGeom prst="roundRect">
            <a:avLst/>
          </a:prstGeom>
          <a:noFill/>
          <a:ln w="19050">
            <a:solidFill>
              <a:srgbClr val="F07A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Annie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B3F0A97-F42A-A083-29C9-013CA83C6085}"/>
              </a:ext>
            </a:extLst>
          </p:cNvPr>
          <p:cNvSpPr/>
          <p:nvPr/>
        </p:nvSpPr>
        <p:spPr>
          <a:xfrm>
            <a:off x="2830707" y="3329942"/>
            <a:ext cx="2516863" cy="712800"/>
          </a:xfrm>
          <a:prstGeom prst="wedgeRoundRectCallout">
            <a:avLst>
              <a:gd name="adj1" fmla="val -68327"/>
              <a:gd name="adj2" fmla="val -345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input is 12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602B500-8C7D-6FA9-5161-05E2C472E7EC}"/>
              </a:ext>
            </a:extLst>
          </p:cNvPr>
          <p:cNvSpPr/>
          <p:nvPr/>
        </p:nvSpPr>
        <p:spPr>
          <a:xfrm>
            <a:off x="5802836" y="3339481"/>
            <a:ext cx="2516863" cy="712800"/>
          </a:xfrm>
          <a:prstGeom prst="wedgeRoundRectCallout">
            <a:avLst>
              <a:gd name="adj1" fmla="val 74376"/>
              <a:gd name="adj2" fmla="val -3800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input is 48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A6D0B7-1628-77BD-92E7-88DCC48CD432}"/>
              </a:ext>
            </a:extLst>
          </p:cNvPr>
          <p:cNvCxnSpPr>
            <a:cxnSpLocks/>
          </p:cNvCxnSpPr>
          <p:nvPr/>
        </p:nvCxnSpPr>
        <p:spPr>
          <a:xfrm>
            <a:off x="4234638" y="1867764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E68902-CCFC-C773-DC56-08892C01AD13}"/>
              </a:ext>
            </a:extLst>
          </p:cNvPr>
          <p:cNvCxnSpPr>
            <a:cxnSpLocks/>
          </p:cNvCxnSpPr>
          <p:nvPr/>
        </p:nvCxnSpPr>
        <p:spPr>
          <a:xfrm>
            <a:off x="5703970" y="1905472"/>
            <a:ext cx="75019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>
            <a:extLst>
              <a:ext uri="{FF2B5EF4-FFF2-40B4-BE49-F238E27FC236}">
                <a16:creationId xmlns:a16="http://schemas.microsoft.com/office/drawing/2014/main" id="{1CB8B9B6-8969-C7A0-233B-777385A21A48}"/>
              </a:ext>
            </a:extLst>
          </p:cNvPr>
          <p:cNvSpPr txBox="1"/>
          <p:nvPr/>
        </p:nvSpPr>
        <p:spPr>
          <a:xfrm>
            <a:off x="3432952" y="1129818"/>
            <a:ext cx="8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input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3EA3612-BB8A-064C-4DA5-7B1AE5CBF953}"/>
              </a:ext>
            </a:extLst>
          </p:cNvPr>
          <p:cNvSpPr txBox="1"/>
          <p:nvPr/>
        </p:nvSpPr>
        <p:spPr>
          <a:xfrm>
            <a:off x="6267206" y="1129818"/>
            <a:ext cx="11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output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D49D9D-9E24-F21F-F260-9095674F3D74}"/>
              </a:ext>
            </a:extLst>
          </p:cNvPr>
          <p:cNvSpPr>
            <a:spLocks/>
          </p:cNvSpPr>
          <p:nvPr/>
        </p:nvSpPr>
        <p:spPr>
          <a:xfrm>
            <a:off x="3520265" y="1542123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rgbClr val="002B6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A9445F-0CE4-E45A-276E-1E491BE023FE}"/>
              </a:ext>
            </a:extLst>
          </p:cNvPr>
          <p:cNvSpPr>
            <a:spLocks/>
          </p:cNvSpPr>
          <p:nvPr/>
        </p:nvSpPr>
        <p:spPr>
          <a:xfrm>
            <a:off x="6462080" y="1542123"/>
            <a:ext cx="712800" cy="7128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0AAD04-77DC-0B5D-BACD-AE396287E154}"/>
                  </a:ext>
                </a:extLst>
              </p:cNvPr>
              <p:cNvSpPr/>
              <p:nvPr/>
            </p:nvSpPr>
            <p:spPr>
              <a:xfrm>
                <a:off x="4991170" y="1542123"/>
                <a:ext cx="712800" cy="712800"/>
              </a:xfrm>
              <a:prstGeom prst="rect">
                <a:avLst/>
              </a:prstGeom>
              <a:solidFill>
                <a:srgbClr val="FFF48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0AAD04-77DC-0B5D-BACD-AE396287E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70" y="1542123"/>
                <a:ext cx="712800" cy="712800"/>
              </a:xfrm>
              <a:prstGeom prst="rect">
                <a:avLst/>
              </a:prstGeom>
              <a:blipFill>
                <a:blip r:embed="rId5"/>
                <a:stretch>
                  <a:fillRect r="-500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8F5E2AC-A133-4BD8-B61C-5C77526F5143}"/>
              </a:ext>
            </a:extLst>
          </p:cNvPr>
          <p:cNvSpPr txBox="1"/>
          <p:nvPr/>
        </p:nvSpPr>
        <p:spPr>
          <a:xfrm>
            <a:off x="397565" y="5347876"/>
            <a:ext cx="1046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Who do you agree with?</a:t>
            </a:r>
          </a:p>
          <a:p>
            <a:r>
              <a:rPr lang="en-GB" sz="2400" dirty="0"/>
              <a:t>Explain your answer.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FA890-9D7D-96E0-1BBD-DF2FBA0107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9573" y="5179373"/>
            <a:ext cx="3112181" cy="10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0" grpId="0"/>
    </p:bldLst>
  </p:timing>
</p:sld>
</file>

<file path=ppt/theme/theme1.xml><?xml version="1.0" encoding="utf-8"?>
<a:theme xmlns:a="http://schemas.openxmlformats.org/drawingml/2006/main" name="ALTCC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CCv3" id="{689DD6D1-58F0-4732-9367-FAA93EEE0E5C}" vid="{86467A82-CEAA-4204-88BA-1672239EA52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7" ma:contentTypeDescription="Create a new document." ma:contentTypeScope="" ma:versionID="1a5136a60aff216106da2ccdb151ada9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14acb7f297127d6d22299ad8d45daa01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A974F444-3B06-4601-85EE-315F2674B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09F393-B98A-4502-B408-8EA25560BB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3D907C-33B8-487A-BA75-7D230929FB7F}">
  <ds:schemaRefs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777</Words>
  <Application>Microsoft Office PowerPoint</Application>
  <PresentationFormat>Widescreen</PresentationFormat>
  <Paragraphs>319</Paragraphs>
  <Slides>24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 Math</vt:lpstr>
      <vt:lpstr>Century Gothic</vt:lpstr>
      <vt:lpstr>Lato</vt:lpstr>
      <vt:lpstr>ALTCCv3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Dual coding symbols: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Peel</dc:creator>
  <cp:lastModifiedBy>Mr C Taylor - BBA Staff</cp:lastModifiedBy>
  <cp:revision>4</cp:revision>
  <dcterms:created xsi:type="dcterms:W3CDTF">2024-11-04T09:41:02Z</dcterms:created>
  <dcterms:modified xsi:type="dcterms:W3CDTF">2025-06-27T09:33:07Z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