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3.xml" ContentType="application/vnd.openxmlformats-officedocument.theme+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4.xml" ContentType="application/vnd.openxmlformats-officedocument.theme+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678" r:id="rId2"/>
    <p:sldMasterId id="2147483692" r:id="rId3"/>
    <p:sldMasterId id="2147483707" r:id="rId4"/>
    <p:sldMasterId id="2147483723" r:id="rId5"/>
  </p:sldMasterIdLst>
  <p:notesMasterIdLst>
    <p:notesMasterId r:id="rId23"/>
  </p:notesMasterIdLst>
  <p:sldIdLst>
    <p:sldId id="381" r:id="rId6"/>
    <p:sldId id="406" r:id="rId7"/>
    <p:sldId id="376" r:id="rId8"/>
    <p:sldId id="426" r:id="rId9"/>
    <p:sldId id="427" r:id="rId10"/>
    <p:sldId id="437" r:id="rId11"/>
    <p:sldId id="407" r:id="rId12"/>
    <p:sldId id="428" r:id="rId13"/>
    <p:sldId id="429" r:id="rId14"/>
    <p:sldId id="430" r:id="rId15"/>
    <p:sldId id="431" r:id="rId16"/>
    <p:sldId id="432" r:id="rId17"/>
    <p:sldId id="433" r:id="rId18"/>
    <p:sldId id="434" r:id="rId19"/>
    <p:sldId id="435" r:id="rId20"/>
    <p:sldId id="349" r:id="rId21"/>
    <p:sldId id="43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03" autoAdjust="0"/>
    <p:restoredTop sz="94660"/>
  </p:normalViewPr>
  <p:slideViewPr>
    <p:cSldViewPr snapToGrid="0">
      <p:cViewPr varScale="1">
        <p:scale>
          <a:sx n="73" d="100"/>
          <a:sy n="73" d="100"/>
        </p:scale>
        <p:origin x="67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721569-CE22-4EB6-914A-B2D2258668DD}" type="datetimeFigureOut">
              <a:rPr lang="en-GB" smtClean="0"/>
              <a:t>14/02/2025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C52382-FB97-47F9-8D51-3AAA573A1D1A}" type="slidenum">
              <a:rPr lang="en-GB" smtClean="0"/>
              <a:t>‹#›</a:t>
            </a:fld>
            <a:endParaRPr lang="en-GB"/>
          </a:p>
        </p:txBody>
      </p:sp>
    </p:spTree>
    <p:extLst>
      <p:ext uri="{BB962C8B-B14F-4D97-AF65-F5344CB8AC3E}">
        <p14:creationId xmlns:p14="http://schemas.microsoft.com/office/powerpoint/2010/main" val="3728455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microsoft.com/office/2007/relationships/hdphoto" Target="NULL"/><Relationship Id="rId2" Type="http://schemas.openxmlformats.org/officeDocument/2006/relationships/image" Target="NULL"/><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1.png"/></Relationships>
</file>

<file path=ppt/slideLayouts/_rels/slideLayout1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3" Type="http://schemas.microsoft.com/office/2007/relationships/hdphoto" Target="NULL"/><Relationship Id="rId2" Type="http://schemas.openxmlformats.org/officeDocument/2006/relationships/image" Target="NULL"/><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1.png"/></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3" Type="http://schemas.microsoft.com/office/2007/relationships/hdphoto" Target="NULL"/><Relationship Id="rId2" Type="http://schemas.openxmlformats.org/officeDocument/2006/relationships/image" Target="NULL"/><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1.png"/></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3" Type="http://schemas.microsoft.com/office/2007/relationships/hdphoto" Target="NULL"/><Relationship Id="rId2" Type="http://schemas.openxmlformats.org/officeDocument/2006/relationships/image" Target="NULL"/><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1.png"/></Relationships>
</file>

<file path=ppt/slideLayouts/_rels/slideLayout9.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ALT Title - Spaced Retrieval">
    <p:spTree>
      <p:nvGrpSpPr>
        <p:cNvPr id="1" name=""/>
        <p:cNvGrpSpPr/>
        <p:nvPr/>
      </p:nvGrpSpPr>
      <p:grpSpPr>
        <a:xfrm>
          <a:off x="0" y="0"/>
          <a:ext cx="0" cy="0"/>
          <a:chOff x="0" y="0"/>
          <a:chExt cx="0" cy="0"/>
        </a:xfrm>
      </p:grpSpPr>
      <p:sp>
        <p:nvSpPr>
          <p:cNvPr id="25" name="TextBox 24"/>
          <p:cNvSpPr txBox="1"/>
          <p:nvPr/>
        </p:nvSpPr>
        <p:spPr>
          <a:xfrm>
            <a:off x="304799" y="1229339"/>
            <a:ext cx="3708000" cy="4680000"/>
          </a:xfrm>
          <a:prstGeom prst="rect">
            <a:avLst/>
          </a:prstGeom>
          <a:solidFill>
            <a:srgbClr val="DEEBF7"/>
          </a:solidFill>
          <a:ln w="28575">
            <a:solidFill>
              <a:srgbClr val="0B5196"/>
            </a:solidFill>
          </a:ln>
        </p:spPr>
        <p:txBody>
          <a:bodyPr wrap="square" rtlCol="0">
            <a:spAutoFit/>
          </a:bodyPr>
          <a:lstStyle/>
          <a:p>
            <a:endParaRPr lang="en-GB"/>
          </a:p>
        </p:txBody>
      </p:sp>
      <p:sp>
        <p:nvSpPr>
          <p:cNvPr id="33" name="TextBox 32"/>
          <p:cNvSpPr txBox="1"/>
          <p:nvPr/>
        </p:nvSpPr>
        <p:spPr>
          <a:xfrm>
            <a:off x="4258232" y="1229338"/>
            <a:ext cx="3708000" cy="4680000"/>
          </a:xfrm>
          <a:prstGeom prst="rect">
            <a:avLst/>
          </a:prstGeom>
          <a:solidFill>
            <a:srgbClr val="DEEBF7"/>
          </a:solidFill>
          <a:ln w="28575">
            <a:solidFill>
              <a:srgbClr val="0B5196"/>
            </a:solidFill>
          </a:ln>
        </p:spPr>
        <p:txBody>
          <a:bodyPr wrap="square" rtlCol="0">
            <a:spAutoFit/>
          </a:bodyPr>
          <a:lstStyle/>
          <a:p>
            <a:endParaRPr lang="en-GB"/>
          </a:p>
        </p:txBody>
      </p:sp>
      <p:sp>
        <p:nvSpPr>
          <p:cNvPr id="34" name="TextBox 33"/>
          <p:cNvSpPr txBox="1"/>
          <p:nvPr/>
        </p:nvSpPr>
        <p:spPr>
          <a:xfrm>
            <a:off x="8220631" y="1235971"/>
            <a:ext cx="3708000" cy="4680000"/>
          </a:xfrm>
          <a:prstGeom prst="rect">
            <a:avLst/>
          </a:prstGeom>
          <a:solidFill>
            <a:srgbClr val="DEEBF7"/>
          </a:solidFill>
          <a:ln w="28575">
            <a:solidFill>
              <a:srgbClr val="0B5196"/>
            </a:solidFill>
          </a:ln>
        </p:spPr>
        <p:txBody>
          <a:bodyPr wrap="square" rtlCol="0">
            <a:spAutoFit/>
          </a:bodyPr>
          <a:lstStyle/>
          <a:p>
            <a:endParaRPr lang="en-GB"/>
          </a:p>
        </p:txBody>
      </p:sp>
      <p:sp>
        <p:nvSpPr>
          <p:cNvPr id="26" name="TextBox 25"/>
          <p:cNvSpPr txBox="1"/>
          <p:nvPr/>
        </p:nvSpPr>
        <p:spPr>
          <a:xfrm>
            <a:off x="304799" y="1245664"/>
            <a:ext cx="3708000" cy="414024"/>
          </a:xfrm>
          <a:prstGeom prst="rect">
            <a:avLst/>
          </a:prstGeom>
          <a:solidFill>
            <a:srgbClr val="002060"/>
          </a:solidFill>
        </p:spPr>
        <p:txBody>
          <a:bodyPr wrap="square" rtlCol="0">
            <a:spAutoFit/>
          </a:bodyPr>
          <a:lstStyle/>
          <a:p>
            <a:pPr algn="ctr">
              <a:lnSpc>
                <a:spcPts val="2500"/>
              </a:lnSpc>
            </a:pPr>
            <a:r>
              <a:rPr lang="en-GB" sz="2400" baseline="0">
                <a:solidFill>
                  <a:schemeClr val="bg1"/>
                </a:solidFill>
              </a:rPr>
              <a:t>Current Learning from KO</a:t>
            </a:r>
            <a:endParaRPr lang="en-GB" sz="2400">
              <a:solidFill>
                <a:schemeClr val="bg1"/>
              </a:solidFill>
            </a:endParaRPr>
          </a:p>
        </p:txBody>
      </p:sp>
      <p:sp>
        <p:nvSpPr>
          <p:cNvPr id="36" name="TextBox 35"/>
          <p:cNvSpPr txBox="1"/>
          <p:nvPr/>
        </p:nvSpPr>
        <p:spPr>
          <a:xfrm>
            <a:off x="4268894" y="1245664"/>
            <a:ext cx="3708000" cy="412934"/>
          </a:xfrm>
          <a:prstGeom prst="rect">
            <a:avLst/>
          </a:prstGeom>
          <a:solidFill>
            <a:srgbClr val="002060"/>
          </a:solidFill>
        </p:spPr>
        <p:txBody>
          <a:bodyPr wrap="square" rtlCol="0">
            <a:spAutoFit/>
          </a:bodyPr>
          <a:lstStyle/>
          <a:p>
            <a:pPr algn="ctr">
              <a:lnSpc>
                <a:spcPts val="2500"/>
              </a:lnSpc>
            </a:pPr>
            <a:r>
              <a:rPr lang="en-GB" sz="2400" baseline="0">
                <a:solidFill>
                  <a:schemeClr val="bg1"/>
                </a:solidFill>
              </a:rPr>
              <a:t>Recent Learning</a:t>
            </a:r>
            <a:endParaRPr lang="en-GB" sz="2400">
              <a:solidFill>
                <a:schemeClr val="bg1"/>
              </a:solidFill>
            </a:endParaRPr>
          </a:p>
        </p:txBody>
      </p:sp>
      <p:sp>
        <p:nvSpPr>
          <p:cNvPr id="37" name="TextBox 36"/>
          <p:cNvSpPr txBox="1"/>
          <p:nvPr/>
        </p:nvSpPr>
        <p:spPr>
          <a:xfrm>
            <a:off x="8238560" y="1245664"/>
            <a:ext cx="3708000" cy="414024"/>
          </a:xfrm>
          <a:prstGeom prst="rect">
            <a:avLst/>
          </a:prstGeom>
          <a:solidFill>
            <a:srgbClr val="002060"/>
          </a:solidFill>
        </p:spPr>
        <p:txBody>
          <a:bodyPr wrap="square" rtlCol="0">
            <a:spAutoFit/>
          </a:bodyPr>
          <a:lstStyle/>
          <a:p>
            <a:pPr algn="ctr">
              <a:lnSpc>
                <a:spcPts val="2500"/>
              </a:lnSpc>
            </a:pPr>
            <a:r>
              <a:rPr lang="en-GB" sz="2400" baseline="0">
                <a:solidFill>
                  <a:schemeClr val="bg1"/>
                </a:solidFill>
              </a:rPr>
              <a:t>Long-term Learning </a:t>
            </a:r>
          </a:p>
        </p:txBody>
      </p:sp>
      <p:sp>
        <p:nvSpPr>
          <p:cNvPr id="50" name="Text Placeholder 30"/>
          <p:cNvSpPr>
            <a:spLocks noGrp="1"/>
          </p:cNvSpPr>
          <p:nvPr>
            <p:ph type="body" sz="quarter" idx="11"/>
          </p:nvPr>
        </p:nvSpPr>
        <p:spPr>
          <a:xfrm>
            <a:off x="425020" y="1791632"/>
            <a:ext cx="3474627" cy="4026467"/>
          </a:xfrm>
          <a:prstGeom prst="rect">
            <a:avLst/>
          </a:prstGeom>
        </p:spPr>
        <p:txBody>
          <a:bodyPr/>
          <a:lstStyle>
            <a:lvl1pPr marL="0" indent="0">
              <a:buNone/>
              <a:defRPr sz="2400">
                <a:solidFill>
                  <a:srgbClr val="002060"/>
                </a:solidFill>
              </a:defRPr>
            </a:lvl1pPr>
            <a:lvl5pPr marL="1828746" indent="0">
              <a:buNone/>
              <a:defRPr/>
            </a:lvl5pPr>
          </a:lstStyle>
          <a:p>
            <a:pPr lvl="0"/>
            <a:r>
              <a:rPr lang="en-US"/>
              <a:t>Edit Master text styles</a:t>
            </a:r>
          </a:p>
        </p:txBody>
      </p:sp>
      <p:sp>
        <p:nvSpPr>
          <p:cNvPr id="51" name="Text Placeholder 30"/>
          <p:cNvSpPr>
            <a:spLocks noGrp="1"/>
          </p:cNvSpPr>
          <p:nvPr>
            <p:ph type="body" sz="quarter" idx="12"/>
          </p:nvPr>
        </p:nvSpPr>
        <p:spPr>
          <a:xfrm>
            <a:off x="4374918" y="1790542"/>
            <a:ext cx="3474627" cy="4047069"/>
          </a:xfrm>
          <a:prstGeom prst="rect">
            <a:avLst/>
          </a:prstGeom>
        </p:spPr>
        <p:txBody>
          <a:bodyPr/>
          <a:lstStyle>
            <a:lvl1pPr marL="0" indent="0">
              <a:buNone/>
              <a:defRPr sz="2400">
                <a:solidFill>
                  <a:srgbClr val="002060"/>
                </a:solidFill>
              </a:defRPr>
            </a:lvl1pPr>
            <a:lvl5pPr marL="1828746" indent="0">
              <a:buNone/>
              <a:defRPr/>
            </a:lvl5pPr>
          </a:lstStyle>
          <a:p>
            <a:pPr lvl="0"/>
            <a:r>
              <a:rPr lang="en-US"/>
              <a:t>Edit Master text styles</a:t>
            </a:r>
          </a:p>
        </p:txBody>
      </p:sp>
      <p:sp>
        <p:nvSpPr>
          <p:cNvPr id="52" name="Text Placeholder 30"/>
          <p:cNvSpPr>
            <a:spLocks noGrp="1"/>
          </p:cNvSpPr>
          <p:nvPr>
            <p:ph type="body" sz="quarter" idx="13"/>
          </p:nvPr>
        </p:nvSpPr>
        <p:spPr>
          <a:xfrm>
            <a:off x="8336532" y="1791633"/>
            <a:ext cx="3474627" cy="4053962"/>
          </a:xfrm>
          <a:prstGeom prst="rect">
            <a:avLst/>
          </a:prstGeom>
        </p:spPr>
        <p:txBody>
          <a:bodyPr/>
          <a:lstStyle>
            <a:lvl1pPr marL="0" indent="0">
              <a:buNone/>
              <a:defRPr sz="2400">
                <a:solidFill>
                  <a:srgbClr val="002060"/>
                </a:solidFill>
              </a:defRPr>
            </a:lvl1pPr>
            <a:lvl5pPr marL="1828746" indent="0">
              <a:buNone/>
              <a:defRPr/>
            </a:lvl5pPr>
          </a:lstStyle>
          <a:p>
            <a:pPr lvl="0"/>
            <a:r>
              <a:rPr lang="en-US"/>
              <a:t>Edit Master text styles</a:t>
            </a:r>
          </a:p>
        </p:txBody>
      </p:sp>
      <p:sp>
        <p:nvSpPr>
          <p:cNvPr id="32" name="TextBox 31"/>
          <p:cNvSpPr txBox="1"/>
          <p:nvPr/>
        </p:nvSpPr>
        <p:spPr>
          <a:xfrm>
            <a:off x="112111" y="5934641"/>
            <a:ext cx="11945418" cy="461665"/>
          </a:xfrm>
          <a:prstGeom prst="rect">
            <a:avLst/>
          </a:prstGeom>
          <a:noFill/>
        </p:spPr>
        <p:txBody>
          <a:bodyPr wrap="square" rtlCol="0">
            <a:spAutoFit/>
          </a:bodyPr>
          <a:lstStyle/>
          <a:p>
            <a:pPr algn="ctr"/>
            <a:r>
              <a:rPr lang="en-GB" sz="2400" i="1">
                <a:solidFill>
                  <a:srgbClr val="002060"/>
                </a:solidFill>
              </a:rPr>
              <a:t>Retrieve from memory</a:t>
            </a:r>
            <a:r>
              <a:rPr lang="en-GB" sz="2400" i="1" baseline="0">
                <a:solidFill>
                  <a:srgbClr val="002060"/>
                </a:solidFill>
              </a:rPr>
              <a:t> without </a:t>
            </a:r>
            <a:r>
              <a:rPr lang="en-GB" sz="2400" i="1">
                <a:solidFill>
                  <a:srgbClr val="002060"/>
                </a:solidFill>
              </a:rPr>
              <a:t>prompts or discussion.</a:t>
            </a:r>
            <a:r>
              <a:rPr lang="en-GB" sz="2400" i="1" baseline="0">
                <a:solidFill>
                  <a:srgbClr val="002060"/>
                </a:solidFill>
              </a:rPr>
              <a:t> Y</a:t>
            </a:r>
            <a:r>
              <a:rPr lang="en-GB" sz="2400" i="1">
                <a:solidFill>
                  <a:srgbClr val="002060"/>
                </a:solidFill>
              </a:rPr>
              <a:t>ou must write something for</a:t>
            </a:r>
            <a:r>
              <a:rPr lang="en-GB" sz="2400" i="1" baseline="0">
                <a:solidFill>
                  <a:srgbClr val="002060"/>
                </a:solidFill>
              </a:rPr>
              <a:t> each.</a:t>
            </a:r>
            <a:endParaRPr lang="en-GB" sz="2400" i="1">
              <a:solidFill>
                <a:srgbClr val="002060"/>
              </a:solidFill>
            </a:endParaRPr>
          </a:p>
        </p:txBody>
      </p:sp>
      <p:sp>
        <p:nvSpPr>
          <p:cNvPr id="24" name="TextBox 23"/>
          <p:cNvSpPr txBox="1"/>
          <p:nvPr/>
        </p:nvSpPr>
        <p:spPr>
          <a:xfrm>
            <a:off x="304799" y="72885"/>
            <a:ext cx="11623832" cy="983979"/>
          </a:xfrm>
          <a:prstGeom prst="rect">
            <a:avLst/>
          </a:prstGeom>
          <a:solidFill>
            <a:srgbClr val="DEEBF7"/>
          </a:solidFill>
          <a:ln w="28575">
            <a:solidFill>
              <a:srgbClr val="0B5196"/>
            </a:solidFill>
          </a:ln>
        </p:spPr>
        <p:txBody>
          <a:bodyPr wrap="square" rtlCol="0">
            <a:spAutoFit/>
          </a:bodyPr>
          <a:lstStyle/>
          <a:p>
            <a:endParaRPr lang="en-GB"/>
          </a:p>
        </p:txBody>
      </p:sp>
      <p:sp>
        <p:nvSpPr>
          <p:cNvPr id="28" name="Text Placeholder 30"/>
          <p:cNvSpPr>
            <a:spLocks noGrp="1"/>
          </p:cNvSpPr>
          <p:nvPr>
            <p:ph type="body" sz="quarter" idx="10"/>
          </p:nvPr>
        </p:nvSpPr>
        <p:spPr>
          <a:xfrm>
            <a:off x="425020" y="434384"/>
            <a:ext cx="9099550" cy="488983"/>
          </a:xfrm>
          <a:prstGeom prst="rect">
            <a:avLst/>
          </a:prstGeom>
        </p:spPr>
        <p:txBody>
          <a:bodyPr/>
          <a:lstStyle>
            <a:lvl1pPr marL="0" indent="0">
              <a:buNone/>
              <a:defRPr sz="2400">
                <a:solidFill>
                  <a:srgbClr val="002060"/>
                </a:solidFill>
              </a:defRPr>
            </a:lvl1pPr>
            <a:lvl5pPr marL="1828746" indent="0">
              <a:buNone/>
              <a:defRPr/>
            </a:lvl5pPr>
          </a:lstStyle>
          <a:p>
            <a:pPr lvl="0"/>
            <a:r>
              <a:rPr lang="en-US"/>
              <a:t>Edit Master text styles</a:t>
            </a:r>
          </a:p>
        </p:txBody>
      </p:sp>
      <p:sp>
        <p:nvSpPr>
          <p:cNvPr id="45" name="Rectangle 44"/>
          <p:cNvSpPr/>
          <p:nvPr/>
        </p:nvSpPr>
        <p:spPr>
          <a:xfrm>
            <a:off x="0" y="6339146"/>
            <a:ext cx="12192000" cy="518854"/>
          </a:xfrm>
          <a:prstGeom prst="rect">
            <a:avLst/>
          </a:prstGeom>
          <a:solidFill>
            <a:srgbClr val="00206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6" name="Picture 45"/>
          <p:cNvPicPr>
            <a:picLocks noChangeAspect="1"/>
          </p:cNvPicPr>
          <p:nvPr/>
        </p:nvPicPr>
        <p:blipFill rotWithShape="1">
          <a:blip r:embed="rId2" cstate="print">
            <a:extLst>
              <a:ext uri="{28A0092B-C50C-407E-A947-70E740481C1C}">
                <a14:useLocalDpi xmlns:a14="http://schemas.microsoft.com/office/drawing/2010/main" val="0"/>
              </a:ext>
            </a:extLst>
          </a:blip>
          <a:srcRect l="-1" t="1" r="-6700" b="2639"/>
          <a:stretch/>
        </p:blipFill>
        <p:spPr>
          <a:xfrm>
            <a:off x="10875132" y="6420115"/>
            <a:ext cx="1316867" cy="394572"/>
          </a:xfrm>
          <a:prstGeom prst="rect">
            <a:avLst/>
          </a:prstGeom>
        </p:spPr>
      </p:pic>
      <p:sp>
        <p:nvSpPr>
          <p:cNvPr id="47" name="Pentagon 46"/>
          <p:cNvSpPr/>
          <p:nvPr/>
        </p:nvSpPr>
        <p:spPr>
          <a:xfrm>
            <a:off x="90521" y="6429002"/>
            <a:ext cx="2700000" cy="360000"/>
          </a:xfrm>
          <a:prstGeom prst="homePlate">
            <a:avLst/>
          </a:prstGeom>
          <a:solidFill>
            <a:srgbClr val="9259A4"/>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RETRIEVE</a:t>
            </a:r>
            <a:endParaRPr lang="en-GB" sz="1600" b="0">
              <a:solidFill>
                <a:schemeClr val="bg1"/>
              </a:solidFill>
            </a:endParaRPr>
          </a:p>
        </p:txBody>
      </p:sp>
      <p:sp>
        <p:nvSpPr>
          <p:cNvPr id="48" name="Chevron 47"/>
          <p:cNvSpPr/>
          <p:nvPr/>
        </p:nvSpPr>
        <p:spPr>
          <a:xfrm>
            <a:off x="2760836"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INSTRUCT</a:t>
            </a:r>
          </a:p>
        </p:txBody>
      </p:sp>
      <p:sp>
        <p:nvSpPr>
          <p:cNvPr id="49" name="Chevron 48"/>
          <p:cNvSpPr/>
          <p:nvPr/>
        </p:nvSpPr>
        <p:spPr>
          <a:xfrm>
            <a:off x="5412088"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PRACTISE</a:t>
            </a:r>
            <a:endParaRPr lang="en-GB" sz="1600" b="0">
              <a:solidFill>
                <a:schemeClr val="bg1"/>
              </a:solidFill>
            </a:endParaRPr>
          </a:p>
        </p:txBody>
      </p:sp>
      <p:sp>
        <p:nvSpPr>
          <p:cNvPr id="53" name="Chevron 52"/>
          <p:cNvSpPr/>
          <p:nvPr/>
        </p:nvSpPr>
        <p:spPr>
          <a:xfrm>
            <a:off x="8068872"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SECURE</a:t>
            </a:r>
            <a:endParaRPr lang="en-GB" sz="1600" b="0">
              <a:solidFill>
                <a:schemeClr val="bg1"/>
              </a:solidFill>
            </a:endParaRPr>
          </a:p>
        </p:txBody>
      </p:sp>
    </p:spTree>
    <p:extLst>
      <p:ext uri="{BB962C8B-B14F-4D97-AF65-F5344CB8AC3E}">
        <p14:creationId xmlns:p14="http://schemas.microsoft.com/office/powerpoint/2010/main" val="1748116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ALT Secure - Ruler">
    <p:spTree>
      <p:nvGrpSpPr>
        <p:cNvPr id="1" name=""/>
        <p:cNvGrpSpPr/>
        <p:nvPr/>
      </p:nvGrpSpPr>
      <p:grpSpPr>
        <a:xfrm>
          <a:off x="0" y="0"/>
          <a:ext cx="0" cy="0"/>
          <a:chOff x="0" y="0"/>
          <a:chExt cx="0" cy="0"/>
        </a:xfrm>
      </p:grpSpPr>
      <p:sp>
        <p:nvSpPr>
          <p:cNvPr id="23" name="Text Placeholder 4"/>
          <p:cNvSpPr>
            <a:spLocks noGrp="1"/>
          </p:cNvSpPr>
          <p:nvPr>
            <p:ph type="body" sz="quarter" idx="10"/>
          </p:nvPr>
        </p:nvSpPr>
        <p:spPr>
          <a:xfrm>
            <a:off x="272048" y="304515"/>
            <a:ext cx="10945813" cy="750661"/>
          </a:xfrm>
          <a:prstGeom prst="rect">
            <a:avLst/>
          </a:prstGeom>
        </p:spPr>
        <p:txBody>
          <a:bodyPr/>
          <a:lstStyle>
            <a:lvl1pPr marL="0" indent="0">
              <a:buNone/>
              <a:defRPr sz="3600"/>
            </a:lvl1pPr>
          </a:lstStyle>
          <a:p>
            <a:pPr lvl="0"/>
            <a:r>
              <a:rPr lang="en-US"/>
              <a:t>Edit Master text styles</a:t>
            </a:r>
          </a:p>
        </p:txBody>
      </p:sp>
      <p:sp>
        <p:nvSpPr>
          <p:cNvPr id="24" name="Content Placeholder 6"/>
          <p:cNvSpPr>
            <a:spLocks noGrp="1"/>
          </p:cNvSpPr>
          <p:nvPr>
            <p:ph sz="quarter" idx="11"/>
          </p:nvPr>
        </p:nvSpPr>
        <p:spPr>
          <a:xfrm>
            <a:off x="287338" y="1377950"/>
            <a:ext cx="10945812" cy="4654550"/>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4" name="Rectangle 43"/>
          <p:cNvSpPr/>
          <p:nvPr/>
        </p:nvSpPr>
        <p:spPr>
          <a:xfrm>
            <a:off x="11498874" y="-12902"/>
            <a:ext cx="696730" cy="650592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mn-lt"/>
            </a:endParaRPr>
          </a:p>
        </p:txBody>
      </p:sp>
      <p:graphicFrame>
        <p:nvGraphicFramePr>
          <p:cNvPr id="45" name="Table 44"/>
          <p:cNvGraphicFramePr>
            <a:graphicFrameLocks noGrp="1"/>
          </p:cNvGraphicFramePr>
          <p:nvPr/>
        </p:nvGraphicFramePr>
        <p:xfrm>
          <a:off x="11559521" y="529722"/>
          <a:ext cx="612157" cy="5581320"/>
        </p:xfrm>
        <a:graphic>
          <a:graphicData uri="http://schemas.openxmlformats.org/drawingml/2006/table">
            <a:tbl>
              <a:tblPr firstRow="1" bandRow="1">
                <a:tableStyleId>{5C22544A-7EE6-4342-B048-85BDC9FD1C3A}</a:tableStyleId>
              </a:tblPr>
              <a:tblGrid>
                <a:gridCol w="612157">
                  <a:extLst>
                    <a:ext uri="{9D8B030D-6E8A-4147-A177-3AD203B41FA5}">
                      <a16:colId xmlns:a16="http://schemas.microsoft.com/office/drawing/2014/main" val="1173439250"/>
                    </a:ext>
                  </a:extLst>
                </a:gridCol>
              </a:tblGrid>
              <a:tr h="670794">
                <a:tc>
                  <a:txBody>
                    <a:bodyPr/>
                    <a:lstStyle/>
                    <a:p>
                      <a:pPr algn="ctr"/>
                      <a:r>
                        <a:rPr lang="en-GB" sz="800" b="1">
                          <a:solidFill>
                            <a:schemeClr val="bg1"/>
                          </a:solidFill>
                          <a:latin typeface="Lato" panose="020F0502020204030203" pitchFamily="34" charset="0"/>
                        </a:rPr>
                        <a:t>RETRIEVE</a:t>
                      </a:r>
                      <a:r>
                        <a:rPr lang="en-GB" sz="600" b="1">
                          <a:solidFill>
                            <a:schemeClr val="bg1"/>
                          </a:solidFill>
                          <a:latin typeface="Lato" panose="020F0502020204030203" pitchFamily="34" charset="0"/>
                        </a:rPr>
                        <a:t> </a:t>
                      </a:r>
                    </a:p>
                  </a:txBody>
                  <a:tcPr marL="0" marR="0" marT="0" marB="0"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68570316"/>
                  </a:ext>
                </a:extLst>
              </a:tr>
              <a:tr h="670794">
                <a:tc>
                  <a:txBody>
                    <a:bodyPr/>
                    <a:lstStyle/>
                    <a:p>
                      <a:pPr algn="ctr"/>
                      <a:r>
                        <a:rPr lang="en-GB" sz="800" b="1">
                          <a:solidFill>
                            <a:schemeClr val="bg1"/>
                          </a:solidFill>
                          <a:latin typeface="Lato" panose="020F0502020204030203" pitchFamily="34" charset="0"/>
                        </a:rPr>
                        <a:t>DECODE</a:t>
                      </a:r>
                      <a:r>
                        <a:rPr lang="en-GB" sz="600" b="1">
                          <a:solidFill>
                            <a:schemeClr val="bg1"/>
                          </a:solidFill>
                          <a:latin typeface="Lato" panose="020F0502020204030203" pitchFamily="34" charset="0"/>
                        </a:rPr>
                        <a:t> </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99255851"/>
                  </a:ext>
                </a:extLst>
              </a:tr>
              <a:tr h="804952">
                <a:tc>
                  <a:txBody>
                    <a:bodyPr/>
                    <a:lstStyle/>
                    <a:p>
                      <a:pPr algn="ctr"/>
                      <a:r>
                        <a:rPr lang="en-GB" sz="800" b="1">
                          <a:solidFill>
                            <a:schemeClr val="bg1"/>
                          </a:solidFill>
                          <a:effectLst/>
                          <a:latin typeface="Lato" panose="020F0502020204030203" pitchFamily="34" charset="0"/>
                        </a:rPr>
                        <a:t>CONNECT</a:t>
                      </a:r>
                      <a:r>
                        <a:rPr lang="en-GB" sz="600" b="0">
                          <a:solidFill>
                            <a:schemeClr val="bg1"/>
                          </a:solidFill>
                          <a:latin typeface="Lato" panose="020F0502020204030203" pitchFamily="34" charset="0"/>
                        </a:rPr>
                        <a:t> </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00917632"/>
                  </a:ext>
                </a:extLst>
              </a:tr>
              <a:tr h="675292">
                <a:tc>
                  <a:txBody>
                    <a:bodyPr/>
                    <a:lstStyle/>
                    <a:p>
                      <a:pPr algn="ctr"/>
                      <a:r>
                        <a:rPr lang="en-GB" sz="800" b="1">
                          <a:solidFill>
                            <a:schemeClr val="bg1"/>
                          </a:solidFill>
                          <a:latin typeface="Lato" panose="020F0502020204030203" pitchFamily="34" charset="0"/>
                        </a:rPr>
                        <a:t>VISUALISE</a:t>
                      </a:r>
                      <a:endParaRPr lang="en-GB" sz="600" b="1">
                        <a:solidFill>
                          <a:schemeClr val="bg1"/>
                        </a:solidFill>
                        <a:latin typeface="Lato" panose="020F0502020204030203" pitchFamily="34" charset="0"/>
                      </a:endParaRP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119845"/>
                  </a:ext>
                </a:extLst>
              </a:tr>
              <a:tr h="670794">
                <a:tc>
                  <a:txBody>
                    <a:bodyPr/>
                    <a:lstStyle/>
                    <a:p>
                      <a:pPr algn="ctr"/>
                      <a:r>
                        <a:rPr lang="en-GB" sz="800" b="1">
                          <a:solidFill>
                            <a:schemeClr val="bg1"/>
                          </a:solidFill>
                          <a:latin typeface="Lato" panose="020F0502020204030203" pitchFamily="34" charset="0"/>
                        </a:rPr>
                        <a:t>SUMMARISE</a:t>
                      </a:r>
                      <a:r>
                        <a:rPr lang="en-GB" sz="600" b="0">
                          <a:solidFill>
                            <a:schemeClr val="bg1"/>
                          </a:solidFill>
                          <a:latin typeface="Lato" panose="020F0502020204030203" pitchFamily="34" charset="0"/>
                        </a:rPr>
                        <a:t> </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91290061"/>
                  </a:ext>
                </a:extLst>
              </a:tr>
              <a:tr h="670794">
                <a:tc>
                  <a:txBody>
                    <a:bodyPr/>
                    <a:lstStyle/>
                    <a:p>
                      <a:pPr algn="ctr"/>
                      <a:r>
                        <a:rPr lang="en-GB" sz="800" b="1">
                          <a:solidFill>
                            <a:schemeClr val="bg1"/>
                          </a:solidFill>
                          <a:latin typeface="Lato" panose="020F0502020204030203" pitchFamily="34" charset="0"/>
                        </a:rPr>
                        <a:t>INFER</a:t>
                      </a:r>
                      <a:endParaRPr lang="en-GB" sz="600" b="1">
                        <a:solidFill>
                          <a:schemeClr val="bg1"/>
                        </a:solidFill>
                        <a:latin typeface="Lato" panose="020F0502020204030203" pitchFamily="34" charset="0"/>
                      </a:endParaRP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36069001"/>
                  </a:ext>
                </a:extLst>
              </a:tr>
              <a:tr h="747106">
                <a:tc>
                  <a:txBody>
                    <a:bodyPr/>
                    <a:lstStyle/>
                    <a:p>
                      <a:pPr algn="ctr"/>
                      <a:r>
                        <a:rPr lang="en-GB" sz="800" b="1">
                          <a:solidFill>
                            <a:schemeClr val="bg1"/>
                          </a:solidFill>
                          <a:latin typeface="Lato" panose="020F0502020204030203" pitchFamily="34" charset="0"/>
                        </a:rPr>
                        <a:t>PREDICT</a:t>
                      </a:r>
                      <a:endParaRPr lang="en-GB" sz="600" b="1">
                        <a:solidFill>
                          <a:schemeClr val="bg1"/>
                        </a:solidFill>
                        <a:latin typeface="Lato" panose="020F0502020204030203" pitchFamily="34" charset="0"/>
                      </a:endParaRP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84082905"/>
                  </a:ext>
                </a:extLst>
              </a:tr>
              <a:tr h="670794">
                <a:tc>
                  <a:txBody>
                    <a:bodyPr/>
                    <a:lstStyle/>
                    <a:p>
                      <a:pPr algn="ctr"/>
                      <a:r>
                        <a:rPr lang="en-GB" sz="800" b="1">
                          <a:solidFill>
                            <a:schemeClr val="bg1"/>
                          </a:solidFill>
                          <a:latin typeface="Lato" panose="020F0502020204030203" pitchFamily="34" charset="0"/>
                        </a:rPr>
                        <a:t>EXAMINE</a:t>
                      </a:r>
                      <a:endParaRPr lang="en-GB" sz="600" b="1">
                        <a:solidFill>
                          <a:schemeClr val="bg1"/>
                        </a:solidFill>
                        <a:latin typeface="Lato" panose="020F0502020204030203" pitchFamily="34" charset="0"/>
                      </a:endParaRPr>
                    </a:p>
                  </a:txBody>
                  <a:tcPr marL="0" marR="0" marT="0" marB="0" anchor="b">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042804185"/>
                  </a:ext>
                </a:extLst>
              </a:tr>
            </a:tbl>
          </a:graphicData>
        </a:graphic>
      </p:graphicFrame>
      <p:grpSp>
        <p:nvGrpSpPr>
          <p:cNvPr id="46" name="Group 45"/>
          <p:cNvGrpSpPr/>
          <p:nvPr/>
        </p:nvGrpSpPr>
        <p:grpSpPr>
          <a:xfrm>
            <a:off x="11629923" y="2865412"/>
            <a:ext cx="386112" cy="318172"/>
            <a:chOff x="3206569" y="2423806"/>
            <a:chExt cx="752955" cy="707366"/>
          </a:xfrm>
        </p:grpSpPr>
        <p:pic>
          <p:nvPicPr>
            <p:cNvPr id="47" name="Picture 2" descr="Image result for imagine icon"/>
            <p:cNvPicPr>
              <a:picLocks noChangeAspect="1" noChangeArrowheads="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206569" y="2423806"/>
              <a:ext cx="752955" cy="707366"/>
            </a:xfrm>
            <a:prstGeom prst="rect">
              <a:avLst/>
            </a:prstGeom>
            <a:noFill/>
            <a:extLst>
              <a:ext uri="{909E8E84-426E-40DD-AFC4-6F175D3DCCD1}">
                <a14:hiddenFill xmlns:a14="http://schemas.microsoft.com/office/drawing/2010/main">
                  <a:solidFill>
                    <a:srgbClr val="FFFFFF"/>
                  </a:solidFill>
                </a14:hiddenFill>
              </a:ext>
            </a:extLst>
          </p:spPr>
        </p:pic>
        <p:pic>
          <p:nvPicPr>
            <p:cNvPr id="48" name="Picture 4" descr="Image result for picture icon"/>
            <p:cNvPicPr>
              <a:picLocks noChangeAspect="1" noChangeArrowheads="1"/>
            </p:cNvPicPr>
            <p:nvPr/>
          </p:nvPicPr>
          <p:blipFill>
            <a:blip r:embed="rId2" cstate="print">
              <a:duotone>
                <a:schemeClr val="bg2">
                  <a:shade val="45000"/>
                  <a:satMod val="135000"/>
                </a:schemeClr>
                <a:prstClr val="white"/>
              </a:duotone>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rcRect/>
            <a:stretch>
              <a:fillRect/>
            </a:stretch>
          </p:blipFill>
          <p:spPr bwMode="auto">
            <a:xfrm rot="21375469">
              <a:off x="3330060" y="2576503"/>
              <a:ext cx="178047" cy="157846"/>
            </a:xfrm>
            <a:prstGeom prst="rect">
              <a:avLst/>
            </a:prstGeom>
            <a:noFill/>
            <a:extLst>
              <a:ext uri="{909E8E84-426E-40DD-AFC4-6F175D3DCCD1}">
                <a14:hiddenFill xmlns:a14="http://schemas.microsoft.com/office/drawing/2010/main">
                  <a:solidFill>
                    <a:srgbClr val="FFFFFF"/>
                  </a:solidFill>
                </a14:hiddenFill>
              </a:ext>
            </a:extLst>
          </p:spPr>
        </p:pic>
      </p:grpSp>
      <p:pic>
        <p:nvPicPr>
          <p:cNvPr id="49" name="Picture 48"/>
          <p:cNvPicPr>
            <a:picLocks noChangeAspect="1"/>
          </p:cNvPicPr>
          <p:nvPr/>
        </p:nvPicPr>
        <p:blipFill>
          <a:blip r:embed="rId2" cstate="print">
            <a:duotone>
              <a:schemeClr val="bg2">
                <a:shade val="45000"/>
                <a:satMod val="135000"/>
              </a:schemeClr>
              <a:prstClr val="white"/>
            </a:duotone>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11725168" y="4247201"/>
            <a:ext cx="267421" cy="314182"/>
          </a:xfrm>
          <a:prstGeom prst="rect">
            <a:avLst/>
          </a:prstGeom>
        </p:spPr>
      </p:pic>
      <p:pic>
        <p:nvPicPr>
          <p:cNvPr id="50" name="Picture 4" descr="Image result for writing list icon"/>
          <p:cNvPicPr>
            <a:picLocks noChangeAspect="1" noChangeArrowheads="1"/>
          </p:cNvPicPr>
          <p:nvPr/>
        </p:nvPicPr>
        <p:blipFill>
          <a:blip r:embed="rId4" cstate="print">
            <a:duotone>
              <a:schemeClr val="bg2">
                <a:shade val="45000"/>
                <a:satMod val="135000"/>
              </a:schemeClr>
              <a:prstClr val="white"/>
            </a:duotone>
            <a:extLst>
              <a:ext uri="{BEBA8EAE-BF5A-486C-A8C5-ECC9F3942E4B}">
                <a14:imgProps xmlns:a14="http://schemas.microsoft.com/office/drawing/2010/main">
                  <a14:imgLayer r:embed="rId5">
                    <a14:imgEffect>
                      <a14:brightnessContrast bright="100000"/>
                    </a14:imgEffect>
                  </a14:imgLayer>
                </a14:imgProps>
              </a:ext>
              <a:ext uri="{28A0092B-C50C-407E-A947-70E740481C1C}">
                <a14:useLocalDpi xmlns:a14="http://schemas.microsoft.com/office/drawing/2010/main" val="0"/>
              </a:ext>
            </a:extLst>
          </a:blip>
          <a:srcRect/>
          <a:stretch>
            <a:fillRect/>
          </a:stretch>
        </p:blipFill>
        <p:spPr bwMode="auto">
          <a:xfrm>
            <a:off x="11741486" y="3561335"/>
            <a:ext cx="206961" cy="291029"/>
          </a:xfrm>
          <a:prstGeom prst="rect">
            <a:avLst/>
          </a:prstGeom>
          <a:noFill/>
          <a:extLst>
            <a:ext uri="{909E8E84-426E-40DD-AFC4-6F175D3DCCD1}">
              <a14:hiddenFill xmlns:a14="http://schemas.microsoft.com/office/drawing/2010/main">
                <a:solidFill>
                  <a:srgbClr val="FFFFFF"/>
                </a:solidFill>
              </a14:hiddenFill>
            </a:ext>
          </a:extLst>
        </p:spPr>
      </p:pic>
      <p:pic>
        <p:nvPicPr>
          <p:cNvPr id="51" name="Picture 50"/>
          <p:cNvPicPr>
            <a:picLocks noChangeAspect="1"/>
          </p:cNvPicPr>
          <p:nvPr/>
        </p:nvPicPr>
        <p:blipFill>
          <a:blip r:embed="rId2" cstate="print">
            <a:duotone>
              <a:schemeClr val="bg2">
                <a:shade val="45000"/>
                <a:satMod val="135000"/>
              </a:schemeClr>
              <a:prstClr val="white"/>
            </a:duotone>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11646190" y="2166177"/>
            <a:ext cx="377815" cy="361612"/>
          </a:xfrm>
          <a:prstGeom prst="rect">
            <a:avLst/>
          </a:prstGeom>
        </p:spPr>
      </p:pic>
      <p:pic>
        <p:nvPicPr>
          <p:cNvPr id="52" name="Picture 51"/>
          <p:cNvPicPr>
            <a:picLocks noChangeAspect="1"/>
          </p:cNvPicPr>
          <p:nvPr/>
        </p:nvPicPr>
        <p:blipFill rotWithShape="1">
          <a:blip r:embed="rId2">
            <a:duotone>
              <a:schemeClr val="bg2">
                <a:shade val="45000"/>
                <a:satMod val="135000"/>
              </a:schemeClr>
              <a:prstClr val="white"/>
            </a:duotone>
            <a:extLst>
              <a:ext uri="{BEBA8EAE-BF5A-486C-A8C5-ECC9F3942E4B}">
                <a14:imgProps xmlns:a14="http://schemas.microsoft.com/office/drawing/2010/main">
                  <a14:imgLayer r:embed="rId3">
                    <a14:imgEffect>
                      <a14:brightnessContrast bright="100000"/>
                    </a14:imgEffect>
                  </a14:imgLayer>
                </a14:imgProps>
              </a:ext>
            </a:extLst>
          </a:blip>
          <a:srcRect r="5491" b="17816"/>
          <a:stretch/>
        </p:blipFill>
        <p:spPr>
          <a:xfrm>
            <a:off x="11625043" y="1378197"/>
            <a:ext cx="416216" cy="361939"/>
          </a:xfrm>
          <a:prstGeom prst="rect">
            <a:avLst/>
          </a:prstGeom>
        </p:spPr>
      </p:pic>
      <p:pic>
        <p:nvPicPr>
          <p:cNvPr id="53" name="Picture 52"/>
          <p:cNvPicPr>
            <a:picLocks noChangeAspect="1"/>
          </p:cNvPicPr>
          <p:nvPr/>
        </p:nvPicPr>
        <p:blipFill rotWithShape="1">
          <a:blip r:embed="rId2">
            <a:duotone>
              <a:schemeClr val="bg2">
                <a:shade val="45000"/>
                <a:satMod val="135000"/>
              </a:schemeClr>
              <a:prstClr val="white"/>
            </a:duotone>
            <a:extLst>
              <a:ext uri="{BEBA8EAE-BF5A-486C-A8C5-ECC9F3942E4B}">
                <a14:imgProps xmlns:a14="http://schemas.microsoft.com/office/drawing/2010/main">
                  <a14:imgLayer r:embed="rId3">
                    <a14:imgEffect>
                      <a14:brightnessContrast bright="100000"/>
                    </a14:imgEffect>
                  </a14:imgLayer>
                </a14:imgProps>
              </a:ext>
            </a:extLst>
          </a:blip>
          <a:srcRect b="19186"/>
          <a:stretch/>
        </p:blipFill>
        <p:spPr>
          <a:xfrm>
            <a:off x="11631028" y="733844"/>
            <a:ext cx="397619" cy="321332"/>
          </a:xfrm>
          <a:prstGeom prst="rect">
            <a:avLst/>
          </a:prstGeom>
        </p:spPr>
      </p:pic>
      <p:pic>
        <p:nvPicPr>
          <p:cNvPr id="54" name="Picture 53"/>
          <p:cNvPicPr>
            <a:picLocks noChangeAspect="1"/>
          </p:cNvPicPr>
          <p:nvPr/>
        </p:nvPicPr>
        <p:blipFill rotWithShape="1">
          <a:blip r:embed="rId2">
            <a:duotone>
              <a:schemeClr val="bg2">
                <a:shade val="45000"/>
                <a:satMod val="135000"/>
              </a:schemeClr>
              <a:prstClr val="white"/>
            </a:duotone>
            <a:extLst>
              <a:ext uri="{BEBA8EAE-BF5A-486C-A8C5-ECC9F3942E4B}">
                <a14:imgProps xmlns:a14="http://schemas.microsoft.com/office/drawing/2010/main">
                  <a14:imgLayer r:embed="rId3">
                    <a14:imgEffect>
                      <a14:brightnessContrast bright="100000"/>
                    </a14:imgEffect>
                  </a14:imgLayer>
                </a14:imgProps>
              </a:ext>
            </a:extLst>
          </a:blip>
          <a:srcRect l="9752" t="14781" r="9444" b="31513"/>
          <a:stretch/>
        </p:blipFill>
        <p:spPr>
          <a:xfrm>
            <a:off x="11646190" y="5004136"/>
            <a:ext cx="393846" cy="291102"/>
          </a:xfrm>
          <a:prstGeom prst="rect">
            <a:avLst/>
          </a:prstGeom>
        </p:spPr>
      </p:pic>
      <p:pic>
        <p:nvPicPr>
          <p:cNvPr id="55" name="Picture 54"/>
          <p:cNvPicPr>
            <a:picLocks noChangeAspect="1"/>
          </p:cNvPicPr>
          <p:nvPr/>
        </p:nvPicPr>
        <p:blipFill rotWithShape="1">
          <a:blip r:embed="rId2">
            <a:duotone>
              <a:schemeClr val="bg2">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100000"/>
                    </a14:imgEffect>
                  </a14:imgLayer>
                </a14:imgProps>
              </a:ext>
            </a:extLst>
          </a:blip>
          <a:srcRect l="19250" r="21985" b="21255"/>
          <a:stretch/>
        </p:blipFill>
        <p:spPr>
          <a:xfrm>
            <a:off x="11736533" y="5610059"/>
            <a:ext cx="237138" cy="317761"/>
          </a:xfrm>
          <a:prstGeom prst="rect">
            <a:avLst/>
          </a:prstGeom>
        </p:spPr>
      </p:pic>
      <p:sp>
        <p:nvSpPr>
          <p:cNvPr id="56" name="Pentagon 55"/>
          <p:cNvSpPr/>
          <p:nvPr/>
        </p:nvSpPr>
        <p:spPr>
          <a:xfrm rot="5400000">
            <a:off x="11561796" y="3400"/>
            <a:ext cx="552955" cy="602231"/>
          </a:xfrm>
          <a:prstGeom prst="homePlate">
            <a:avLst>
              <a:gd name="adj" fmla="val 1920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 name="Rectangle 56"/>
          <p:cNvSpPr/>
          <p:nvPr/>
        </p:nvSpPr>
        <p:spPr>
          <a:xfrm>
            <a:off x="11489909" y="-6595"/>
            <a:ext cx="704800" cy="584775"/>
          </a:xfrm>
          <a:prstGeom prst="rect">
            <a:avLst/>
          </a:prstGeom>
        </p:spPr>
        <p:txBody>
          <a:bodyPr wrap="square">
            <a:spAutoFit/>
          </a:bodyPr>
          <a:lstStyle/>
          <a:p>
            <a:pPr algn="ctr"/>
            <a:r>
              <a:rPr lang="en-GB" sz="1000" b="1" i="0">
                <a:solidFill>
                  <a:srgbClr val="0B5196"/>
                </a:solidFill>
                <a:latin typeface="+mn-lt"/>
              </a:rPr>
              <a:t>EVERY CHILD A READER</a:t>
            </a:r>
          </a:p>
          <a:p>
            <a:pPr algn="ctr"/>
            <a:endParaRPr lang="en-GB" sz="200" b="0" i="1">
              <a:solidFill>
                <a:srgbClr val="002060"/>
              </a:solidFill>
              <a:latin typeface="+mn-lt"/>
            </a:endParaRPr>
          </a:p>
        </p:txBody>
      </p:sp>
      <p:sp>
        <p:nvSpPr>
          <p:cNvPr id="58" name="Rectangle 57"/>
          <p:cNvSpPr/>
          <p:nvPr/>
        </p:nvSpPr>
        <p:spPr>
          <a:xfrm>
            <a:off x="0" y="6339146"/>
            <a:ext cx="12192000" cy="518854"/>
          </a:xfrm>
          <a:prstGeom prst="rect">
            <a:avLst/>
          </a:prstGeom>
          <a:solidFill>
            <a:srgbClr val="00206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9" name="Picture 58"/>
          <p:cNvPicPr>
            <a:picLocks noChangeAspect="1"/>
          </p:cNvPicPr>
          <p:nvPr/>
        </p:nvPicPr>
        <p:blipFill rotWithShape="1">
          <a:blip r:embed="rId2" cstate="print">
            <a:extLst>
              <a:ext uri="{28A0092B-C50C-407E-A947-70E740481C1C}">
                <a14:useLocalDpi xmlns:a14="http://schemas.microsoft.com/office/drawing/2010/main" val="0"/>
              </a:ext>
            </a:extLst>
          </a:blip>
          <a:srcRect l="-1" t="1" r="-6700" b="2639"/>
          <a:stretch/>
        </p:blipFill>
        <p:spPr>
          <a:xfrm>
            <a:off x="10875132" y="6420115"/>
            <a:ext cx="1316867" cy="394572"/>
          </a:xfrm>
          <a:prstGeom prst="rect">
            <a:avLst/>
          </a:prstGeom>
        </p:spPr>
      </p:pic>
      <p:sp>
        <p:nvSpPr>
          <p:cNvPr id="60" name="Pentagon 59"/>
          <p:cNvSpPr/>
          <p:nvPr/>
        </p:nvSpPr>
        <p:spPr>
          <a:xfrm>
            <a:off x="90521" y="6429002"/>
            <a:ext cx="2700000" cy="360000"/>
          </a:xfrm>
          <a:prstGeom prst="homePlate">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RETRIEVE</a:t>
            </a:r>
            <a:endParaRPr lang="en-GB" sz="1600" b="0">
              <a:solidFill>
                <a:schemeClr val="bg1"/>
              </a:solidFill>
            </a:endParaRPr>
          </a:p>
        </p:txBody>
      </p:sp>
      <p:sp>
        <p:nvSpPr>
          <p:cNvPr id="61" name="Chevron 60"/>
          <p:cNvSpPr/>
          <p:nvPr/>
        </p:nvSpPr>
        <p:spPr>
          <a:xfrm>
            <a:off x="2760836"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INSTRUCT</a:t>
            </a:r>
          </a:p>
        </p:txBody>
      </p:sp>
      <p:sp>
        <p:nvSpPr>
          <p:cNvPr id="62" name="Chevron 61"/>
          <p:cNvSpPr/>
          <p:nvPr/>
        </p:nvSpPr>
        <p:spPr>
          <a:xfrm>
            <a:off x="5412088"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PRACTISE</a:t>
            </a:r>
            <a:endParaRPr lang="en-GB" sz="1600" b="0">
              <a:solidFill>
                <a:schemeClr val="bg1"/>
              </a:solidFill>
            </a:endParaRPr>
          </a:p>
        </p:txBody>
      </p:sp>
      <p:sp>
        <p:nvSpPr>
          <p:cNvPr id="63" name="Chevron 62"/>
          <p:cNvSpPr/>
          <p:nvPr/>
        </p:nvSpPr>
        <p:spPr>
          <a:xfrm>
            <a:off x="8068872" y="6429002"/>
            <a:ext cx="2700000" cy="360000"/>
          </a:xfrm>
          <a:prstGeom prst="chevron">
            <a:avLst/>
          </a:prstGeom>
          <a:solidFill>
            <a:srgbClr val="3584C5"/>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SECURE</a:t>
            </a:r>
            <a:endParaRPr lang="en-GB" sz="1600" b="0">
              <a:solidFill>
                <a:schemeClr val="bg1"/>
              </a:solidFill>
            </a:endParaRPr>
          </a:p>
        </p:txBody>
      </p:sp>
    </p:spTree>
    <p:extLst>
      <p:ext uri="{BB962C8B-B14F-4D97-AF65-F5344CB8AC3E}">
        <p14:creationId xmlns:p14="http://schemas.microsoft.com/office/powerpoint/2010/main" val="767622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ALT - Rolling Recall Qs">
    <p:spTree>
      <p:nvGrpSpPr>
        <p:cNvPr id="1" name=""/>
        <p:cNvGrpSpPr/>
        <p:nvPr/>
      </p:nvGrpSpPr>
      <p:grpSpPr>
        <a:xfrm>
          <a:off x="0" y="0"/>
          <a:ext cx="0" cy="0"/>
          <a:chOff x="0" y="0"/>
          <a:chExt cx="0" cy="0"/>
        </a:xfrm>
      </p:grpSpPr>
      <p:graphicFrame>
        <p:nvGraphicFramePr>
          <p:cNvPr id="7" name="Table 6"/>
          <p:cNvGraphicFramePr>
            <a:graphicFrameLocks noGrp="1"/>
          </p:cNvGraphicFramePr>
          <p:nvPr/>
        </p:nvGraphicFramePr>
        <p:xfrm>
          <a:off x="161364" y="719666"/>
          <a:ext cx="11797554" cy="5376335"/>
        </p:xfrm>
        <a:graphic>
          <a:graphicData uri="http://schemas.openxmlformats.org/drawingml/2006/table">
            <a:tbl>
              <a:tblPr firstRow="1" bandRow="1">
                <a:tableStyleId>{5C22544A-7EE6-4342-B048-85BDC9FD1C3A}</a:tableStyleId>
              </a:tblPr>
              <a:tblGrid>
                <a:gridCol w="5898777">
                  <a:extLst>
                    <a:ext uri="{9D8B030D-6E8A-4147-A177-3AD203B41FA5}">
                      <a16:colId xmlns:a16="http://schemas.microsoft.com/office/drawing/2014/main" val="418042168"/>
                    </a:ext>
                  </a:extLst>
                </a:gridCol>
                <a:gridCol w="5898777">
                  <a:extLst>
                    <a:ext uri="{9D8B030D-6E8A-4147-A177-3AD203B41FA5}">
                      <a16:colId xmlns:a16="http://schemas.microsoft.com/office/drawing/2014/main" val="2680029786"/>
                    </a:ext>
                  </a:extLst>
                </a:gridCol>
              </a:tblGrid>
              <a:tr h="370840">
                <a:tc>
                  <a:txBody>
                    <a:bodyPr/>
                    <a:lstStyle/>
                    <a:p>
                      <a:r>
                        <a:rPr lang="en-GB" b="0"/>
                        <a:t>QUESTION</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r>
                        <a:rPr lang="en-GB" b="0"/>
                        <a:t>QUESTION</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extLst>
                  <a:ext uri="{0D108BD9-81ED-4DB2-BD59-A6C34878D82A}">
                    <a16:rowId xmlns:a16="http://schemas.microsoft.com/office/drawing/2014/main" val="2257525519"/>
                  </a:ext>
                </a:extLst>
              </a:tr>
              <a:tr h="1001099">
                <a:tc>
                  <a:txBody>
                    <a:bodyPr/>
                    <a:lstStyle/>
                    <a:p>
                      <a:pPr algn="l"/>
                      <a:r>
                        <a:rPr lang="en-GB" b="1">
                          <a:solidFill>
                            <a:srgbClr val="002060"/>
                          </a:solidFill>
                        </a:rPr>
                        <a:t>1</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tc>
                  <a:txBody>
                    <a:bodyPr/>
                    <a:lstStyle/>
                    <a:p>
                      <a:pPr algn="l"/>
                      <a:r>
                        <a:rPr lang="en-GB" b="1">
                          <a:solidFill>
                            <a:srgbClr val="002060"/>
                          </a:solidFill>
                        </a:rPr>
                        <a:t>6</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extLst>
                  <a:ext uri="{0D108BD9-81ED-4DB2-BD59-A6C34878D82A}">
                    <a16:rowId xmlns:a16="http://schemas.microsoft.com/office/drawing/2014/main" val="126023326"/>
                  </a:ext>
                </a:extLst>
              </a:tr>
              <a:tr h="1001099">
                <a:tc>
                  <a:txBody>
                    <a:bodyPr/>
                    <a:lstStyle/>
                    <a:p>
                      <a:pPr algn="l"/>
                      <a:r>
                        <a:rPr lang="en-GB" b="1">
                          <a:solidFill>
                            <a:srgbClr val="002060"/>
                          </a:solidFill>
                        </a:rPr>
                        <a:t>2</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tc>
                  <a:txBody>
                    <a:bodyPr/>
                    <a:lstStyle/>
                    <a:p>
                      <a:pPr algn="l"/>
                      <a:r>
                        <a:rPr lang="en-GB" b="1">
                          <a:solidFill>
                            <a:srgbClr val="002060"/>
                          </a:solidFill>
                        </a:rPr>
                        <a:t>7</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extLst>
                  <a:ext uri="{0D108BD9-81ED-4DB2-BD59-A6C34878D82A}">
                    <a16:rowId xmlns:a16="http://schemas.microsoft.com/office/drawing/2014/main" val="3448073315"/>
                  </a:ext>
                </a:extLst>
              </a:tr>
              <a:tr h="1001099">
                <a:tc>
                  <a:txBody>
                    <a:bodyPr/>
                    <a:lstStyle/>
                    <a:p>
                      <a:pPr algn="l"/>
                      <a:r>
                        <a:rPr lang="en-GB" b="1">
                          <a:solidFill>
                            <a:srgbClr val="002060"/>
                          </a:solidFill>
                        </a:rPr>
                        <a:t>3</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tc>
                  <a:txBody>
                    <a:bodyPr/>
                    <a:lstStyle/>
                    <a:p>
                      <a:pPr algn="l"/>
                      <a:r>
                        <a:rPr lang="en-GB" b="1">
                          <a:solidFill>
                            <a:srgbClr val="002060"/>
                          </a:solidFill>
                        </a:rPr>
                        <a:t>8</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extLst>
                  <a:ext uri="{0D108BD9-81ED-4DB2-BD59-A6C34878D82A}">
                    <a16:rowId xmlns:a16="http://schemas.microsoft.com/office/drawing/2014/main" val="3955255883"/>
                  </a:ext>
                </a:extLst>
              </a:tr>
              <a:tr h="1001099">
                <a:tc>
                  <a:txBody>
                    <a:bodyPr/>
                    <a:lstStyle/>
                    <a:p>
                      <a:pPr algn="l"/>
                      <a:r>
                        <a:rPr lang="en-GB" b="1">
                          <a:solidFill>
                            <a:srgbClr val="002060"/>
                          </a:solidFill>
                        </a:rPr>
                        <a:t>4</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tc>
                  <a:txBody>
                    <a:bodyPr/>
                    <a:lstStyle/>
                    <a:p>
                      <a:pPr algn="l"/>
                      <a:r>
                        <a:rPr lang="en-GB" b="1">
                          <a:solidFill>
                            <a:srgbClr val="002060"/>
                          </a:solidFill>
                        </a:rPr>
                        <a:t>9</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extLst>
                  <a:ext uri="{0D108BD9-81ED-4DB2-BD59-A6C34878D82A}">
                    <a16:rowId xmlns:a16="http://schemas.microsoft.com/office/drawing/2014/main" val="3946852366"/>
                  </a:ext>
                </a:extLst>
              </a:tr>
              <a:tr h="1001099">
                <a:tc>
                  <a:txBody>
                    <a:bodyPr/>
                    <a:lstStyle/>
                    <a:p>
                      <a:pPr algn="l"/>
                      <a:r>
                        <a:rPr lang="en-GB" b="1">
                          <a:solidFill>
                            <a:srgbClr val="002060"/>
                          </a:solidFill>
                        </a:rPr>
                        <a:t>5</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tc>
                  <a:txBody>
                    <a:bodyPr/>
                    <a:lstStyle/>
                    <a:p>
                      <a:pPr algn="l"/>
                      <a:r>
                        <a:rPr lang="en-GB" b="1">
                          <a:solidFill>
                            <a:srgbClr val="002060"/>
                          </a:solidFill>
                        </a:rPr>
                        <a:t>10</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extLst>
                  <a:ext uri="{0D108BD9-81ED-4DB2-BD59-A6C34878D82A}">
                    <a16:rowId xmlns:a16="http://schemas.microsoft.com/office/drawing/2014/main" val="1408234736"/>
                  </a:ext>
                </a:extLst>
              </a:tr>
            </a:tbl>
          </a:graphicData>
        </a:graphic>
      </p:graphicFrame>
      <p:sp>
        <p:nvSpPr>
          <p:cNvPr id="8" name="TextBox 7"/>
          <p:cNvSpPr txBox="1"/>
          <p:nvPr/>
        </p:nvSpPr>
        <p:spPr>
          <a:xfrm>
            <a:off x="224118" y="179294"/>
            <a:ext cx="11734800" cy="400110"/>
          </a:xfrm>
          <a:prstGeom prst="rect">
            <a:avLst/>
          </a:prstGeom>
          <a:noFill/>
        </p:spPr>
        <p:txBody>
          <a:bodyPr wrap="square" rtlCol="0">
            <a:spAutoFit/>
          </a:bodyPr>
          <a:lstStyle/>
          <a:p>
            <a:r>
              <a:rPr lang="en-GB" sz="2000" b="1" i="1">
                <a:solidFill>
                  <a:srgbClr val="002060"/>
                </a:solidFill>
              </a:rPr>
              <a:t>How much have you</a:t>
            </a:r>
            <a:r>
              <a:rPr lang="en-GB" sz="2000" b="1" i="1" baseline="0">
                <a:solidFill>
                  <a:srgbClr val="002060"/>
                </a:solidFill>
              </a:rPr>
              <a:t> remembered from recent lessons? Answer all these questions from memory, in silence.</a:t>
            </a:r>
            <a:endParaRPr lang="en-GB" sz="2000" b="1" i="1">
              <a:solidFill>
                <a:srgbClr val="002060"/>
              </a:solidFill>
            </a:endParaRPr>
          </a:p>
        </p:txBody>
      </p:sp>
      <p:sp>
        <p:nvSpPr>
          <p:cNvPr id="9" name="Text Placeholder 5"/>
          <p:cNvSpPr>
            <a:spLocks noGrp="1"/>
          </p:cNvSpPr>
          <p:nvPr>
            <p:ph type="body" sz="quarter" idx="10" hasCustomPrompt="1"/>
          </p:nvPr>
        </p:nvSpPr>
        <p:spPr>
          <a:xfrm>
            <a:off x="475129" y="1165412"/>
            <a:ext cx="5531971" cy="887227"/>
          </a:xfrm>
          <a:prstGeom prst="rect">
            <a:avLst/>
          </a:prstGeom>
        </p:spPr>
        <p:txBody>
          <a:bodyPr>
            <a:normAutofit/>
          </a:bodyPr>
          <a:lstStyle>
            <a:lvl1pPr marL="0" indent="0">
              <a:buNone/>
              <a:defRPr sz="2000" baseline="0"/>
            </a:lvl1pPr>
          </a:lstStyle>
          <a:p>
            <a:pPr lvl="0"/>
            <a:r>
              <a:rPr lang="en-US"/>
              <a:t>Type question here</a:t>
            </a:r>
          </a:p>
        </p:txBody>
      </p:sp>
      <p:sp>
        <p:nvSpPr>
          <p:cNvPr id="10" name="Text Placeholder 5"/>
          <p:cNvSpPr>
            <a:spLocks noGrp="1"/>
          </p:cNvSpPr>
          <p:nvPr>
            <p:ph type="body" sz="quarter" idx="11" hasCustomPrompt="1"/>
          </p:nvPr>
        </p:nvSpPr>
        <p:spPr>
          <a:xfrm>
            <a:off x="475129" y="2145054"/>
            <a:ext cx="5531971" cy="887227"/>
          </a:xfrm>
          <a:prstGeom prst="rect">
            <a:avLst/>
          </a:prstGeom>
        </p:spPr>
        <p:txBody>
          <a:bodyPr>
            <a:normAutofit/>
          </a:bodyPr>
          <a:lstStyle>
            <a:lvl1pPr marL="0" indent="0">
              <a:buNone/>
              <a:defRPr sz="2000"/>
            </a:lvl1pPr>
          </a:lstStyle>
          <a:p>
            <a:pPr lvl="0"/>
            <a:r>
              <a:rPr lang="en-US"/>
              <a:t>Type question here</a:t>
            </a:r>
          </a:p>
        </p:txBody>
      </p:sp>
      <p:sp>
        <p:nvSpPr>
          <p:cNvPr id="11" name="Text Placeholder 5"/>
          <p:cNvSpPr>
            <a:spLocks noGrp="1"/>
          </p:cNvSpPr>
          <p:nvPr>
            <p:ph type="body" sz="quarter" idx="12" hasCustomPrompt="1"/>
          </p:nvPr>
        </p:nvSpPr>
        <p:spPr>
          <a:xfrm>
            <a:off x="475129" y="3172543"/>
            <a:ext cx="5531971" cy="887227"/>
          </a:xfrm>
          <a:prstGeom prst="rect">
            <a:avLst/>
          </a:prstGeom>
        </p:spPr>
        <p:txBody>
          <a:bodyPr>
            <a:normAutofit/>
          </a:bodyPr>
          <a:lstStyle>
            <a:lvl1pPr marL="0" indent="0">
              <a:buNone/>
              <a:defRPr sz="2000"/>
            </a:lvl1pPr>
          </a:lstStyle>
          <a:p>
            <a:pPr lvl="0"/>
            <a:r>
              <a:rPr lang="en-US"/>
              <a:t>Type question here</a:t>
            </a:r>
          </a:p>
        </p:txBody>
      </p:sp>
      <p:sp>
        <p:nvSpPr>
          <p:cNvPr id="12" name="Text Placeholder 5"/>
          <p:cNvSpPr>
            <a:spLocks noGrp="1"/>
          </p:cNvSpPr>
          <p:nvPr>
            <p:ph type="body" sz="quarter" idx="13" hasCustomPrompt="1"/>
          </p:nvPr>
        </p:nvSpPr>
        <p:spPr>
          <a:xfrm>
            <a:off x="475129" y="4152185"/>
            <a:ext cx="5531971" cy="887227"/>
          </a:xfrm>
          <a:prstGeom prst="rect">
            <a:avLst/>
          </a:prstGeom>
        </p:spPr>
        <p:txBody>
          <a:bodyPr>
            <a:normAutofit/>
          </a:bodyPr>
          <a:lstStyle>
            <a:lvl1pPr marL="0" indent="0">
              <a:buNone/>
              <a:defRPr sz="2000"/>
            </a:lvl1pPr>
          </a:lstStyle>
          <a:p>
            <a:pPr lvl="0"/>
            <a:r>
              <a:rPr lang="en-US"/>
              <a:t>Type question here</a:t>
            </a:r>
          </a:p>
        </p:txBody>
      </p:sp>
      <p:sp>
        <p:nvSpPr>
          <p:cNvPr id="13" name="Text Placeholder 5"/>
          <p:cNvSpPr>
            <a:spLocks noGrp="1"/>
          </p:cNvSpPr>
          <p:nvPr>
            <p:ph type="body" sz="quarter" idx="14" hasCustomPrompt="1"/>
          </p:nvPr>
        </p:nvSpPr>
        <p:spPr>
          <a:xfrm>
            <a:off x="475128" y="5131827"/>
            <a:ext cx="5531971" cy="887227"/>
          </a:xfrm>
          <a:prstGeom prst="rect">
            <a:avLst/>
          </a:prstGeom>
        </p:spPr>
        <p:txBody>
          <a:bodyPr>
            <a:normAutofit/>
          </a:bodyPr>
          <a:lstStyle>
            <a:lvl1pPr marL="0" indent="0">
              <a:buNone/>
              <a:defRPr sz="2000"/>
            </a:lvl1pPr>
          </a:lstStyle>
          <a:p>
            <a:pPr lvl="0"/>
            <a:r>
              <a:rPr lang="en-US"/>
              <a:t>Type question here</a:t>
            </a:r>
          </a:p>
        </p:txBody>
      </p:sp>
      <p:sp>
        <p:nvSpPr>
          <p:cNvPr id="14" name="Text Placeholder 5"/>
          <p:cNvSpPr>
            <a:spLocks noGrp="1"/>
          </p:cNvSpPr>
          <p:nvPr>
            <p:ph type="body" sz="quarter" idx="15" hasCustomPrompt="1"/>
          </p:nvPr>
        </p:nvSpPr>
        <p:spPr>
          <a:xfrm>
            <a:off x="6320863" y="1165412"/>
            <a:ext cx="5531971" cy="887227"/>
          </a:xfrm>
          <a:prstGeom prst="rect">
            <a:avLst/>
          </a:prstGeom>
        </p:spPr>
        <p:txBody>
          <a:bodyPr>
            <a:normAutofit/>
          </a:bodyPr>
          <a:lstStyle>
            <a:lvl1pPr marL="0" indent="0">
              <a:buNone/>
              <a:defRPr sz="2000"/>
            </a:lvl1pPr>
          </a:lstStyle>
          <a:p>
            <a:pPr lvl="0"/>
            <a:r>
              <a:rPr lang="en-US"/>
              <a:t>Type question here</a:t>
            </a:r>
          </a:p>
        </p:txBody>
      </p:sp>
      <p:sp>
        <p:nvSpPr>
          <p:cNvPr id="15" name="Text Placeholder 5"/>
          <p:cNvSpPr>
            <a:spLocks noGrp="1"/>
          </p:cNvSpPr>
          <p:nvPr>
            <p:ph type="body" sz="quarter" idx="16" hasCustomPrompt="1"/>
          </p:nvPr>
        </p:nvSpPr>
        <p:spPr>
          <a:xfrm>
            <a:off x="6320863" y="2145054"/>
            <a:ext cx="5531971" cy="887227"/>
          </a:xfrm>
          <a:prstGeom prst="rect">
            <a:avLst/>
          </a:prstGeom>
        </p:spPr>
        <p:txBody>
          <a:bodyPr>
            <a:normAutofit/>
          </a:bodyPr>
          <a:lstStyle>
            <a:lvl1pPr marL="0" indent="0">
              <a:buNone/>
              <a:defRPr sz="2000"/>
            </a:lvl1pPr>
          </a:lstStyle>
          <a:p>
            <a:pPr lvl="0"/>
            <a:r>
              <a:rPr lang="en-US"/>
              <a:t>Type question here</a:t>
            </a:r>
          </a:p>
        </p:txBody>
      </p:sp>
      <p:sp>
        <p:nvSpPr>
          <p:cNvPr id="16" name="Text Placeholder 5"/>
          <p:cNvSpPr>
            <a:spLocks noGrp="1"/>
          </p:cNvSpPr>
          <p:nvPr>
            <p:ph type="body" sz="quarter" idx="17" hasCustomPrompt="1"/>
          </p:nvPr>
        </p:nvSpPr>
        <p:spPr>
          <a:xfrm>
            <a:off x="6320863" y="3172543"/>
            <a:ext cx="5531971" cy="887227"/>
          </a:xfrm>
          <a:prstGeom prst="rect">
            <a:avLst/>
          </a:prstGeom>
        </p:spPr>
        <p:txBody>
          <a:bodyPr>
            <a:normAutofit/>
          </a:bodyPr>
          <a:lstStyle>
            <a:lvl1pPr marL="0" indent="0">
              <a:buNone/>
              <a:defRPr sz="2000"/>
            </a:lvl1pPr>
          </a:lstStyle>
          <a:p>
            <a:pPr lvl="0"/>
            <a:r>
              <a:rPr lang="en-US"/>
              <a:t>Type question here</a:t>
            </a:r>
          </a:p>
        </p:txBody>
      </p:sp>
      <p:sp>
        <p:nvSpPr>
          <p:cNvPr id="17" name="Text Placeholder 5"/>
          <p:cNvSpPr>
            <a:spLocks noGrp="1"/>
          </p:cNvSpPr>
          <p:nvPr>
            <p:ph type="body" sz="quarter" idx="18" hasCustomPrompt="1"/>
          </p:nvPr>
        </p:nvSpPr>
        <p:spPr>
          <a:xfrm>
            <a:off x="6320863" y="4152185"/>
            <a:ext cx="5531971" cy="887227"/>
          </a:xfrm>
          <a:prstGeom prst="rect">
            <a:avLst/>
          </a:prstGeom>
        </p:spPr>
        <p:txBody>
          <a:bodyPr>
            <a:normAutofit/>
          </a:bodyPr>
          <a:lstStyle>
            <a:lvl1pPr marL="0" indent="0">
              <a:buNone/>
              <a:defRPr sz="2000"/>
            </a:lvl1pPr>
          </a:lstStyle>
          <a:p>
            <a:pPr lvl="0"/>
            <a:r>
              <a:rPr lang="en-US"/>
              <a:t>Type question here</a:t>
            </a:r>
          </a:p>
        </p:txBody>
      </p:sp>
      <p:sp>
        <p:nvSpPr>
          <p:cNvPr id="18" name="Text Placeholder 5"/>
          <p:cNvSpPr>
            <a:spLocks noGrp="1"/>
          </p:cNvSpPr>
          <p:nvPr>
            <p:ph type="body" sz="quarter" idx="19" hasCustomPrompt="1"/>
          </p:nvPr>
        </p:nvSpPr>
        <p:spPr>
          <a:xfrm>
            <a:off x="6418729" y="5131827"/>
            <a:ext cx="5434104" cy="887227"/>
          </a:xfrm>
          <a:prstGeom prst="rect">
            <a:avLst/>
          </a:prstGeom>
        </p:spPr>
        <p:txBody>
          <a:bodyPr>
            <a:normAutofit/>
          </a:bodyPr>
          <a:lstStyle>
            <a:lvl1pPr marL="0" indent="0">
              <a:buNone/>
              <a:defRPr sz="2000"/>
            </a:lvl1pPr>
          </a:lstStyle>
          <a:p>
            <a:pPr lvl="0"/>
            <a:r>
              <a:rPr lang="en-US"/>
              <a:t>Type question here</a:t>
            </a:r>
          </a:p>
        </p:txBody>
      </p:sp>
      <p:sp>
        <p:nvSpPr>
          <p:cNvPr id="20" name="Rectangle 19"/>
          <p:cNvSpPr/>
          <p:nvPr/>
        </p:nvSpPr>
        <p:spPr>
          <a:xfrm>
            <a:off x="0" y="6339146"/>
            <a:ext cx="12192000" cy="518854"/>
          </a:xfrm>
          <a:prstGeom prst="rect">
            <a:avLst/>
          </a:prstGeom>
          <a:solidFill>
            <a:srgbClr val="00206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p:cNvPicPr>
            <a:picLocks noChangeAspect="1"/>
          </p:cNvPicPr>
          <p:nvPr/>
        </p:nvPicPr>
        <p:blipFill rotWithShape="1">
          <a:blip r:embed="rId2" cstate="print">
            <a:extLst>
              <a:ext uri="{28A0092B-C50C-407E-A947-70E740481C1C}">
                <a14:useLocalDpi xmlns:a14="http://schemas.microsoft.com/office/drawing/2010/main" val="0"/>
              </a:ext>
            </a:extLst>
          </a:blip>
          <a:srcRect l="-1" t="1" r="-6700" b="2639"/>
          <a:stretch/>
        </p:blipFill>
        <p:spPr>
          <a:xfrm>
            <a:off x="10875132" y="6420115"/>
            <a:ext cx="1316867" cy="394572"/>
          </a:xfrm>
          <a:prstGeom prst="rect">
            <a:avLst/>
          </a:prstGeom>
        </p:spPr>
      </p:pic>
      <p:sp>
        <p:nvSpPr>
          <p:cNvPr id="22" name="Pentagon 21"/>
          <p:cNvSpPr/>
          <p:nvPr/>
        </p:nvSpPr>
        <p:spPr>
          <a:xfrm>
            <a:off x="90521" y="6429002"/>
            <a:ext cx="2700000" cy="360000"/>
          </a:xfrm>
          <a:prstGeom prst="homePlate">
            <a:avLst/>
          </a:prstGeom>
          <a:solidFill>
            <a:srgbClr val="9259A4"/>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RETRIEVE</a:t>
            </a:r>
            <a:endParaRPr lang="en-GB" sz="1600" b="0">
              <a:solidFill>
                <a:schemeClr val="bg1"/>
              </a:solidFill>
            </a:endParaRPr>
          </a:p>
        </p:txBody>
      </p:sp>
      <p:sp>
        <p:nvSpPr>
          <p:cNvPr id="26" name="Chevron 25"/>
          <p:cNvSpPr/>
          <p:nvPr/>
        </p:nvSpPr>
        <p:spPr>
          <a:xfrm>
            <a:off x="2760836"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INSTRUCT</a:t>
            </a:r>
          </a:p>
        </p:txBody>
      </p:sp>
      <p:sp>
        <p:nvSpPr>
          <p:cNvPr id="27" name="Chevron 26"/>
          <p:cNvSpPr/>
          <p:nvPr/>
        </p:nvSpPr>
        <p:spPr>
          <a:xfrm>
            <a:off x="5412088"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PRACTISE</a:t>
            </a:r>
            <a:endParaRPr lang="en-GB" sz="1600" b="0">
              <a:solidFill>
                <a:schemeClr val="bg1"/>
              </a:solidFill>
            </a:endParaRPr>
          </a:p>
        </p:txBody>
      </p:sp>
      <p:sp>
        <p:nvSpPr>
          <p:cNvPr id="28" name="Chevron 27"/>
          <p:cNvSpPr/>
          <p:nvPr/>
        </p:nvSpPr>
        <p:spPr>
          <a:xfrm>
            <a:off x="8068872"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SECURE</a:t>
            </a:r>
            <a:endParaRPr lang="en-GB" sz="1600" b="0">
              <a:solidFill>
                <a:schemeClr val="bg1"/>
              </a:solidFill>
            </a:endParaRPr>
          </a:p>
        </p:txBody>
      </p:sp>
    </p:spTree>
    <p:extLst>
      <p:ext uri="{BB962C8B-B14F-4D97-AF65-F5344CB8AC3E}">
        <p14:creationId xmlns:p14="http://schemas.microsoft.com/office/powerpoint/2010/main" val="28755283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ALT - Rolling Recall Ans">
    <p:spTree>
      <p:nvGrpSpPr>
        <p:cNvPr id="1" name=""/>
        <p:cNvGrpSpPr/>
        <p:nvPr/>
      </p:nvGrpSpPr>
      <p:grpSpPr>
        <a:xfrm>
          <a:off x="0" y="0"/>
          <a:ext cx="0" cy="0"/>
          <a:chOff x="0" y="0"/>
          <a:chExt cx="0" cy="0"/>
        </a:xfrm>
      </p:grpSpPr>
      <p:graphicFrame>
        <p:nvGraphicFramePr>
          <p:cNvPr id="18" name="Table 17"/>
          <p:cNvGraphicFramePr>
            <a:graphicFrameLocks noGrp="1"/>
          </p:cNvGraphicFramePr>
          <p:nvPr/>
        </p:nvGraphicFramePr>
        <p:xfrm>
          <a:off x="161364" y="719666"/>
          <a:ext cx="11797554" cy="5376335"/>
        </p:xfrm>
        <a:graphic>
          <a:graphicData uri="http://schemas.openxmlformats.org/drawingml/2006/table">
            <a:tbl>
              <a:tblPr firstRow="1" bandRow="1">
                <a:tableStyleId>{5C22544A-7EE6-4342-B048-85BDC9FD1C3A}</a:tableStyleId>
              </a:tblPr>
              <a:tblGrid>
                <a:gridCol w="1900518">
                  <a:extLst>
                    <a:ext uri="{9D8B030D-6E8A-4147-A177-3AD203B41FA5}">
                      <a16:colId xmlns:a16="http://schemas.microsoft.com/office/drawing/2014/main" val="418042168"/>
                    </a:ext>
                  </a:extLst>
                </a:gridCol>
                <a:gridCol w="3989294">
                  <a:extLst>
                    <a:ext uri="{9D8B030D-6E8A-4147-A177-3AD203B41FA5}">
                      <a16:colId xmlns:a16="http://schemas.microsoft.com/office/drawing/2014/main" val="2454823211"/>
                    </a:ext>
                  </a:extLst>
                </a:gridCol>
                <a:gridCol w="1927412">
                  <a:extLst>
                    <a:ext uri="{9D8B030D-6E8A-4147-A177-3AD203B41FA5}">
                      <a16:colId xmlns:a16="http://schemas.microsoft.com/office/drawing/2014/main" val="2680029786"/>
                    </a:ext>
                  </a:extLst>
                </a:gridCol>
                <a:gridCol w="3980330">
                  <a:extLst>
                    <a:ext uri="{9D8B030D-6E8A-4147-A177-3AD203B41FA5}">
                      <a16:colId xmlns:a16="http://schemas.microsoft.com/office/drawing/2014/main" val="3766910894"/>
                    </a:ext>
                  </a:extLst>
                </a:gridCol>
              </a:tblGrid>
              <a:tr h="370840">
                <a:tc>
                  <a:txBody>
                    <a:bodyPr/>
                    <a:lstStyle/>
                    <a:p>
                      <a:r>
                        <a:rPr lang="en-GB" b="0"/>
                        <a:t>QUESTION</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r>
                        <a:rPr lang="en-GB" b="0"/>
                        <a:t>ANSWER</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r>
                        <a:rPr lang="en-GB" b="0"/>
                        <a:t>QUESTION</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r>
                        <a:rPr lang="en-GB" b="0"/>
                        <a:t>ANSWER</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extLst>
                  <a:ext uri="{0D108BD9-81ED-4DB2-BD59-A6C34878D82A}">
                    <a16:rowId xmlns:a16="http://schemas.microsoft.com/office/drawing/2014/main" val="2257525519"/>
                  </a:ext>
                </a:extLst>
              </a:tr>
              <a:tr h="1001099">
                <a:tc>
                  <a:txBody>
                    <a:bodyPr/>
                    <a:lstStyle/>
                    <a:p>
                      <a:pPr algn="l"/>
                      <a:r>
                        <a:rPr lang="en-GB" b="1">
                          <a:solidFill>
                            <a:srgbClr val="002060"/>
                          </a:solidFill>
                        </a:rPr>
                        <a:t>1</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tc>
                  <a:txBody>
                    <a:bodyPr/>
                    <a:lstStyle/>
                    <a:p>
                      <a:pPr algn="l"/>
                      <a:endParaRPr lang="en-GB" b="1">
                        <a:solidFill>
                          <a:srgbClr val="002060"/>
                        </a:solidFill>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tc>
                  <a:txBody>
                    <a:bodyPr/>
                    <a:lstStyle/>
                    <a:p>
                      <a:pPr algn="l"/>
                      <a:r>
                        <a:rPr lang="en-GB" b="1">
                          <a:solidFill>
                            <a:srgbClr val="002060"/>
                          </a:solidFill>
                        </a:rPr>
                        <a:t>6</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tc>
                  <a:txBody>
                    <a:bodyPr/>
                    <a:lstStyle/>
                    <a:p>
                      <a:pPr algn="l"/>
                      <a:endParaRPr lang="en-GB"/>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extLst>
                  <a:ext uri="{0D108BD9-81ED-4DB2-BD59-A6C34878D82A}">
                    <a16:rowId xmlns:a16="http://schemas.microsoft.com/office/drawing/2014/main" val="126023326"/>
                  </a:ext>
                </a:extLst>
              </a:tr>
              <a:tr h="1001099">
                <a:tc>
                  <a:txBody>
                    <a:bodyPr/>
                    <a:lstStyle/>
                    <a:p>
                      <a:pPr algn="l"/>
                      <a:r>
                        <a:rPr lang="en-GB" b="1">
                          <a:solidFill>
                            <a:srgbClr val="002060"/>
                          </a:solidFill>
                        </a:rPr>
                        <a:t>2</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tc>
                  <a:txBody>
                    <a:bodyPr/>
                    <a:lstStyle/>
                    <a:p>
                      <a:pPr algn="l"/>
                      <a:endParaRPr lang="en-GB" b="1">
                        <a:solidFill>
                          <a:srgbClr val="002060"/>
                        </a:solidFill>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tc>
                  <a:txBody>
                    <a:bodyPr/>
                    <a:lstStyle/>
                    <a:p>
                      <a:pPr algn="l"/>
                      <a:r>
                        <a:rPr lang="en-GB" b="1">
                          <a:solidFill>
                            <a:srgbClr val="002060"/>
                          </a:solidFill>
                        </a:rPr>
                        <a:t>7</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tc>
                  <a:txBody>
                    <a:bodyPr/>
                    <a:lstStyle/>
                    <a:p>
                      <a:pPr algn="l"/>
                      <a:endParaRPr lang="en-GB"/>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extLst>
                  <a:ext uri="{0D108BD9-81ED-4DB2-BD59-A6C34878D82A}">
                    <a16:rowId xmlns:a16="http://schemas.microsoft.com/office/drawing/2014/main" val="3448073315"/>
                  </a:ext>
                </a:extLst>
              </a:tr>
              <a:tr h="1001099">
                <a:tc>
                  <a:txBody>
                    <a:bodyPr/>
                    <a:lstStyle/>
                    <a:p>
                      <a:pPr algn="l"/>
                      <a:r>
                        <a:rPr lang="en-GB" b="1">
                          <a:solidFill>
                            <a:srgbClr val="002060"/>
                          </a:solidFill>
                        </a:rPr>
                        <a:t>3</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tc>
                  <a:txBody>
                    <a:bodyPr/>
                    <a:lstStyle/>
                    <a:p>
                      <a:pPr algn="l"/>
                      <a:endParaRPr lang="en-GB" b="1">
                        <a:solidFill>
                          <a:srgbClr val="002060"/>
                        </a:solidFill>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tc>
                  <a:txBody>
                    <a:bodyPr/>
                    <a:lstStyle/>
                    <a:p>
                      <a:pPr algn="l"/>
                      <a:r>
                        <a:rPr lang="en-GB" b="1">
                          <a:solidFill>
                            <a:srgbClr val="002060"/>
                          </a:solidFill>
                        </a:rPr>
                        <a:t>8</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tc>
                  <a:txBody>
                    <a:bodyPr/>
                    <a:lstStyle/>
                    <a:p>
                      <a:pPr algn="l"/>
                      <a:endParaRPr lang="en-GB"/>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extLst>
                  <a:ext uri="{0D108BD9-81ED-4DB2-BD59-A6C34878D82A}">
                    <a16:rowId xmlns:a16="http://schemas.microsoft.com/office/drawing/2014/main" val="3955255883"/>
                  </a:ext>
                </a:extLst>
              </a:tr>
              <a:tr h="1001099">
                <a:tc>
                  <a:txBody>
                    <a:bodyPr/>
                    <a:lstStyle/>
                    <a:p>
                      <a:pPr algn="l"/>
                      <a:r>
                        <a:rPr lang="en-GB" b="1">
                          <a:solidFill>
                            <a:srgbClr val="002060"/>
                          </a:solidFill>
                        </a:rPr>
                        <a:t>4</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tc>
                  <a:txBody>
                    <a:bodyPr/>
                    <a:lstStyle/>
                    <a:p>
                      <a:pPr algn="l"/>
                      <a:endParaRPr lang="en-GB" b="1">
                        <a:solidFill>
                          <a:srgbClr val="002060"/>
                        </a:solidFill>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tc>
                  <a:txBody>
                    <a:bodyPr/>
                    <a:lstStyle/>
                    <a:p>
                      <a:pPr algn="l"/>
                      <a:r>
                        <a:rPr lang="en-GB" b="1">
                          <a:solidFill>
                            <a:srgbClr val="002060"/>
                          </a:solidFill>
                        </a:rPr>
                        <a:t>9</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tc>
                  <a:txBody>
                    <a:bodyPr/>
                    <a:lstStyle/>
                    <a:p>
                      <a:pPr algn="l"/>
                      <a:endParaRPr lang="en-GB"/>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extLst>
                  <a:ext uri="{0D108BD9-81ED-4DB2-BD59-A6C34878D82A}">
                    <a16:rowId xmlns:a16="http://schemas.microsoft.com/office/drawing/2014/main" val="3946852366"/>
                  </a:ext>
                </a:extLst>
              </a:tr>
              <a:tr h="1001099">
                <a:tc>
                  <a:txBody>
                    <a:bodyPr/>
                    <a:lstStyle/>
                    <a:p>
                      <a:pPr algn="l"/>
                      <a:r>
                        <a:rPr lang="en-GB" b="1">
                          <a:solidFill>
                            <a:srgbClr val="002060"/>
                          </a:solidFill>
                        </a:rPr>
                        <a:t>5</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tc>
                  <a:txBody>
                    <a:bodyPr/>
                    <a:lstStyle/>
                    <a:p>
                      <a:pPr algn="l"/>
                      <a:endParaRPr lang="en-GB" b="1">
                        <a:solidFill>
                          <a:srgbClr val="002060"/>
                        </a:solidFill>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tc>
                  <a:txBody>
                    <a:bodyPr/>
                    <a:lstStyle/>
                    <a:p>
                      <a:pPr algn="l"/>
                      <a:r>
                        <a:rPr lang="en-GB" b="1">
                          <a:solidFill>
                            <a:srgbClr val="002060"/>
                          </a:solidFill>
                        </a:rPr>
                        <a:t>10</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tc>
                  <a:txBody>
                    <a:bodyPr/>
                    <a:lstStyle/>
                    <a:p>
                      <a:pPr algn="l"/>
                      <a:endParaRPr lang="en-GB"/>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extLst>
                  <a:ext uri="{0D108BD9-81ED-4DB2-BD59-A6C34878D82A}">
                    <a16:rowId xmlns:a16="http://schemas.microsoft.com/office/drawing/2014/main" val="1408234736"/>
                  </a:ext>
                </a:extLst>
              </a:tr>
            </a:tbl>
          </a:graphicData>
        </a:graphic>
      </p:graphicFrame>
      <p:sp>
        <p:nvSpPr>
          <p:cNvPr id="19" name="TextBox 18"/>
          <p:cNvSpPr txBox="1"/>
          <p:nvPr/>
        </p:nvSpPr>
        <p:spPr>
          <a:xfrm>
            <a:off x="224118" y="179294"/>
            <a:ext cx="11734800" cy="400110"/>
          </a:xfrm>
          <a:prstGeom prst="rect">
            <a:avLst/>
          </a:prstGeom>
          <a:noFill/>
        </p:spPr>
        <p:txBody>
          <a:bodyPr wrap="square" rtlCol="0">
            <a:spAutoFit/>
          </a:bodyPr>
          <a:lstStyle/>
          <a:p>
            <a:r>
              <a:rPr lang="en-GB" sz="2000" b="1" i="1">
                <a:solidFill>
                  <a:srgbClr val="002060"/>
                </a:solidFill>
              </a:rPr>
              <a:t>How much have you</a:t>
            </a:r>
            <a:r>
              <a:rPr lang="en-GB" sz="2000" b="1" i="1" baseline="0">
                <a:solidFill>
                  <a:srgbClr val="002060"/>
                </a:solidFill>
              </a:rPr>
              <a:t> remembered from recent lessons? Answer all these questions from memory, in silence.</a:t>
            </a:r>
            <a:endParaRPr lang="en-GB" sz="2000" b="1" i="1">
              <a:solidFill>
                <a:srgbClr val="002060"/>
              </a:solidFill>
            </a:endParaRPr>
          </a:p>
        </p:txBody>
      </p:sp>
      <p:sp>
        <p:nvSpPr>
          <p:cNvPr id="20" name="Text Placeholder 5"/>
          <p:cNvSpPr>
            <a:spLocks noGrp="1"/>
          </p:cNvSpPr>
          <p:nvPr>
            <p:ph type="body" sz="quarter" idx="10" hasCustomPrompt="1"/>
          </p:nvPr>
        </p:nvSpPr>
        <p:spPr>
          <a:xfrm>
            <a:off x="2142565" y="1165412"/>
            <a:ext cx="3864535" cy="887227"/>
          </a:xfrm>
          <a:prstGeom prst="rect">
            <a:avLst/>
          </a:prstGeom>
        </p:spPr>
        <p:txBody>
          <a:bodyPr>
            <a:normAutofit/>
          </a:bodyPr>
          <a:lstStyle>
            <a:lvl1pPr marL="0" indent="0">
              <a:buNone/>
              <a:defRPr sz="2000"/>
            </a:lvl1pPr>
          </a:lstStyle>
          <a:p>
            <a:pPr lvl="0"/>
            <a:r>
              <a:rPr lang="en-US"/>
              <a:t>Type answer here</a:t>
            </a:r>
          </a:p>
        </p:txBody>
      </p:sp>
      <p:sp>
        <p:nvSpPr>
          <p:cNvPr id="21" name="Text Placeholder 5"/>
          <p:cNvSpPr>
            <a:spLocks noGrp="1"/>
          </p:cNvSpPr>
          <p:nvPr>
            <p:ph type="body" sz="quarter" idx="11" hasCustomPrompt="1"/>
          </p:nvPr>
        </p:nvSpPr>
        <p:spPr>
          <a:xfrm>
            <a:off x="2142565" y="2157471"/>
            <a:ext cx="3864535" cy="887227"/>
          </a:xfrm>
          <a:prstGeom prst="rect">
            <a:avLst/>
          </a:prstGeom>
        </p:spPr>
        <p:txBody>
          <a:bodyPr>
            <a:normAutofit/>
          </a:bodyPr>
          <a:lstStyle>
            <a:lvl1pPr marL="0" indent="0">
              <a:buNone/>
              <a:defRPr sz="2000"/>
            </a:lvl1pPr>
          </a:lstStyle>
          <a:p>
            <a:pPr lvl="0"/>
            <a:r>
              <a:rPr lang="en-US"/>
              <a:t>Type answer here</a:t>
            </a:r>
          </a:p>
        </p:txBody>
      </p:sp>
      <p:sp>
        <p:nvSpPr>
          <p:cNvPr id="22" name="Text Placeholder 5"/>
          <p:cNvSpPr>
            <a:spLocks noGrp="1"/>
          </p:cNvSpPr>
          <p:nvPr>
            <p:ph type="body" sz="quarter" idx="12" hasCustomPrompt="1"/>
          </p:nvPr>
        </p:nvSpPr>
        <p:spPr>
          <a:xfrm>
            <a:off x="2142564" y="3134677"/>
            <a:ext cx="3864535" cy="887227"/>
          </a:xfrm>
          <a:prstGeom prst="rect">
            <a:avLst/>
          </a:prstGeom>
        </p:spPr>
        <p:txBody>
          <a:bodyPr>
            <a:normAutofit/>
          </a:bodyPr>
          <a:lstStyle>
            <a:lvl1pPr marL="0" indent="0">
              <a:buNone/>
              <a:defRPr sz="2000"/>
            </a:lvl1pPr>
          </a:lstStyle>
          <a:p>
            <a:pPr lvl="0"/>
            <a:r>
              <a:rPr lang="en-US"/>
              <a:t>Type answer here</a:t>
            </a:r>
          </a:p>
        </p:txBody>
      </p:sp>
      <p:sp>
        <p:nvSpPr>
          <p:cNvPr id="23" name="Text Placeholder 5"/>
          <p:cNvSpPr>
            <a:spLocks noGrp="1"/>
          </p:cNvSpPr>
          <p:nvPr>
            <p:ph type="body" sz="quarter" idx="13" hasCustomPrompt="1"/>
          </p:nvPr>
        </p:nvSpPr>
        <p:spPr>
          <a:xfrm>
            <a:off x="2142563" y="4171725"/>
            <a:ext cx="3864535" cy="887227"/>
          </a:xfrm>
          <a:prstGeom prst="rect">
            <a:avLst/>
          </a:prstGeom>
        </p:spPr>
        <p:txBody>
          <a:bodyPr>
            <a:normAutofit/>
          </a:bodyPr>
          <a:lstStyle>
            <a:lvl1pPr marL="0" indent="0">
              <a:buNone/>
              <a:defRPr sz="2000"/>
            </a:lvl1pPr>
          </a:lstStyle>
          <a:p>
            <a:pPr lvl="0"/>
            <a:r>
              <a:rPr lang="en-US"/>
              <a:t>Type answer here</a:t>
            </a:r>
          </a:p>
        </p:txBody>
      </p:sp>
      <p:sp>
        <p:nvSpPr>
          <p:cNvPr id="24" name="Text Placeholder 5"/>
          <p:cNvSpPr>
            <a:spLocks noGrp="1"/>
          </p:cNvSpPr>
          <p:nvPr>
            <p:ph type="body" sz="quarter" idx="14" hasCustomPrompt="1"/>
          </p:nvPr>
        </p:nvSpPr>
        <p:spPr>
          <a:xfrm>
            <a:off x="2142563" y="5163784"/>
            <a:ext cx="3864535" cy="887227"/>
          </a:xfrm>
          <a:prstGeom prst="rect">
            <a:avLst/>
          </a:prstGeom>
        </p:spPr>
        <p:txBody>
          <a:bodyPr>
            <a:normAutofit/>
          </a:bodyPr>
          <a:lstStyle>
            <a:lvl1pPr marL="0" indent="0">
              <a:buNone/>
              <a:defRPr sz="2000"/>
            </a:lvl1pPr>
          </a:lstStyle>
          <a:p>
            <a:pPr lvl="0"/>
            <a:r>
              <a:rPr lang="en-US"/>
              <a:t>Type answer here</a:t>
            </a:r>
          </a:p>
        </p:txBody>
      </p:sp>
      <p:sp>
        <p:nvSpPr>
          <p:cNvPr id="25" name="Text Placeholder 5"/>
          <p:cNvSpPr>
            <a:spLocks noGrp="1"/>
          </p:cNvSpPr>
          <p:nvPr>
            <p:ph type="body" sz="quarter" idx="15" hasCustomPrompt="1"/>
          </p:nvPr>
        </p:nvSpPr>
        <p:spPr>
          <a:xfrm>
            <a:off x="8040593" y="1165412"/>
            <a:ext cx="3864535" cy="887227"/>
          </a:xfrm>
          <a:prstGeom prst="rect">
            <a:avLst/>
          </a:prstGeom>
        </p:spPr>
        <p:txBody>
          <a:bodyPr>
            <a:normAutofit/>
          </a:bodyPr>
          <a:lstStyle>
            <a:lvl1pPr marL="0" indent="0">
              <a:buNone/>
              <a:defRPr sz="2000"/>
            </a:lvl1pPr>
          </a:lstStyle>
          <a:p>
            <a:pPr lvl="0"/>
            <a:r>
              <a:rPr lang="en-US"/>
              <a:t>Type answer here</a:t>
            </a:r>
          </a:p>
        </p:txBody>
      </p:sp>
      <p:sp>
        <p:nvSpPr>
          <p:cNvPr id="26" name="Text Placeholder 5"/>
          <p:cNvSpPr>
            <a:spLocks noGrp="1"/>
          </p:cNvSpPr>
          <p:nvPr>
            <p:ph type="body" sz="quarter" idx="16" hasCustomPrompt="1"/>
          </p:nvPr>
        </p:nvSpPr>
        <p:spPr>
          <a:xfrm>
            <a:off x="8040593" y="2157471"/>
            <a:ext cx="3864535" cy="887227"/>
          </a:xfrm>
          <a:prstGeom prst="rect">
            <a:avLst/>
          </a:prstGeom>
        </p:spPr>
        <p:txBody>
          <a:bodyPr>
            <a:normAutofit/>
          </a:bodyPr>
          <a:lstStyle>
            <a:lvl1pPr marL="0" indent="0">
              <a:buNone/>
              <a:defRPr sz="2000"/>
            </a:lvl1pPr>
          </a:lstStyle>
          <a:p>
            <a:pPr lvl="0"/>
            <a:r>
              <a:rPr lang="en-US"/>
              <a:t>Type answer here</a:t>
            </a:r>
          </a:p>
        </p:txBody>
      </p:sp>
      <p:sp>
        <p:nvSpPr>
          <p:cNvPr id="27" name="Text Placeholder 5"/>
          <p:cNvSpPr>
            <a:spLocks noGrp="1"/>
          </p:cNvSpPr>
          <p:nvPr>
            <p:ph type="body" sz="quarter" idx="17" hasCustomPrompt="1"/>
          </p:nvPr>
        </p:nvSpPr>
        <p:spPr>
          <a:xfrm>
            <a:off x="8040592" y="3134677"/>
            <a:ext cx="3864535" cy="887227"/>
          </a:xfrm>
          <a:prstGeom prst="rect">
            <a:avLst/>
          </a:prstGeom>
        </p:spPr>
        <p:txBody>
          <a:bodyPr>
            <a:normAutofit/>
          </a:bodyPr>
          <a:lstStyle>
            <a:lvl1pPr marL="0" indent="0">
              <a:buNone/>
              <a:defRPr sz="2000"/>
            </a:lvl1pPr>
          </a:lstStyle>
          <a:p>
            <a:pPr lvl="0"/>
            <a:r>
              <a:rPr lang="en-US"/>
              <a:t>Type answer here</a:t>
            </a:r>
          </a:p>
        </p:txBody>
      </p:sp>
      <p:sp>
        <p:nvSpPr>
          <p:cNvPr id="28" name="Text Placeholder 5"/>
          <p:cNvSpPr>
            <a:spLocks noGrp="1"/>
          </p:cNvSpPr>
          <p:nvPr>
            <p:ph type="body" sz="quarter" idx="18" hasCustomPrompt="1"/>
          </p:nvPr>
        </p:nvSpPr>
        <p:spPr>
          <a:xfrm>
            <a:off x="8040591" y="4171725"/>
            <a:ext cx="3864535" cy="887227"/>
          </a:xfrm>
          <a:prstGeom prst="rect">
            <a:avLst/>
          </a:prstGeom>
        </p:spPr>
        <p:txBody>
          <a:bodyPr>
            <a:normAutofit/>
          </a:bodyPr>
          <a:lstStyle>
            <a:lvl1pPr marL="0" indent="0">
              <a:buNone/>
              <a:defRPr sz="2000"/>
            </a:lvl1pPr>
          </a:lstStyle>
          <a:p>
            <a:pPr lvl="0"/>
            <a:r>
              <a:rPr lang="en-US"/>
              <a:t>Type answer here</a:t>
            </a:r>
          </a:p>
        </p:txBody>
      </p:sp>
      <p:sp>
        <p:nvSpPr>
          <p:cNvPr id="29" name="Text Placeholder 5"/>
          <p:cNvSpPr>
            <a:spLocks noGrp="1"/>
          </p:cNvSpPr>
          <p:nvPr>
            <p:ph type="body" sz="quarter" idx="19" hasCustomPrompt="1"/>
          </p:nvPr>
        </p:nvSpPr>
        <p:spPr>
          <a:xfrm>
            <a:off x="8040591" y="5163784"/>
            <a:ext cx="3864535" cy="887227"/>
          </a:xfrm>
          <a:prstGeom prst="rect">
            <a:avLst/>
          </a:prstGeom>
        </p:spPr>
        <p:txBody>
          <a:bodyPr>
            <a:normAutofit/>
          </a:bodyPr>
          <a:lstStyle>
            <a:lvl1pPr marL="0" indent="0">
              <a:buNone/>
              <a:defRPr sz="2000"/>
            </a:lvl1pPr>
          </a:lstStyle>
          <a:p>
            <a:pPr lvl="0"/>
            <a:r>
              <a:rPr lang="en-US"/>
              <a:t>Type answer here</a:t>
            </a:r>
          </a:p>
        </p:txBody>
      </p:sp>
      <p:sp>
        <p:nvSpPr>
          <p:cNvPr id="30" name="Text Placeholder 5"/>
          <p:cNvSpPr>
            <a:spLocks noGrp="1"/>
          </p:cNvSpPr>
          <p:nvPr>
            <p:ph type="body" sz="quarter" idx="20" hasCustomPrompt="1"/>
          </p:nvPr>
        </p:nvSpPr>
        <p:spPr>
          <a:xfrm>
            <a:off x="457201" y="1165412"/>
            <a:ext cx="1523999" cy="887227"/>
          </a:xfrm>
          <a:prstGeom prst="rect">
            <a:avLst/>
          </a:prstGeom>
        </p:spPr>
        <p:txBody>
          <a:bodyPr>
            <a:normAutofit/>
          </a:bodyPr>
          <a:lstStyle>
            <a:lvl1pPr marL="0" indent="0">
              <a:buNone/>
              <a:defRPr sz="1600"/>
            </a:lvl1pPr>
          </a:lstStyle>
          <a:p>
            <a:pPr lvl="0"/>
            <a:r>
              <a:rPr lang="en-US"/>
              <a:t>Type question keyword here</a:t>
            </a:r>
          </a:p>
        </p:txBody>
      </p:sp>
      <p:sp>
        <p:nvSpPr>
          <p:cNvPr id="31" name="Text Placeholder 5"/>
          <p:cNvSpPr>
            <a:spLocks noGrp="1"/>
          </p:cNvSpPr>
          <p:nvPr>
            <p:ph type="body" sz="quarter" idx="21" hasCustomPrompt="1"/>
          </p:nvPr>
        </p:nvSpPr>
        <p:spPr>
          <a:xfrm>
            <a:off x="457201" y="2157471"/>
            <a:ext cx="1523999" cy="887227"/>
          </a:xfrm>
          <a:prstGeom prst="rect">
            <a:avLst/>
          </a:prstGeom>
        </p:spPr>
        <p:txBody>
          <a:bodyPr>
            <a:normAutofit/>
          </a:bodyPr>
          <a:lstStyle>
            <a:lvl1pPr marL="0" indent="0">
              <a:buNone/>
              <a:defRPr sz="1600"/>
            </a:lvl1pPr>
          </a:lstStyle>
          <a:p>
            <a:pPr lvl="0"/>
            <a:r>
              <a:rPr lang="en-US"/>
              <a:t>Type question Keyword here</a:t>
            </a:r>
          </a:p>
        </p:txBody>
      </p:sp>
      <p:sp>
        <p:nvSpPr>
          <p:cNvPr id="32" name="Text Placeholder 5"/>
          <p:cNvSpPr>
            <a:spLocks noGrp="1"/>
          </p:cNvSpPr>
          <p:nvPr>
            <p:ph type="body" sz="quarter" idx="22" hasCustomPrompt="1"/>
          </p:nvPr>
        </p:nvSpPr>
        <p:spPr>
          <a:xfrm>
            <a:off x="457200" y="3134677"/>
            <a:ext cx="1523999" cy="887227"/>
          </a:xfrm>
          <a:prstGeom prst="rect">
            <a:avLst/>
          </a:prstGeom>
        </p:spPr>
        <p:txBody>
          <a:bodyPr>
            <a:normAutofit/>
          </a:bodyPr>
          <a:lstStyle>
            <a:lvl1pPr marL="0" indent="0">
              <a:buNone/>
              <a:defRPr sz="1600"/>
            </a:lvl1pPr>
          </a:lstStyle>
          <a:p>
            <a:pPr lvl="0"/>
            <a:r>
              <a:rPr lang="en-US"/>
              <a:t>Type question Keyword here</a:t>
            </a:r>
          </a:p>
        </p:txBody>
      </p:sp>
      <p:sp>
        <p:nvSpPr>
          <p:cNvPr id="33" name="Text Placeholder 5"/>
          <p:cNvSpPr>
            <a:spLocks noGrp="1"/>
          </p:cNvSpPr>
          <p:nvPr>
            <p:ph type="body" sz="quarter" idx="23" hasCustomPrompt="1"/>
          </p:nvPr>
        </p:nvSpPr>
        <p:spPr>
          <a:xfrm>
            <a:off x="457199" y="4171725"/>
            <a:ext cx="1523999" cy="887227"/>
          </a:xfrm>
          <a:prstGeom prst="rect">
            <a:avLst/>
          </a:prstGeom>
        </p:spPr>
        <p:txBody>
          <a:bodyPr>
            <a:normAutofit/>
          </a:bodyPr>
          <a:lstStyle>
            <a:lvl1pPr marL="0" indent="0">
              <a:buNone/>
              <a:defRPr sz="1600"/>
            </a:lvl1pPr>
          </a:lstStyle>
          <a:p>
            <a:pPr lvl="0"/>
            <a:r>
              <a:rPr lang="en-US"/>
              <a:t>Type question Keyword here</a:t>
            </a:r>
          </a:p>
        </p:txBody>
      </p:sp>
      <p:sp>
        <p:nvSpPr>
          <p:cNvPr id="34" name="Text Placeholder 5"/>
          <p:cNvSpPr>
            <a:spLocks noGrp="1"/>
          </p:cNvSpPr>
          <p:nvPr>
            <p:ph type="body" sz="quarter" idx="24" hasCustomPrompt="1"/>
          </p:nvPr>
        </p:nvSpPr>
        <p:spPr>
          <a:xfrm>
            <a:off x="457199" y="5163784"/>
            <a:ext cx="1523999" cy="887227"/>
          </a:xfrm>
          <a:prstGeom prst="rect">
            <a:avLst/>
          </a:prstGeom>
        </p:spPr>
        <p:txBody>
          <a:bodyPr>
            <a:normAutofit/>
          </a:bodyPr>
          <a:lstStyle>
            <a:lvl1pPr marL="0" indent="0">
              <a:buNone/>
              <a:defRPr sz="1600"/>
            </a:lvl1pPr>
          </a:lstStyle>
          <a:p>
            <a:pPr lvl="0"/>
            <a:r>
              <a:rPr lang="en-US"/>
              <a:t>Type question Keyword here</a:t>
            </a:r>
          </a:p>
        </p:txBody>
      </p:sp>
      <p:sp>
        <p:nvSpPr>
          <p:cNvPr id="35" name="Text Placeholder 5"/>
          <p:cNvSpPr>
            <a:spLocks noGrp="1"/>
          </p:cNvSpPr>
          <p:nvPr>
            <p:ph type="body" sz="quarter" idx="25" hasCustomPrompt="1"/>
          </p:nvPr>
        </p:nvSpPr>
        <p:spPr>
          <a:xfrm>
            <a:off x="6338048" y="1165412"/>
            <a:ext cx="1523999" cy="887227"/>
          </a:xfrm>
          <a:prstGeom prst="rect">
            <a:avLst/>
          </a:prstGeom>
        </p:spPr>
        <p:txBody>
          <a:bodyPr>
            <a:normAutofit/>
          </a:bodyPr>
          <a:lstStyle>
            <a:lvl1pPr marL="0" indent="0">
              <a:buNone/>
              <a:defRPr sz="1600"/>
            </a:lvl1pPr>
          </a:lstStyle>
          <a:p>
            <a:pPr lvl="0"/>
            <a:r>
              <a:rPr lang="en-US"/>
              <a:t>Type question Keyword here</a:t>
            </a:r>
          </a:p>
        </p:txBody>
      </p:sp>
      <p:sp>
        <p:nvSpPr>
          <p:cNvPr id="36" name="Text Placeholder 5"/>
          <p:cNvSpPr>
            <a:spLocks noGrp="1"/>
          </p:cNvSpPr>
          <p:nvPr>
            <p:ph type="body" sz="quarter" idx="26" hasCustomPrompt="1"/>
          </p:nvPr>
        </p:nvSpPr>
        <p:spPr>
          <a:xfrm>
            <a:off x="6338048" y="2157471"/>
            <a:ext cx="1523999" cy="887227"/>
          </a:xfrm>
          <a:prstGeom prst="rect">
            <a:avLst/>
          </a:prstGeom>
        </p:spPr>
        <p:txBody>
          <a:bodyPr>
            <a:normAutofit/>
          </a:bodyPr>
          <a:lstStyle>
            <a:lvl1pPr marL="0" indent="0">
              <a:buNone/>
              <a:defRPr sz="1600"/>
            </a:lvl1pPr>
          </a:lstStyle>
          <a:p>
            <a:pPr lvl="0"/>
            <a:r>
              <a:rPr lang="en-US"/>
              <a:t>Type question Keyword here</a:t>
            </a:r>
          </a:p>
        </p:txBody>
      </p:sp>
      <p:sp>
        <p:nvSpPr>
          <p:cNvPr id="37" name="Text Placeholder 5"/>
          <p:cNvSpPr>
            <a:spLocks noGrp="1"/>
          </p:cNvSpPr>
          <p:nvPr>
            <p:ph type="body" sz="quarter" idx="27" hasCustomPrompt="1"/>
          </p:nvPr>
        </p:nvSpPr>
        <p:spPr>
          <a:xfrm>
            <a:off x="6338047" y="3134677"/>
            <a:ext cx="1523999" cy="887227"/>
          </a:xfrm>
          <a:prstGeom prst="rect">
            <a:avLst/>
          </a:prstGeom>
        </p:spPr>
        <p:txBody>
          <a:bodyPr>
            <a:normAutofit/>
          </a:bodyPr>
          <a:lstStyle>
            <a:lvl1pPr marL="0" indent="0">
              <a:buNone/>
              <a:defRPr sz="1600"/>
            </a:lvl1pPr>
          </a:lstStyle>
          <a:p>
            <a:pPr lvl="0"/>
            <a:r>
              <a:rPr lang="en-US"/>
              <a:t>Type question Keyword here</a:t>
            </a:r>
          </a:p>
        </p:txBody>
      </p:sp>
      <p:sp>
        <p:nvSpPr>
          <p:cNvPr id="38" name="Text Placeholder 5"/>
          <p:cNvSpPr>
            <a:spLocks noGrp="1"/>
          </p:cNvSpPr>
          <p:nvPr>
            <p:ph type="body" sz="quarter" idx="28" hasCustomPrompt="1"/>
          </p:nvPr>
        </p:nvSpPr>
        <p:spPr>
          <a:xfrm>
            <a:off x="6338046" y="4171725"/>
            <a:ext cx="1523999" cy="887227"/>
          </a:xfrm>
          <a:prstGeom prst="rect">
            <a:avLst/>
          </a:prstGeom>
        </p:spPr>
        <p:txBody>
          <a:bodyPr>
            <a:normAutofit/>
          </a:bodyPr>
          <a:lstStyle>
            <a:lvl1pPr marL="0" indent="0">
              <a:buNone/>
              <a:defRPr sz="1600"/>
            </a:lvl1pPr>
          </a:lstStyle>
          <a:p>
            <a:pPr lvl="0"/>
            <a:r>
              <a:rPr lang="en-US"/>
              <a:t>Type question Keyword here</a:t>
            </a:r>
          </a:p>
        </p:txBody>
      </p:sp>
      <p:sp>
        <p:nvSpPr>
          <p:cNvPr id="39" name="Text Placeholder 5"/>
          <p:cNvSpPr>
            <a:spLocks noGrp="1"/>
          </p:cNvSpPr>
          <p:nvPr>
            <p:ph type="body" sz="quarter" idx="29" hasCustomPrompt="1"/>
          </p:nvPr>
        </p:nvSpPr>
        <p:spPr>
          <a:xfrm>
            <a:off x="6338046" y="5163784"/>
            <a:ext cx="1523999" cy="887227"/>
          </a:xfrm>
          <a:prstGeom prst="rect">
            <a:avLst/>
          </a:prstGeom>
        </p:spPr>
        <p:txBody>
          <a:bodyPr>
            <a:normAutofit/>
          </a:bodyPr>
          <a:lstStyle>
            <a:lvl1pPr marL="0" indent="0">
              <a:buNone/>
              <a:defRPr sz="1600"/>
            </a:lvl1pPr>
          </a:lstStyle>
          <a:p>
            <a:pPr lvl="0"/>
            <a:r>
              <a:rPr lang="en-US"/>
              <a:t>Type question Keyword here</a:t>
            </a:r>
          </a:p>
        </p:txBody>
      </p:sp>
      <p:sp>
        <p:nvSpPr>
          <p:cNvPr id="40" name="Rectangle 39"/>
          <p:cNvSpPr/>
          <p:nvPr/>
        </p:nvSpPr>
        <p:spPr>
          <a:xfrm>
            <a:off x="0" y="6339146"/>
            <a:ext cx="12192000" cy="518854"/>
          </a:xfrm>
          <a:prstGeom prst="rect">
            <a:avLst/>
          </a:prstGeom>
          <a:solidFill>
            <a:srgbClr val="00206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1" name="Picture 40"/>
          <p:cNvPicPr>
            <a:picLocks noChangeAspect="1"/>
          </p:cNvPicPr>
          <p:nvPr/>
        </p:nvPicPr>
        <p:blipFill rotWithShape="1">
          <a:blip r:embed="rId2" cstate="print">
            <a:extLst>
              <a:ext uri="{28A0092B-C50C-407E-A947-70E740481C1C}">
                <a14:useLocalDpi xmlns:a14="http://schemas.microsoft.com/office/drawing/2010/main" val="0"/>
              </a:ext>
            </a:extLst>
          </a:blip>
          <a:srcRect l="-1" t="1" r="-6700" b="2639"/>
          <a:stretch/>
        </p:blipFill>
        <p:spPr>
          <a:xfrm>
            <a:off x="10875132" y="6420115"/>
            <a:ext cx="1316867" cy="394572"/>
          </a:xfrm>
          <a:prstGeom prst="rect">
            <a:avLst/>
          </a:prstGeom>
        </p:spPr>
      </p:pic>
      <p:sp>
        <p:nvSpPr>
          <p:cNvPr id="42" name="Pentagon 41"/>
          <p:cNvSpPr/>
          <p:nvPr/>
        </p:nvSpPr>
        <p:spPr>
          <a:xfrm>
            <a:off x="90521" y="6429002"/>
            <a:ext cx="2700000" cy="360000"/>
          </a:xfrm>
          <a:prstGeom prst="homePlate">
            <a:avLst/>
          </a:prstGeom>
          <a:solidFill>
            <a:srgbClr val="9259A4"/>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RETRIEVE</a:t>
            </a:r>
            <a:endParaRPr lang="en-GB" sz="1600" b="0">
              <a:solidFill>
                <a:schemeClr val="bg1"/>
              </a:solidFill>
            </a:endParaRPr>
          </a:p>
        </p:txBody>
      </p:sp>
      <p:sp>
        <p:nvSpPr>
          <p:cNvPr id="43" name="Chevron 42"/>
          <p:cNvSpPr/>
          <p:nvPr/>
        </p:nvSpPr>
        <p:spPr>
          <a:xfrm>
            <a:off x="2760836"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INSTRUCT</a:t>
            </a:r>
          </a:p>
        </p:txBody>
      </p:sp>
      <p:sp>
        <p:nvSpPr>
          <p:cNvPr id="44" name="Chevron 43"/>
          <p:cNvSpPr/>
          <p:nvPr/>
        </p:nvSpPr>
        <p:spPr>
          <a:xfrm>
            <a:off x="5412088"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PRACTISE</a:t>
            </a:r>
            <a:endParaRPr lang="en-GB" sz="1600" b="0">
              <a:solidFill>
                <a:schemeClr val="bg1"/>
              </a:solidFill>
            </a:endParaRPr>
          </a:p>
        </p:txBody>
      </p:sp>
      <p:sp>
        <p:nvSpPr>
          <p:cNvPr id="45" name="Chevron 44"/>
          <p:cNvSpPr/>
          <p:nvPr/>
        </p:nvSpPr>
        <p:spPr>
          <a:xfrm>
            <a:off x="8068872"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SECURE</a:t>
            </a:r>
            <a:endParaRPr lang="en-GB" sz="1600" b="0">
              <a:solidFill>
                <a:schemeClr val="bg1"/>
              </a:solidFill>
            </a:endParaRPr>
          </a:p>
        </p:txBody>
      </p:sp>
    </p:spTree>
    <p:extLst>
      <p:ext uri="{BB962C8B-B14F-4D97-AF65-F5344CB8AC3E}">
        <p14:creationId xmlns:p14="http://schemas.microsoft.com/office/powerpoint/2010/main" val="11087335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T Connect - Detail">
    <p:spTree>
      <p:nvGrpSpPr>
        <p:cNvPr id="1" name=""/>
        <p:cNvGrpSpPr/>
        <p:nvPr/>
      </p:nvGrpSpPr>
      <p:grpSpPr>
        <a:xfrm>
          <a:off x="0" y="0"/>
          <a:ext cx="0" cy="0"/>
          <a:chOff x="0" y="0"/>
          <a:chExt cx="0" cy="0"/>
        </a:xfrm>
      </p:grpSpPr>
      <p:sp>
        <p:nvSpPr>
          <p:cNvPr id="30" name="Rectangle 29"/>
          <p:cNvSpPr/>
          <p:nvPr/>
        </p:nvSpPr>
        <p:spPr>
          <a:xfrm>
            <a:off x="-16041" y="2104"/>
            <a:ext cx="12192000" cy="79877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TextBox 30"/>
          <p:cNvSpPr txBox="1"/>
          <p:nvPr/>
        </p:nvSpPr>
        <p:spPr>
          <a:xfrm>
            <a:off x="8819897" y="899018"/>
            <a:ext cx="2710102" cy="369332"/>
          </a:xfrm>
          <a:prstGeom prst="rect">
            <a:avLst/>
          </a:prstGeom>
          <a:noFill/>
        </p:spPr>
        <p:txBody>
          <a:bodyPr wrap="square" rtlCol="0">
            <a:spAutoFit/>
          </a:bodyPr>
          <a:lstStyle/>
          <a:p>
            <a:r>
              <a:rPr lang="en-GB" b="1">
                <a:ln w="19050">
                  <a:noFill/>
                </a:ln>
                <a:solidFill>
                  <a:srgbClr val="002060"/>
                </a:solidFill>
              </a:rPr>
              <a:t>CONNECTED KNOWLEDGE</a:t>
            </a:r>
          </a:p>
        </p:txBody>
      </p:sp>
      <p:sp>
        <p:nvSpPr>
          <p:cNvPr id="32" name="Rectangle 31"/>
          <p:cNvSpPr/>
          <p:nvPr/>
        </p:nvSpPr>
        <p:spPr>
          <a:xfrm>
            <a:off x="0" y="6339146"/>
            <a:ext cx="12192000" cy="518854"/>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3" name="Picture 32"/>
          <p:cNvPicPr>
            <a:picLocks noChangeAspect="1"/>
          </p:cNvPicPr>
          <p:nvPr/>
        </p:nvPicPr>
        <p:blipFill rotWithShape="1">
          <a:blip r:embed="rId2" cstate="print">
            <a:extLst>
              <a:ext uri="{28A0092B-C50C-407E-A947-70E740481C1C}">
                <a14:useLocalDpi xmlns:a14="http://schemas.microsoft.com/office/drawing/2010/main" val="0"/>
              </a:ext>
            </a:extLst>
          </a:blip>
          <a:srcRect l="-1" t="1" r="-6700" b="2639"/>
          <a:stretch/>
        </p:blipFill>
        <p:spPr>
          <a:xfrm>
            <a:off x="10875133" y="6420115"/>
            <a:ext cx="1300826" cy="394572"/>
          </a:xfrm>
          <a:prstGeom prst="rect">
            <a:avLst/>
          </a:prstGeom>
        </p:spPr>
      </p:pic>
      <p:sp>
        <p:nvSpPr>
          <p:cNvPr id="34" name="Pentagon 33"/>
          <p:cNvSpPr/>
          <p:nvPr/>
        </p:nvSpPr>
        <p:spPr>
          <a:xfrm>
            <a:off x="90521" y="6429002"/>
            <a:ext cx="2700000" cy="360000"/>
          </a:xfrm>
          <a:prstGeom prst="homePlate">
            <a:avLst/>
          </a:prstGeom>
          <a:solidFill>
            <a:srgbClr val="9259A4"/>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RETRIEVE</a:t>
            </a:r>
            <a:endParaRPr lang="en-GB" sz="1600" b="0">
              <a:solidFill>
                <a:schemeClr val="bg1"/>
              </a:solidFill>
            </a:endParaRPr>
          </a:p>
        </p:txBody>
      </p:sp>
      <p:sp>
        <p:nvSpPr>
          <p:cNvPr id="35" name="Chevron 34"/>
          <p:cNvSpPr/>
          <p:nvPr/>
        </p:nvSpPr>
        <p:spPr>
          <a:xfrm>
            <a:off x="2760836" y="6429002"/>
            <a:ext cx="2700000" cy="360000"/>
          </a:xfrm>
          <a:prstGeom prst="chevron">
            <a:avLst/>
          </a:prstGeom>
          <a:solidFill>
            <a:srgbClr val="DCB50E"/>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INSTRUCT</a:t>
            </a:r>
          </a:p>
        </p:txBody>
      </p:sp>
      <p:sp>
        <p:nvSpPr>
          <p:cNvPr id="36" name="Chevron 35"/>
          <p:cNvSpPr/>
          <p:nvPr/>
        </p:nvSpPr>
        <p:spPr>
          <a:xfrm>
            <a:off x="5412088" y="6429002"/>
            <a:ext cx="2700000" cy="360000"/>
          </a:xfrm>
          <a:prstGeom prst="chevron">
            <a:avLst/>
          </a:prstGeom>
          <a:solidFill>
            <a:srgbClr val="E88126"/>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PRACTISE</a:t>
            </a:r>
            <a:endParaRPr lang="en-GB" sz="1600" b="0">
              <a:solidFill>
                <a:schemeClr val="bg1"/>
              </a:solidFill>
            </a:endParaRPr>
          </a:p>
        </p:txBody>
      </p:sp>
      <p:sp>
        <p:nvSpPr>
          <p:cNvPr id="37" name="Chevron 36"/>
          <p:cNvSpPr/>
          <p:nvPr/>
        </p:nvSpPr>
        <p:spPr>
          <a:xfrm>
            <a:off x="8068872" y="6429002"/>
            <a:ext cx="2700000" cy="360000"/>
          </a:xfrm>
          <a:prstGeom prst="chevron">
            <a:avLst/>
          </a:prstGeom>
          <a:solidFill>
            <a:srgbClr val="3584C5"/>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SECURE</a:t>
            </a:r>
            <a:endParaRPr lang="en-GB" sz="1600" b="0">
              <a:solidFill>
                <a:schemeClr val="bg1"/>
              </a:solidFill>
            </a:endParaRPr>
          </a:p>
        </p:txBody>
      </p:sp>
      <p:sp>
        <p:nvSpPr>
          <p:cNvPr id="38" name="TextBox 37"/>
          <p:cNvSpPr txBox="1"/>
          <p:nvPr/>
        </p:nvSpPr>
        <p:spPr>
          <a:xfrm>
            <a:off x="3291551" y="1380989"/>
            <a:ext cx="1586548" cy="600164"/>
          </a:xfrm>
          <a:prstGeom prst="rect">
            <a:avLst/>
          </a:prstGeom>
          <a:solidFill>
            <a:schemeClr val="accent1">
              <a:lumMod val="20000"/>
              <a:lumOff val="80000"/>
            </a:schemeClr>
          </a:solidFill>
          <a:ln>
            <a:solidFill>
              <a:schemeClr val="tx1"/>
            </a:solidFill>
            <a:prstDash val="dash"/>
          </a:ln>
        </p:spPr>
        <p:txBody>
          <a:bodyPr wrap="square" rtlCol="0">
            <a:spAutoFit/>
          </a:bodyPr>
          <a:lstStyle/>
          <a:p>
            <a:pPr marL="0" marR="0" lvl="0" indent="0" algn="ctr" defTabSz="914400" rtl="0" eaLnBrk="1" fontAlgn="auto" latinLnBrk="0" hangingPunct="1">
              <a:lnSpc>
                <a:spcPct val="100000"/>
              </a:lnSpc>
              <a:spcBef>
                <a:spcPts val="0"/>
              </a:spcBef>
              <a:buClrTx/>
              <a:buSzTx/>
              <a:buFont typeface="Arial" panose="020B0604020202020204" pitchFamily="34" charset="0"/>
              <a:buNone/>
              <a:tabLst/>
              <a:defRPr/>
            </a:pPr>
            <a:r>
              <a:rPr lang="en-GB" sz="1100" b="1"/>
              <a:t>AfL – e.g. Show Me</a:t>
            </a:r>
          </a:p>
          <a:p>
            <a:pPr marL="0" marR="0" lvl="0" indent="0" algn="ctr" defTabSz="914400" rtl="0" eaLnBrk="1" fontAlgn="auto" latinLnBrk="0" hangingPunct="1">
              <a:lnSpc>
                <a:spcPct val="100000"/>
              </a:lnSpc>
              <a:spcBef>
                <a:spcPts val="0"/>
              </a:spcBef>
              <a:buClrTx/>
              <a:buSzTx/>
              <a:buFont typeface="Arial" panose="020B0604020202020204" pitchFamily="34" charset="0"/>
              <a:buNone/>
              <a:tabLst/>
              <a:defRPr/>
            </a:pPr>
            <a:r>
              <a:rPr lang="en-GB" sz="1100" baseline="0">
                <a:latin typeface="+mn-lt"/>
              </a:rPr>
              <a:t>Pupils must show their retrieval answers </a:t>
            </a:r>
          </a:p>
        </p:txBody>
      </p:sp>
      <p:sp>
        <p:nvSpPr>
          <p:cNvPr id="39" name="TextBox 38"/>
          <p:cNvSpPr txBox="1"/>
          <p:nvPr/>
        </p:nvSpPr>
        <p:spPr>
          <a:xfrm>
            <a:off x="5551329" y="3243622"/>
            <a:ext cx="1504384" cy="600164"/>
          </a:xfrm>
          <a:prstGeom prst="rect">
            <a:avLst/>
          </a:prstGeom>
          <a:solidFill>
            <a:schemeClr val="accent1">
              <a:lumMod val="20000"/>
              <a:lumOff val="80000"/>
            </a:schemeClr>
          </a:solidFill>
          <a:ln>
            <a:solidFill>
              <a:schemeClr val="tx1"/>
            </a:solidFill>
            <a:prstDash val="dash"/>
          </a:ln>
        </p:spPr>
        <p:txBody>
          <a:bodyPr wrap="square" rtlCol="0">
            <a:spAutoFit/>
          </a:bodyPr>
          <a:lstStyle/>
          <a:p>
            <a:pPr marL="0" indent="0" algn="l">
              <a:buFont typeface="Arial" panose="020B0604020202020204" pitchFamily="34" charset="0"/>
              <a:buNone/>
            </a:pPr>
            <a:r>
              <a:rPr lang="en-GB" sz="1100" b="1" baseline="0">
                <a:latin typeface="+mn-lt"/>
              </a:rPr>
              <a:t>AfL – e.g. Hinge Point</a:t>
            </a:r>
          </a:p>
          <a:p>
            <a:pPr marL="0" indent="0" algn="l">
              <a:buFont typeface="Arial" panose="020B0604020202020204" pitchFamily="34" charset="0"/>
              <a:buNone/>
            </a:pPr>
            <a:r>
              <a:rPr lang="en-GB" sz="1100" baseline="0">
                <a:latin typeface="+mn-lt"/>
              </a:rPr>
              <a:t>Move into practice, or more instruction?</a:t>
            </a:r>
            <a:endParaRPr lang="en-GB" sz="1100">
              <a:latin typeface="+mn-lt"/>
            </a:endParaRPr>
          </a:p>
        </p:txBody>
      </p:sp>
      <p:sp>
        <p:nvSpPr>
          <p:cNvPr id="40" name="TextBox 39"/>
          <p:cNvSpPr txBox="1"/>
          <p:nvPr/>
        </p:nvSpPr>
        <p:spPr>
          <a:xfrm>
            <a:off x="3220271" y="4925650"/>
            <a:ext cx="1750088" cy="600164"/>
          </a:xfrm>
          <a:prstGeom prst="rect">
            <a:avLst/>
          </a:prstGeom>
          <a:solidFill>
            <a:schemeClr val="accent1">
              <a:lumMod val="20000"/>
              <a:lumOff val="80000"/>
            </a:schemeClr>
          </a:solidFill>
          <a:ln>
            <a:solidFill>
              <a:schemeClr val="tx1"/>
            </a:solidFill>
            <a:prstDash val="dash"/>
          </a:ln>
        </p:spPr>
        <p:txBody>
          <a:bodyPr wrap="square" rtlCol="0">
            <a:spAutoFit/>
          </a:bodyPr>
          <a:lstStyle/>
          <a:p>
            <a:pPr marL="0" indent="0" algn="ctr">
              <a:buFont typeface="Arial" panose="020B0604020202020204" pitchFamily="34" charset="0"/>
              <a:buNone/>
            </a:pPr>
            <a:r>
              <a:rPr lang="en-GB" sz="1100" b="1" baseline="0">
                <a:latin typeface="+mn-lt"/>
              </a:rPr>
              <a:t>AfL – e.g. Live Marking</a:t>
            </a:r>
          </a:p>
          <a:p>
            <a:pPr marL="0" indent="0" algn="ctr">
              <a:buFont typeface="Arial" panose="020B0604020202020204" pitchFamily="34" charset="0"/>
              <a:buNone/>
            </a:pPr>
            <a:r>
              <a:rPr lang="en-GB" sz="1100" baseline="0">
                <a:latin typeface="+mn-lt"/>
              </a:rPr>
              <a:t>Circulate the room  to solve problems as they happen</a:t>
            </a:r>
            <a:endParaRPr lang="en-GB" sz="1100">
              <a:latin typeface="+mn-lt"/>
            </a:endParaRPr>
          </a:p>
        </p:txBody>
      </p:sp>
      <p:sp>
        <p:nvSpPr>
          <p:cNvPr id="41" name="TextBox 40"/>
          <p:cNvSpPr txBox="1"/>
          <p:nvPr/>
        </p:nvSpPr>
        <p:spPr>
          <a:xfrm>
            <a:off x="791411" y="3232660"/>
            <a:ext cx="1814494" cy="600164"/>
          </a:xfrm>
          <a:prstGeom prst="rect">
            <a:avLst/>
          </a:prstGeom>
          <a:solidFill>
            <a:schemeClr val="accent1">
              <a:lumMod val="20000"/>
              <a:lumOff val="80000"/>
            </a:schemeClr>
          </a:solidFill>
          <a:ln>
            <a:solidFill>
              <a:schemeClr val="tx1"/>
            </a:solidFill>
            <a:prstDash val="dash"/>
          </a:ln>
        </p:spPr>
        <p:txBody>
          <a:bodyPr wrap="square" rtlCol="0">
            <a:spAutoFit/>
          </a:bodyPr>
          <a:lstStyle/>
          <a:p>
            <a:pPr marL="0" indent="0" algn="r">
              <a:buFont typeface="Arial" panose="020B0604020202020204" pitchFamily="34" charset="0"/>
              <a:buNone/>
            </a:pPr>
            <a:r>
              <a:rPr lang="en-GB" sz="1100" b="1" baseline="0">
                <a:latin typeface="+mn-lt"/>
              </a:rPr>
              <a:t>AfL – e.g. Track</a:t>
            </a:r>
            <a:r>
              <a:rPr lang="en-GB" sz="1100" b="1">
                <a:latin typeface="+mn-lt"/>
              </a:rPr>
              <a:t> &amp; Transfer</a:t>
            </a:r>
          </a:p>
          <a:p>
            <a:pPr marL="0" indent="0" algn="r">
              <a:buFont typeface="Arial" panose="020B0604020202020204" pitchFamily="34" charset="0"/>
              <a:buNone/>
            </a:pPr>
            <a:r>
              <a:rPr lang="en-GB" sz="1100" baseline="0">
                <a:latin typeface="+mn-lt"/>
              </a:rPr>
              <a:t>Assess learning to inform next </a:t>
            </a:r>
            <a:r>
              <a:rPr lang="en-GB" sz="1100"/>
              <a:t>lesson </a:t>
            </a:r>
            <a:r>
              <a:rPr lang="en-GB" sz="1100" baseline="0">
                <a:latin typeface="+mn-lt"/>
              </a:rPr>
              <a:t>planning</a:t>
            </a:r>
            <a:endParaRPr lang="en-GB" sz="1100">
              <a:latin typeface="+mn-lt"/>
            </a:endParaRPr>
          </a:p>
        </p:txBody>
      </p:sp>
      <p:sp>
        <p:nvSpPr>
          <p:cNvPr id="42" name="TextBox 41"/>
          <p:cNvSpPr txBox="1"/>
          <p:nvPr/>
        </p:nvSpPr>
        <p:spPr>
          <a:xfrm>
            <a:off x="3016588" y="3221957"/>
            <a:ext cx="2180022" cy="461665"/>
          </a:xfrm>
          <a:prstGeom prst="rect">
            <a:avLst/>
          </a:prstGeom>
          <a:noFill/>
        </p:spPr>
        <p:txBody>
          <a:bodyPr wrap="square" rtlCol="0">
            <a:spAutoFit/>
          </a:bodyPr>
          <a:lstStyle/>
          <a:p>
            <a:pPr algn="ctr"/>
            <a:r>
              <a:rPr lang="en-GB" sz="2400">
                <a:ln w="19050">
                  <a:noFill/>
                </a:ln>
                <a:solidFill>
                  <a:srgbClr val="002060"/>
                </a:solidFill>
                <a:latin typeface="Arial Rounded MT Bold" panose="020F0704030504030204" pitchFamily="34" charset="0"/>
              </a:rPr>
              <a:t>CONNECT</a:t>
            </a:r>
          </a:p>
        </p:txBody>
      </p:sp>
      <p:sp>
        <p:nvSpPr>
          <p:cNvPr id="43" name="TextBox 42"/>
          <p:cNvSpPr txBox="1"/>
          <p:nvPr/>
        </p:nvSpPr>
        <p:spPr>
          <a:xfrm>
            <a:off x="8823608" y="1219867"/>
            <a:ext cx="3114572" cy="1777410"/>
          </a:xfrm>
          <a:prstGeom prst="rect">
            <a:avLst/>
          </a:prstGeom>
          <a:noFill/>
        </p:spPr>
        <p:txBody>
          <a:bodyPr wrap="square" rtlCol="0">
            <a:spAutoFit/>
          </a:bodyPr>
          <a:lstStyle/>
          <a:p>
            <a:pPr>
              <a:spcAft>
                <a:spcPts val="300"/>
              </a:spcAft>
              <a:defRPr/>
            </a:pPr>
            <a:r>
              <a:rPr lang="en-GB" sz="1050"/>
              <a:t>Connected knowledge sits at the heart of the Archway Curriculum. Expert teachers use every opportunity to </a:t>
            </a:r>
            <a:r>
              <a:rPr lang="en-GB" sz="1050" b="1"/>
              <a:t>CONNECT</a:t>
            </a:r>
            <a:r>
              <a:rPr lang="en-GB" sz="1050"/>
              <a:t> current learning with:</a:t>
            </a:r>
          </a:p>
          <a:p>
            <a:pPr marL="171450" indent="-171450">
              <a:spcAft>
                <a:spcPts val="300"/>
              </a:spcAft>
              <a:buFont typeface="Courier New" panose="02070309020205020404" pitchFamily="49" charset="0"/>
              <a:buChar char="o"/>
              <a:defRPr/>
            </a:pPr>
            <a:r>
              <a:rPr lang="en-GB" sz="1050"/>
              <a:t>The Curriculum Intent and Long Term Plan</a:t>
            </a:r>
          </a:p>
          <a:p>
            <a:pPr marL="171450" marR="0" lvl="0" indent="-171450" algn="l" defTabSz="914400" rtl="0" eaLnBrk="1" fontAlgn="auto" latinLnBrk="0" hangingPunct="1">
              <a:lnSpc>
                <a:spcPct val="100000"/>
              </a:lnSpc>
              <a:spcBef>
                <a:spcPts val="0"/>
              </a:spcBef>
              <a:spcAft>
                <a:spcPts val="300"/>
              </a:spcAft>
              <a:buClrTx/>
              <a:buSzTx/>
              <a:buFont typeface="Courier New" panose="02070309020205020404" pitchFamily="49" charset="0"/>
              <a:buChar char="o"/>
              <a:tabLst/>
              <a:defRPr/>
            </a:pPr>
            <a:r>
              <a:rPr lang="en-GB" sz="1050"/>
              <a:t>The Knowledge</a:t>
            </a:r>
            <a:r>
              <a:rPr lang="en-GB" sz="1050" baseline="0"/>
              <a:t> Organiser</a:t>
            </a:r>
          </a:p>
          <a:p>
            <a:pPr marL="171450" marR="0" lvl="0" indent="-171450" algn="l" defTabSz="914400" rtl="0" eaLnBrk="1" fontAlgn="auto" latinLnBrk="0" hangingPunct="1">
              <a:lnSpc>
                <a:spcPct val="100000"/>
              </a:lnSpc>
              <a:spcBef>
                <a:spcPts val="0"/>
              </a:spcBef>
              <a:spcAft>
                <a:spcPts val="300"/>
              </a:spcAft>
              <a:buClrTx/>
              <a:buSzTx/>
              <a:buFont typeface="Courier New" panose="02070309020205020404" pitchFamily="49" charset="0"/>
              <a:buChar char="o"/>
              <a:tabLst/>
              <a:defRPr/>
            </a:pPr>
            <a:r>
              <a:rPr lang="en-GB" sz="1050" baseline="0"/>
              <a:t>Home Learning and Revision</a:t>
            </a:r>
          </a:p>
          <a:p>
            <a:pPr marL="171450" lvl="0" indent="-171450">
              <a:spcAft>
                <a:spcPts val="300"/>
              </a:spcAft>
              <a:buFont typeface="Courier New" panose="02070309020205020404" pitchFamily="49" charset="0"/>
              <a:buChar char="o"/>
              <a:defRPr/>
            </a:pPr>
            <a:r>
              <a:rPr lang="en-GB" sz="1050"/>
              <a:t>Personal Development &amp; DEI</a:t>
            </a:r>
          </a:p>
          <a:p>
            <a:pPr marL="171450" lvl="0" indent="-171450">
              <a:spcAft>
                <a:spcPts val="300"/>
              </a:spcAft>
              <a:buFont typeface="Courier New" panose="02070309020205020404" pitchFamily="49" charset="0"/>
              <a:buChar char="o"/>
              <a:defRPr/>
            </a:pPr>
            <a:r>
              <a:rPr lang="en-GB" sz="1050"/>
              <a:t>Gatsby Career Benchmarks</a:t>
            </a:r>
          </a:p>
          <a:p>
            <a:pPr marL="171450" lvl="0" indent="-171450">
              <a:spcAft>
                <a:spcPts val="300"/>
              </a:spcAft>
              <a:buFont typeface="Courier New" panose="02070309020205020404" pitchFamily="49" charset="0"/>
              <a:buChar char="o"/>
              <a:defRPr/>
            </a:pPr>
            <a:r>
              <a:rPr lang="en-GB" sz="1050" baseline="0"/>
              <a:t>Other Curriculum Subjects</a:t>
            </a:r>
          </a:p>
        </p:txBody>
      </p:sp>
      <p:sp>
        <p:nvSpPr>
          <p:cNvPr id="44" name="Rounded Rectangle 43"/>
          <p:cNvSpPr/>
          <p:nvPr/>
        </p:nvSpPr>
        <p:spPr>
          <a:xfrm>
            <a:off x="5149248" y="1784732"/>
            <a:ext cx="2577080" cy="864220"/>
          </a:xfrm>
          <a:prstGeom prst="roundRect">
            <a:avLst>
              <a:gd name="adj" fmla="val 10789"/>
            </a:avLst>
          </a:prstGeom>
          <a:solidFill>
            <a:schemeClr val="bg1"/>
          </a:solidFill>
          <a:ln w="38100">
            <a:solidFill>
              <a:srgbClr val="DCB50E"/>
            </a:solid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ounded Rectangle 44"/>
          <p:cNvSpPr/>
          <p:nvPr/>
        </p:nvSpPr>
        <p:spPr>
          <a:xfrm>
            <a:off x="531041" y="1789882"/>
            <a:ext cx="2577080" cy="864220"/>
          </a:xfrm>
          <a:prstGeom prst="roundRect">
            <a:avLst>
              <a:gd name="adj" fmla="val 9025"/>
            </a:avLst>
          </a:prstGeom>
          <a:solidFill>
            <a:schemeClr val="bg1"/>
          </a:solidFill>
          <a:ln w="38100">
            <a:solidFill>
              <a:srgbClr val="9259A4"/>
            </a:solid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GB">
              <a:solidFill>
                <a:schemeClr val="tx1"/>
              </a:solidFill>
            </a:endParaRPr>
          </a:p>
        </p:txBody>
      </p:sp>
      <p:sp>
        <p:nvSpPr>
          <p:cNvPr id="46" name="Rounded Rectangle 45"/>
          <p:cNvSpPr/>
          <p:nvPr/>
        </p:nvSpPr>
        <p:spPr>
          <a:xfrm>
            <a:off x="5142454" y="4358302"/>
            <a:ext cx="2577080" cy="864220"/>
          </a:xfrm>
          <a:prstGeom prst="roundRect">
            <a:avLst>
              <a:gd name="adj" fmla="val 13140"/>
            </a:avLst>
          </a:prstGeom>
          <a:solidFill>
            <a:schemeClr val="bg1"/>
          </a:solidFill>
          <a:ln w="38100">
            <a:solidFill>
              <a:srgbClr val="E88126"/>
            </a:solid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a:solidFill>
                <a:schemeClr val="tx1"/>
              </a:solidFill>
            </a:endParaRPr>
          </a:p>
        </p:txBody>
      </p:sp>
      <p:sp>
        <p:nvSpPr>
          <p:cNvPr id="47" name="Rounded Rectangle 46"/>
          <p:cNvSpPr/>
          <p:nvPr/>
        </p:nvSpPr>
        <p:spPr>
          <a:xfrm>
            <a:off x="548096" y="4365861"/>
            <a:ext cx="2577080" cy="864220"/>
          </a:xfrm>
          <a:prstGeom prst="roundRect">
            <a:avLst>
              <a:gd name="adj" fmla="val 10789"/>
            </a:avLst>
          </a:prstGeom>
          <a:solidFill>
            <a:schemeClr val="bg1"/>
          </a:solidFill>
          <a:ln w="38100">
            <a:solidFill>
              <a:srgbClr val="3584C5"/>
            </a:solid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48" name="TextBox 47"/>
          <p:cNvSpPr txBox="1"/>
          <p:nvPr/>
        </p:nvSpPr>
        <p:spPr>
          <a:xfrm>
            <a:off x="827880" y="4543978"/>
            <a:ext cx="2177674" cy="677108"/>
          </a:xfrm>
          <a:prstGeom prst="rect">
            <a:avLst/>
          </a:prstGeom>
          <a:noFill/>
        </p:spPr>
        <p:txBody>
          <a:bodyPr wrap="square" rtlCol="0">
            <a:spAutoFit/>
          </a:bodyPr>
          <a:lstStyle/>
          <a:p>
            <a:pPr algn="r">
              <a:spcAft>
                <a:spcPts val="300"/>
              </a:spcAft>
              <a:defRPr/>
            </a:pPr>
            <a:r>
              <a:rPr lang="en-GB" sz="1100"/>
              <a:t>Capture in writing or performance</a:t>
            </a:r>
          </a:p>
          <a:p>
            <a:pPr marL="0" marR="0" lvl="0" indent="0" algn="r" defTabSz="914400" rtl="0" eaLnBrk="1" fontAlgn="auto" latinLnBrk="0" hangingPunct="1">
              <a:lnSpc>
                <a:spcPct val="100000"/>
              </a:lnSpc>
              <a:spcBef>
                <a:spcPts val="0"/>
              </a:spcBef>
              <a:spcAft>
                <a:spcPts val="300"/>
              </a:spcAft>
              <a:buClrTx/>
              <a:buSzTx/>
              <a:buFont typeface="Arial" panose="020B0604020202020204" pitchFamily="34" charset="0"/>
              <a:buNone/>
              <a:tabLst/>
              <a:defRPr/>
            </a:pPr>
            <a:r>
              <a:rPr lang="en-GB" sz="1100">
                <a:latin typeface="+mn-lt"/>
              </a:rPr>
              <a:t>Remove scaffolding as</a:t>
            </a:r>
            <a:r>
              <a:rPr lang="en-GB" sz="1100" baseline="0">
                <a:latin typeface="+mn-lt"/>
              </a:rPr>
              <a:t> appropriate</a:t>
            </a:r>
            <a:endParaRPr lang="en-GB" sz="1100">
              <a:latin typeface="+mn-lt"/>
            </a:endParaRPr>
          </a:p>
          <a:p>
            <a:pPr marL="0" indent="0" algn="r">
              <a:spcAft>
                <a:spcPts val="300"/>
              </a:spcAft>
              <a:buFont typeface="Arial" panose="020B0604020202020204" pitchFamily="34" charset="0"/>
              <a:buNone/>
            </a:pPr>
            <a:r>
              <a:rPr lang="en-GB" sz="1100">
                <a:latin typeface="+mn-lt"/>
              </a:rPr>
              <a:t>Connect with existing knowledge</a:t>
            </a:r>
          </a:p>
        </p:txBody>
      </p:sp>
      <p:sp>
        <p:nvSpPr>
          <p:cNvPr id="49" name="TextBox 48"/>
          <p:cNvSpPr txBox="1"/>
          <p:nvPr/>
        </p:nvSpPr>
        <p:spPr>
          <a:xfrm>
            <a:off x="580553" y="1766294"/>
            <a:ext cx="2485041" cy="677108"/>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300"/>
              </a:spcAft>
              <a:buClrTx/>
              <a:buSzTx/>
              <a:buFont typeface="Arial" panose="020B0604020202020204" pitchFamily="34" charset="0"/>
              <a:buNone/>
              <a:tabLst/>
              <a:defRPr/>
            </a:pPr>
            <a:r>
              <a:rPr lang="en-GB" sz="1100">
                <a:latin typeface="+mn-lt"/>
              </a:rPr>
              <a:t>Spaced recent and long term knowledge </a:t>
            </a:r>
          </a:p>
          <a:p>
            <a:pPr marL="0" marR="0" lvl="0" indent="0" algn="r" defTabSz="914400" rtl="0" eaLnBrk="1" fontAlgn="auto" latinLnBrk="0" hangingPunct="1">
              <a:lnSpc>
                <a:spcPct val="100000"/>
              </a:lnSpc>
              <a:spcBef>
                <a:spcPts val="0"/>
              </a:spcBef>
              <a:spcAft>
                <a:spcPts val="300"/>
              </a:spcAft>
              <a:buClrTx/>
              <a:buSzTx/>
              <a:buFont typeface="Arial" panose="020B0604020202020204" pitchFamily="34" charset="0"/>
              <a:buNone/>
              <a:tabLst/>
              <a:defRPr/>
            </a:pPr>
            <a:r>
              <a:rPr lang="en-GB" sz="1100">
                <a:latin typeface="+mn-lt"/>
              </a:rPr>
              <a:t>Misconceptions from </a:t>
            </a:r>
            <a:r>
              <a:rPr lang="en-GB" sz="1100"/>
              <a:t>previous learning</a:t>
            </a:r>
          </a:p>
          <a:p>
            <a:pPr marL="0" marR="0" lvl="0" indent="0" algn="r" defTabSz="914400" rtl="0" eaLnBrk="1" fontAlgn="auto" latinLnBrk="0" hangingPunct="1">
              <a:lnSpc>
                <a:spcPct val="100000"/>
              </a:lnSpc>
              <a:spcBef>
                <a:spcPts val="0"/>
              </a:spcBef>
              <a:spcAft>
                <a:spcPts val="300"/>
              </a:spcAft>
              <a:buClrTx/>
              <a:buSzTx/>
              <a:buFont typeface="Arial" panose="020B0604020202020204" pitchFamily="34" charset="0"/>
              <a:buNone/>
              <a:tabLst/>
              <a:defRPr/>
            </a:pPr>
            <a:r>
              <a:rPr lang="en-GB" sz="1100">
                <a:latin typeface="+mn-lt"/>
              </a:rPr>
              <a:t>Connect to KO &amp; home learning</a:t>
            </a:r>
          </a:p>
        </p:txBody>
      </p:sp>
      <p:sp>
        <p:nvSpPr>
          <p:cNvPr id="50" name="TextBox 49"/>
          <p:cNvSpPr txBox="1"/>
          <p:nvPr/>
        </p:nvSpPr>
        <p:spPr>
          <a:xfrm>
            <a:off x="5168859" y="4555899"/>
            <a:ext cx="2608576" cy="677108"/>
          </a:xfrm>
          <a:prstGeom prst="rect">
            <a:avLst/>
          </a:prstGeom>
          <a:noFill/>
        </p:spPr>
        <p:txBody>
          <a:bodyPr wrap="square" rtlCol="0">
            <a:spAutoFit/>
          </a:bodyPr>
          <a:lstStyle/>
          <a:p>
            <a:pPr>
              <a:spcAft>
                <a:spcPts val="300"/>
              </a:spcAft>
            </a:pPr>
            <a:r>
              <a:rPr lang="en-GB" sz="1100"/>
              <a:t>Modelling - Make thinking visible </a:t>
            </a:r>
          </a:p>
          <a:p>
            <a:pPr marL="0" indent="0">
              <a:spcAft>
                <a:spcPts val="300"/>
              </a:spcAft>
              <a:buFont typeface="Arial" panose="020B0604020202020204" pitchFamily="34" charset="0"/>
              <a:buNone/>
            </a:pPr>
            <a:r>
              <a:rPr lang="en-GB" sz="1100">
                <a:latin typeface="+mn-lt"/>
              </a:rPr>
              <a:t>Add scaffolding as required</a:t>
            </a:r>
          </a:p>
          <a:p>
            <a:pPr marL="0" indent="0">
              <a:spcAft>
                <a:spcPts val="300"/>
              </a:spcAft>
              <a:buFont typeface="Arial" panose="020B0604020202020204" pitchFamily="34" charset="0"/>
              <a:buNone/>
            </a:pPr>
            <a:r>
              <a:rPr lang="en-GB" sz="1100">
                <a:latin typeface="+mn-lt"/>
              </a:rPr>
              <a:t>Use whiteboards, visualisers &amp; exemplars</a:t>
            </a:r>
          </a:p>
        </p:txBody>
      </p:sp>
      <p:sp>
        <p:nvSpPr>
          <p:cNvPr id="51" name="TextBox 50"/>
          <p:cNvSpPr txBox="1"/>
          <p:nvPr/>
        </p:nvSpPr>
        <p:spPr>
          <a:xfrm>
            <a:off x="5170578" y="1763836"/>
            <a:ext cx="2459230" cy="677108"/>
          </a:xfrm>
          <a:prstGeom prst="rect">
            <a:avLst/>
          </a:prstGeom>
          <a:noFill/>
        </p:spPr>
        <p:txBody>
          <a:bodyPr wrap="square" rtlCol="0">
            <a:spAutoFit/>
          </a:bodyPr>
          <a:lstStyle/>
          <a:p>
            <a:pPr marL="0" indent="0">
              <a:spcAft>
                <a:spcPts val="300"/>
              </a:spcAft>
              <a:buFont typeface="Arial" panose="020B0604020202020204" pitchFamily="34" charset="0"/>
              <a:buNone/>
            </a:pPr>
            <a:r>
              <a:rPr lang="en-GB" sz="1100">
                <a:latin typeface="+mn-lt"/>
              </a:rPr>
              <a:t>Clear instruction and modelling</a:t>
            </a:r>
          </a:p>
          <a:p>
            <a:pPr marL="0" indent="0">
              <a:spcAft>
                <a:spcPts val="300"/>
              </a:spcAft>
              <a:buFont typeface="Arial" panose="020B0604020202020204" pitchFamily="34" charset="0"/>
              <a:buNone/>
            </a:pPr>
            <a:r>
              <a:rPr lang="en-GB" sz="1100">
                <a:latin typeface="+mn-lt"/>
              </a:rPr>
              <a:t>Prioritise </a:t>
            </a:r>
            <a:r>
              <a:rPr lang="en-GB" sz="1100" b="1">
                <a:latin typeface="+mn-lt"/>
              </a:rPr>
              <a:t>Reading</a:t>
            </a:r>
            <a:r>
              <a:rPr lang="en-GB" sz="1100">
                <a:latin typeface="+mn-lt"/>
              </a:rPr>
              <a:t> using ALT strategies </a:t>
            </a:r>
          </a:p>
          <a:p>
            <a:pPr marL="0" indent="0">
              <a:spcAft>
                <a:spcPts val="300"/>
              </a:spcAft>
              <a:buFont typeface="Arial" panose="020B0604020202020204" pitchFamily="34" charset="0"/>
              <a:buNone/>
            </a:pPr>
            <a:r>
              <a:rPr lang="en-GB" sz="1100">
                <a:latin typeface="+mn-lt"/>
              </a:rPr>
              <a:t>Use KO to secure knowledge and vocab</a:t>
            </a:r>
          </a:p>
        </p:txBody>
      </p:sp>
      <p:sp>
        <p:nvSpPr>
          <p:cNvPr id="52" name="Rounded Rectangle 51"/>
          <p:cNvSpPr/>
          <p:nvPr/>
        </p:nvSpPr>
        <p:spPr>
          <a:xfrm>
            <a:off x="5125849" y="4169788"/>
            <a:ext cx="1512000" cy="360000"/>
          </a:xfrm>
          <a:prstGeom prst="roundRect">
            <a:avLst>
              <a:gd name="adj" fmla="val 19453"/>
            </a:avLst>
          </a:prstGeom>
          <a:solidFill>
            <a:srgbClr val="E88126"/>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a:t>PRACTISE</a:t>
            </a:r>
          </a:p>
        </p:txBody>
      </p:sp>
      <p:sp>
        <p:nvSpPr>
          <p:cNvPr id="53" name="Rounded Rectangle 52"/>
          <p:cNvSpPr/>
          <p:nvPr/>
        </p:nvSpPr>
        <p:spPr>
          <a:xfrm>
            <a:off x="1608189" y="2498991"/>
            <a:ext cx="1512000" cy="360000"/>
          </a:xfrm>
          <a:prstGeom prst="roundRect">
            <a:avLst>
              <a:gd name="adj" fmla="val 14111"/>
            </a:avLst>
          </a:prstGeom>
          <a:solidFill>
            <a:srgbClr val="9259A4"/>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a:t>RETRIEVE</a:t>
            </a:r>
          </a:p>
        </p:txBody>
      </p:sp>
      <p:sp>
        <p:nvSpPr>
          <p:cNvPr id="54" name="Rounded Rectangle 53"/>
          <p:cNvSpPr/>
          <p:nvPr/>
        </p:nvSpPr>
        <p:spPr>
          <a:xfrm>
            <a:off x="1632756" y="4171038"/>
            <a:ext cx="1512000" cy="360000"/>
          </a:xfrm>
          <a:prstGeom prst="roundRect">
            <a:avLst>
              <a:gd name="adj" fmla="val 13735"/>
            </a:avLst>
          </a:prstGeom>
          <a:solidFill>
            <a:srgbClr val="3584C5"/>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a:t>SECURE</a:t>
            </a:r>
          </a:p>
        </p:txBody>
      </p:sp>
      <p:sp>
        <p:nvSpPr>
          <p:cNvPr id="55" name="Rounded Rectangle 54"/>
          <p:cNvSpPr/>
          <p:nvPr/>
        </p:nvSpPr>
        <p:spPr>
          <a:xfrm>
            <a:off x="5129702" y="2502804"/>
            <a:ext cx="1512000" cy="360000"/>
          </a:xfrm>
          <a:prstGeom prst="roundRect">
            <a:avLst>
              <a:gd name="adj" fmla="val 23613"/>
            </a:avLst>
          </a:prstGeom>
          <a:solidFill>
            <a:srgbClr val="DCB50E"/>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a:t>INSTRUCT</a:t>
            </a:r>
          </a:p>
        </p:txBody>
      </p:sp>
      <p:sp>
        <p:nvSpPr>
          <p:cNvPr id="56" name="TextBox 55"/>
          <p:cNvSpPr txBox="1"/>
          <p:nvPr/>
        </p:nvSpPr>
        <p:spPr>
          <a:xfrm>
            <a:off x="8827869" y="3050219"/>
            <a:ext cx="3047132" cy="369332"/>
          </a:xfrm>
          <a:prstGeom prst="rect">
            <a:avLst/>
          </a:prstGeom>
          <a:noFill/>
        </p:spPr>
        <p:txBody>
          <a:bodyPr wrap="square" rtlCol="0">
            <a:spAutoFit/>
          </a:bodyPr>
          <a:lstStyle/>
          <a:p>
            <a:r>
              <a:rPr lang="en-GB" b="1">
                <a:ln w="19050">
                  <a:noFill/>
                </a:ln>
                <a:solidFill>
                  <a:srgbClr val="002060"/>
                </a:solidFill>
              </a:rPr>
              <a:t>PRIORITISE READING</a:t>
            </a:r>
          </a:p>
        </p:txBody>
      </p:sp>
      <p:sp>
        <p:nvSpPr>
          <p:cNvPr id="57" name="TextBox 56"/>
          <p:cNvSpPr txBox="1"/>
          <p:nvPr/>
        </p:nvSpPr>
        <p:spPr>
          <a:xfrm>
            <a:off x="8807116" y="3327204"/>
            <a:ext cx="3213772" cy="738664"/>
          </a:xfrm>
          <a:prstGeom prst="rect">
            <a:avLst/>
          </a:prstGeom>
          <a:noFill/>
        </p:spPr>
        <p:txBody>
          <a:bodyPr wrap="square" rtlCol="0">
            <a:spAutoFit/>
          </a:bodyPr>
          <a:lstStyle/>
          <a:p>
            <a:pPr>
              <a:spcAft>
                <a:spcPts val="300"/>
              </a:spcAft>
              <a:defRPr/>
            </a:pPr>
            <a:r>
              <a:rPr lang="en-GB" sz="1050"/>
              <a:t>The curriculum is the main opportunity to teach pupils both the art and science of reading. Opportunities to read are written into curriculum and lesson plans. The Archway Reading Strategies are used in all subjects.</a:t>
            </a:r>
          </a:p>
        </p:txBody>
      </p:sp>
      <p:sp>
        <p:nvSpPr>
          <p:cNvPr id="58" name="TextBox 57"/>
          <p:cNvSpPr txBox="1"/>
          <p:nvPr/>
        </p:nvSpPr>
        <p:spPr>
          <a:xfrm>
            <a:off x="8822635" y="4310241"/>
            <a:ext cx="2950591" cy="369332"/>
          </a:xfrm>
          <a:prstGeom prst="rect">
            <a:avLst/>
          </a:prstGeom>
          <a:noFill/>
        </p:spPr>
        <p:txBody>
          <a:bodyPr wrap="square" rtlCol="0">
            <a:spAutoFit/>
          </a:bodyPr>
          <a:lstStyle/>
          <a:p>
            <a:r>
              <a:rPr lang="en-GB" b="1">
                <a:ln w="19050">
                  <a:noFill/>
                </a:ln>
                <a:solidFill>
                  <a:srgbClr val="002060"/>
                </a:solidFill>
              </a:rPr>
              <a:t>QUALITY FIRST TEACHING</a:t>
            </a:r>
          </a:p>
        </p:txBody>
      </p:sp>
      <p:sp>
        <p:nvSpPr>
          <p:cNvPr id="59" name="TextBox 58"/>
          <p:cNvSpPr txBox="1"/>
          <p:nvPr/>
        </p:nvSpPr>
        <p:spPr>
          <a:xfrm>
            <a:off x="8853444" y="4565664"/>
            <a:ext cx="2935078" cy="738664"/>
          </a:xfrm>
          <a:prstGeom prst="rect">
            <a:avLst/>
          </a:prstGeom>
          <a:noFill/>
        </p:spPr>
        <p:txBody>
          <a:bodyPr wrap="square" rtlCol="0">
            <a:spAutoFit/>
          </a:bodyPr>
          <a:lstStyle/>
          <a:p>
            <a:pPr>
              <a:spcAft>
                <a:spcPts val="300"/>
              </a:spcAft>
              <a:defRPr/>
            </a:pPr>
            <a:r>
              <a:rPr lang="en-GB" sz="1050"/>
              <a:t>This lesson cycle is a model of Quality First Teaching. Teachers are experts in their pupils and adapt and scaffold work to ensure all can work independently.</a:t>
            </a:r>
          </a:p>
        </p:txBody>
      </p:sp>
      <p:sp>
        <p:nvSpPr>
          <p:cNvPr id="60" name="Rectangle 59"/>
          <p:cNvSpPr/>
          <p:nvPr/>
        </p:nvSpPr>
        <p:spPr>
          <a:xfrm>
            <a:off x="8699815" y="1024596"/>
            <a:ext cx="36000" cy="5112000"/>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002060"/>
              </a:solidFill>
            </a:endParaRPr>
          </a:p>
        </p:txBody>
      </p:sp>
      <p:sp>
        <p:nvSpPr>
          <p:cNvPr id="61" name="TextBox 60"/>
          <p:cNvSpPr txBox="1"/>
          <p:nvPr/>
        </p:nvSpPr>
        <p:spPr>
          <a:xfrm>
            <a:off x="8819897" y="5338472"/>
            <a:ext cx="1645639" cy="369332"/>
          </a:xfrm>
          <a:prstGeom prst="rect">
            <a:avLst/>
          </a:prstGeom>
          <a:noFill/>
        </p:spPr>
        <p:txBody>
          <a:bodyPr wrap="square" rtlCol="0">
            <a:spAutoFit/>
          </a:bodyPr>
          <a:lstStyle/>
          <a:p>
            <a:r>
              <a:rPr lang="en-GB" b="1">
                <a:ln w="19050">
                  <a:noFill/>
                </a:ln>
                <a:solidFill>
                  <a:srgbClr val="002060"/>
                </a:solidFill>
              </a:rPr>
              <a:t>ROUTINES</a:t>
            </a:r>
          </a:p>
        </p:txBody>
      </p:sp>
      <p:sp>
        <p:nvSpPr>
          <p:cNvPr id="62" name="TextBox 61"/>
          <p:cNvSpPr txBox="1"/>
          <p:nvPr/>
        </p:nvSpPr>
        <p:spPr>
          <a:xfrm>
            <a:off x="8820969" y="5616037"/>
            <a:ext cx="3042845" cy="577081"/>
          </a:xfrm>
          <a:prstGeom prst="rect">
            <a:avLst/>
          </a:prstGeom>
          <a:noFill/>
        </p:spPr>
        <p:txBody>
          <a:bodyPr wrap="square" rtlCol="0">
            <a:spAutoFit/>
          </a:bodyPr>
          <a:lstStyle/>
          <a:p>
            <a:pPr>
              <a:spcAft>
                <a:spcPts val="300"/>
              </a:spcAft>
              <a:defRPr/>
            </a:pPr>
            <a:r>
              <a:rPr lang="en-GB" sz="1050"/>
              <a:t>Strong, consistently applied routines provide pupils with the structure and opportunity to learn free of distractions. </a:t>
            </a:r>
          </a:p>
        </p:txBody>
      </p:sp>
      <p:sp>
        <p:nvSpPr>
          <p:cNvPr id="63" name="Donut 62"/>
          <p:cNvSpPr/>
          <p:nvPr/>
        </p:nvSpPr>
        <p:spPr>
          <a:xfrm>
            <a:off x="2844351" y="2211230"/>
            <a:ext cx="2520000" cy="2520000"/>
          </a:xfrm>
          <a:prstGeom prst="donut">
            <a:avLst>
              <a:gd name="adj" fmla="val 9188"/>
            </a:avLst>
          </a:prstGeom>
          <a:solidFill>
            <a:srgbClr val="00206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cxnSp>
        <p:nvCxnSpPr>
          <p:cNvPr id="64" name="Straight Connector 63"/>
          <p:cNvCxnSpPr/>
          <p:nvPr/>
        </p:nvCxnSpPr>
        <p:spPr>
          <a:xfrm flipV="1">
            <a:off x="4077097" y="2022800"/>
            <a:ext cx="0" cy="263204"/>
          </a:xfrm>
          <a:prstGeom prst="line">
            <a:avLst/>
          </a:prstGeom>
          <a:ln w="9525" cap="flat" cmpd="sng" algn="ctr">
            <a:solidFill>
              <a:schemeClr val="tx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65" name="Chevron 64"/>
          <p:cNvSpPr/>
          <p:nvPr/>
        </p:nvSpPr>
        <p:spPr>
          <a:xfrm rot="370366">
            <a:off x="4002750" y="2226938"/>
            <a:ext cx="203200" cy="228377"/>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cxnSp>
        <p:nvCxnSpPr>
          <p:cNvPr id="66" name="Straight Connector 65"/>
          <p:cNvCxnSpPr>
            <a:endCxn id="39" idx="1"/>
          </p:cNvCxnSpPr>
          <p:nvPr/>
        </p:nvCxnSpPr>
        <p:spPr>
          <a:xfrm>
            <a:off x="5327768" y="3551531"/>
            <a:ext cx="223561" cy="0"/>
          </a:xfrm>
          <a:prstGeom prst="line">
            <a:avLst/>
          </a:prstGeom>
          <a:ln w="9525" cap="flat" cmpd="sng" algn="ctr">
            <a:solidFill>
              <a:schemeClr val="tx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67" name="Chevron 66"/>
          <p:cNvSpPr/>
          <p:nvPr/>
        </p:nvSpPr>
        <p:spPr>
          <a:xfrm rot="5400000">
            <a:off x="5144099" y="3445420"/>
            <a:ext cx="203200" cy="228377"/>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cxnSp>
        <p:nvCxnSpPr>
          <p:cNvPr id="68" name="Straight Connector 67"/>
          <p:cNvCxnSpPr>
            <a:stCxn id="40" idx="0"/>
          </p:cNvCxnSpPr>
          <p:nvPr/>
        </p:nvCxnSpPr>
        <p:spPr>
          <a:xfrm flipV="1">
            <a:off x="4095315" y="4704091"/>
            <a:ext cx="0" cy="221559"/>
          </a:xfrm>
          <a:prstGeom prst="line">
            <a:avLst/>
          </a:prstGeom>
          <a:ln w="9525" cap="flat" cmpd="sng" algn="ctr">
            <a:solidFill>
              <a:schemeClr val="tx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69" name="Chevron 68"/>
          <p:cNvSpPr/>
          <p:nvPr/>
        </p:nvSpPr>
        <p:spPr>
          <a:xfrm rot="10800000">
            <a:off x="3983273" y="4494451"/>
            <a:ext cx="203200" cy="228377"/>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cxnSp>
        <p:nvCxnSpPr>
          <p:cNvPr id="70" name="Straight Connector 69"/>
          <p:cNvCxnSpPr/>
          <p:nvPr/>
        </p:nvCxnSpPr>
        <p:spPr>
          <a:xfrm>
            <a:off x="2615048" y="3529525"/>
            <a:ext cx="223561" cy="0"/>
          </a:xfrm>
          <a:prstGeom prst="line">
            <a:avLst/>
          </a:prstGeom>
          <a:ln w="9525" cap="flat" cmpd="sng" algn="ctr">
            <a:solidFill>
              <a:schemeClr val="tx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71" name="Chevron 70"/>
          <p:cNvSpPr/>
          <p:nvPr/>
        </p:nvSpPr>
        <p:spPr>
          <a:xfrm rot="16200000">
            <a:off x="2860488" y="3390665"/>
            <a:ext cx="203200" cy="228377"/>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72" name="Picture 7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844" y="42226"/>
            <a:ext cx="2134028" cy="705966"/>
          </a:xfrm>
          <a:prstGeom prst="rect">
            <a:avLst/>
          </a:prstGeom>
        </p:spPr>
      </p:pic>
      <p:sp>
        <p:nvSpPr>
          <p:cNvPr id="73" name="TextBox 72"/>
          <p:cNvSpPr txBox="1"/>
          <p:nvPr/>
        </p:nvSpPr>
        <p:spPr>
          <a:xfrm>
            <a:off x="2678294" y="26080"/>
            <a:ext cx="8668357" cy="769441"/>
          </a:xfrm>
          <a:prstGeom prst="rect">
            <a:avLst/>
          </a:prstGeom>
          <a:noFill/>
        </p:spPr>
        <p:txBody>
          <a:bodyPr wrap="square" rtlCol="0">
            <a:spAutoFit/>
          </a:bodyPr>
          <a:lstStyle/>
          <a:p>
            <a:r>
              <a:rPr lang="en-GB" sz="4400">
                <a:solidFill>
                  <a:schemeClr val="bg1"/>
                </a:solidFill>
              </a:rPr>
              <a:t>ALT CURRICULUM LESSON CYCLE </a:t>
            </a:r>
          </a:p>
        </p:txBody>
      </p:sp>
    </p:spTree>
    <p:extLst>
      <p:ext uri="{BB962C8B-B14F-4D97-AF65-F5344CB8AC3E}">
        <p14:creationId xmlns:p14="http://schemas.microsoft.com/office/powerpoint/2010/main" val="20849214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_ALT Assessment Pyramid">
    <p:spTree>
      <p:nvGrpSpPr>
        <p:cNvPr id="1" name=""/>
        <p:cNvGrpSpPr/>
        <p:nvPr/>
      </p:nvGrpSpPr>
      <p:grpSpPr>
        <a:xfrm>
          <a:off x="0" y="0"/>
          <a:ext cx="0" cy="0"/>
          <a:chOff x="0" y="0"/>
          <a:chExt cx="0" cy="0"/>
        </a:xfrm>
      </p:grpSpPr>
      <p:sp>
        <p:nvSpPr>
          <p:cNvPr id="119" name="Freeform 83"/>
          <p:cNvSpPr>
            <a:spLocks/>
          </p:cNvSpPr>
          <p:nvPr/>
        </p:nvSpPr>
        <p:spPr bwMode="auto">
          <a:xfrm>
            <a:off x="5826125" y="1484313"/>
            <a:ext cx="628650" cy="1268413"/>
          </a:xfrm>
          <a:custGeom>
            <a:avLst/>
            <a:gdLst>
              <a:gd name="T0" fmla="*/ 0 w 190"/>
              <a:gd name="T1" fmla="*/ 0 h 384"/>
              <a:gd name="T2" fmla="*/ 190 w 190"/>
              <a:gd name="T3" fmla="*/ 323 h 384"/>
              <a:gd name="T4" fmla="*/ 87 w 190"/>
              <a:gd name="T5" fmla="*/ 384 h 384"/>
            </a:gdLst>
            <a:ahLst/>
            <a:cxnLst>
              <a:cxn ang="0">
                <a:pos x="T0" y="T1"/>
              </a:cxn>
              <a:cxn ang="0">
                <a:pos x="T2" y="T3"/>
              </a:cxn>
              <a:cxn ang="0">
                <a:pos x="T4" y="T5"/>
              </a:cxn>
            </a:cxnLst>
            <a:rect l="0" t="0" r="r" b="b"/>
            <a:pathLst>
              <a:path w="190" h="384">
                <a:moveTo>
                  <a:pt x="0" y="0"/>
                </a:moveTo>
                <a:cubicBezTo>
                  <a:pt x="0" y="0"/>
                  <a:pt x="83" y="141"/>
                  <a:pt x="190" y="323"/>
                </a:cubicBezTo>
                <a:cubicBezTo>
                  <a:pt x="87" y="384"/>
                  <a:pt x="87" y="384"/>
                  <a:pt x="87" y="384"/>
                </a:cubicBezTo>
              </a:path>
            </a:pathLst>
          </a:custGeom>
          <a:solidFill>
            <a:srgbClr val="204F76"/>
          </a:solidFill>
          <a:ln w="269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115" name="Freeform 79"/>
          <p:cNvSpPr>
            <a:spLocks/>
          </p:cNvSpPr>
          <p:nvPr/>
        </p:nvSpPr>
        <p:spPr bwMode="auto">
          <a:xfrm>
            <a:off x="5218113" y="1476375"/>
            <a:ext cx="885825" cy="1276350"/>
          </a:xfrm>
          <a:custGeom>
            <a:avLst/>
            <a:gdLst>
              <a:gd name="T0" fmla="*/ 268 w 268"/>
              <a:gd name="T1" fmla="*/ 386 h 386"/>
              <a:gd name="T2" fmla="*/ 184 w 268"/>
              <a:gd name="T3" fmla="*/ 2 h 386"/>
              <a:gd name="T4" fmla="*/ 0 w 268"/>
              <a:gd name="T5" fmla="*/ 361 h 386"/>
              <a:gd name="T6" fmla="*/ 268 w 268"/>
              <a:gd name="T7" fmla="*/ 386 h 386"/>
            </a:gdLst>
            <a:ahLst/>
            <a:cxnLst>
              <a:cxn ang="0">
                <a:pos x="T0" y="T1"/>
              </a:cxn>
              <a:cxn ang="0">
                <a:pos x="T2" y="T3"/>
              </a:cxn>
              <a:cxn ang="0">
                <a:pos x="T4" y="T5"/>
              </a:cxn>
              <a:cxn ang="0">
                <a:pos x="T6" y="T7"/>
              </a:cxn>
            </a:cxnLst>
            <a:rect l="0" t="0" r="r" b="b"/>
            <a:pathLst>
              <a:path w="268" h="386">
                <a:moveTo>
                  <a:pt x="268" y="386"/>
                </a:moveTo>
                <a:cubicBezTo>
                  <a:pt x="220" y="168"/>
                  <a:pt x="184" y="2"/>
                  <a:pt x="184" y="2"/>
                </a:cubicBezTo>
                <a:cubicBezTo>
                  <a:pt x="186" y="0"/>
                  <a:pt x="105" y="158"/>
                  <a:pt x="0" y="361"/>
                </a:cubicBezTo>
                <a:lnTo>
                  <a:pt x="268" y="386"/>
                </a:lnTo>
                <a:close/>
              </a:path>
            </a:pathLst>
          </a:custGeom>
          <a:solidFill>
            <a:srgbClr val="3584C5"/>
          </a:solidFill>
          <a:ln w="269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120" name="Freeform 84"/>
          <p:cNvSpPr>
            <a:spLocks/>
          </p:cNvSpPr>
          <p:nvPr/>
        </p:nvSpPr>
        <p:spPr bwMode="auto">
          <a:xfrm>
            <a:off x="6162675" y="2746375"/>
            <a:ext cx="830263" cy="1057275"/>
          </a:xfrm>
          <a:custGeom>
            <a:avLst/>
            <a:gdLst>
              <a:gd name="T0" fmla="*/ 0 w 251"/>
              <a:gd name="T1" fmla="*/ 66 h 320"/>
              <a:gd name="T2" fmla="*/ 123 w 251"/>
              <a:gd name="T3" fmla="*/ 0 h 320"/>
              <a:gd name="T4" fmla="*/ 251 w 251"/>
              <a:gd name="T5" fmla="*/ 218 h 320"/>
              <a:gd name="T6" fmla="*/ 51 w 251"/>
              <a:gd name="T7" fmla="*/ 320 h 320"/>
            </a:gdLst>
            <a:ahLst/>
            <a:cxnLst>
              <a:cxn ang="0">
                <a:pos x="T0" y="T1"/>
              </a:cxn>
              <a:cxn ang="0">
                <a:pos x="T2" y="T3"/>
              </a:cxn>
              <a:cxn ang="0">
                <a:pos x="T4" y="T5"/>
              </a:cxn>
              <a:cxn ang="0">
                <a:pos x="T6" y="T7"/>
              </a:cxn>
            </a:cxnLst>
            <a:rect l="0" t="0" r="r" b="b"/>
            <a:pathLst>
              <a:path w="251" h="320">
                <a:moveTo>
                  <a:pt x="0" y="66"/>
                </a:moveTo>
                <a:cubicBezTo>
                  <a:pt x="123" y="0"/>
                  <a:pt x="123" y="0"/>
                  <a:pt x="123" y="0"/>
                </a:cubicBezTo>
                <a:cubicBezTo>
                  <a:pt x="164" y="70"/>
                  <a:pt x="208" y="144"/>
                  <a:pt x="251" y="218"/>
                </a:cubicBezTo>
                <a:cubicBezTo>
                  <a:pt x="51" y="320"/>
                  <a:pt x="51" y="320"/>
                  <a:pt x="51" y="320"/>
                </a:cubicBezTo>
              </a:path>
            </a:pathLst>
          </a:custGeom>
          <a:solidFill>
            <a:srgbClr val="AA5A12"/>
          </a:solidFill>
          <a:ln w="269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118" name="Freeform 82"/>
          <p:cNvSpPr>
            <a:spLocks/>
          </p:cNvSpPr>
          <p:nvPr/>
        </p:nvSpPr>
        <p:spPr bwMode="auto">
          <a:xfrm>
            <a:off x="4711700" y="2838450"/>
            <a:ext cx="1620838" cy="965200"/>
          </a:xfrm>
          <a:custGeom>
            <a:avLst/>
            <a:gdLst>
              <a:gd name="T0" fmla="*/ 0 w 490"/>
              <a:gd name="T1" fmla="*/ 244 h 292"/>
              <a:gd name="T2" fmla="*/ 126 w 490"/>
              <a:gd name="T3" fmla="*/ 0 h 292"/>
              <a:gd name="T4" fmla="*/ 434 w 490"/>
              <a:gd name="T5" fmla="*/ 35 h 292"/>
              <a:gd name="T6" fmla="*/ 490 w 490"/>
              <a:gd name="T7" fmla="*/ 292 h 292"/>
              <a:gd name="T8" fmla="*/ 0 w 490"/>
              <a:gd name="T9" fmla="*/ 244 h 292"/>
            </a:gdLst>
            <a:ahLst/>
            <a:cxnLst>
              <a:cxn ang="0">
                <a:pos x="T0" y="T1"/>
              </a:cxn>
              <a:cxn ang="0">
                <a:pos x="T2" y="T3"/>
              </a:cxn>
              <a:cxn ang="0">
                <a:pos x="T4" y="T5"/>
              </a:cxn>
              <a:cxn ang="0">
                <a:pos x="T6" y="T7"/>
              </a:cxn>
              <a:cxn ang="0">
                <a:pos x="T8" y="T9"/>
              </a:cxn>
            </a:cxnLst>
            <a:rect l="0" t="0" r="r" b="b"/>
            <a:pathLst>
              <a:path w="490" h="292">
                <a:moveTo>
                  <a:pt x="0" y="244"/>
                </a:moveTo>
                <a:cubicBezTo>
                  <a:pt x="43" y="161"/>
                  <a:pt x="86" y="78"/>
                  <a:pt x="126" y="0"/>
                </a:cubicBezTo>
                <a:cubicBezTo>
                  <a:pt x="434" y="35"/>
                  <a:pt x="434" y="35"/>
                  <a:pt x="434" y="35"/>
                </a:cubicBezTo>
                <a:cubicBezTo>
                  <a:pt x="452" y="117"/>
                  <a:pt x="471" y="205"/>
                  <a:pt x="490" y="292"/>
                </a:cubicBezTo>
                <a:lnTo>
                  <a:pt x="0" y="244"/>
                </a:lnTo>
                <a:close/>
              </a:path>
            </a:pathLst>
          </a:custGeom>
          <a:solidFill>
            <a:srgbClr val="E88126"/>
          </a:solidFill>
          <a:ln w="269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117" name="Freeform 81"/>
          <p:cNvSpPr>
            <a:spLocks/>
          </p:cNvSpPr>
          <p:nvPr/>
        </p:nvSpPr>
        <p:spPr bwMode="auto">
          <a:xfrm>
            <a:off x="4203700" y="3836988"/>
            <a:ext cx="2370138" cy="1063625"/>
          </a:xfrm>
          <a:custGeom>
            <a:avLst/>
            <a:gdLst>
              <a:gd name="T0" fmla="*/ 0 w 717"/>
              <a:gd name="T1" fmla="*/ 237 h 322"/>
              <a:gd name="T2" fmla="*/ 124 w 717"/>
              <a:gd name="T3" fmla="*/ 0 h 322"/>
              <a:gd name="T4" fmla="*/ 658 w 717"/>
              <a:gd name="T5" fmla="*/ 53 h 322"/>
              <a:gd name="T6" fmla="*/ 717 w 717"/>
              <a:gd name="T7" fmla="*/ 322 h 322"/>
              <a:gd name="T8" fmla="*/ 0 w 717"/>
              <a:gd name="T9" fmla="*/ 237 h 322"/>
            </a:gdLst>
            <a:ahLst/>
            <a:cxnLst>
              <a:cxn ang="0">
                <a:pos x="T0" y="T1"/>
              </a:cxn>
              <a:cxn ang="0">
                <a:pos x="T2" y="T3"/>
              </a:cxn>
              <a:cxn ang="0">
                <a:pos x="T4" y="T5"/>
              </a:cxn>
              <a:cxn ang="0">
                <a:pos x="T6" y="T7"/>
              </a:cxn>
              <a:cxn ang="0">
                <a:pos x="T8" y="T9"/>
              </a:cxn>
            </a:cxnLst>
            <a:rect l="0" t="0" r="r" b="b"/>
            <a:pathLst>
              <a:path w="717" h="322">
                <a:moveTo>
                  <a:pt x="0" y="237"/>
                </a:moveTo>
                <a:cubicBezTo>
                  <a:pt x="38" y="164"/>
                  <a:pt x="81" y="83"/>
                  <a:pt x="124" y="0"/>
                </a:cubicBezTo>
                <a:cubicBezTo>
                  <a:pt x="658" y="53"/>
                  <a:pt x="658" y="53"/>
                  <a:pt x="658" y="53"/>
                </a:cubicBezTo>
                <a:cubicBezTo>
                  <a:pt x="679" y="147"/>
                  <a:pt x="699" y="239"/>
                  <a:pt x="717" y="322"/>
                </a:cubicBezTo>
                <a:lnTo>
                  <a:pt x="0" y="237"/>
                </a:lnTo>
                <a:close/>
              </a:path>
            </a:pathLst>
          </a:custGeom>
          <a:solidFill>
            <a:srgbClr val="DCB50E"/>
          </a:solidFill>
          <a:ln w="269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tx1"/>
              </a:solidFill>
            </a:endParaRPr>
          </a:p>
        </p:txBody>
      </p:sp>
      <p:sp>
        <p:nvSpPr>
          <p:cNvPr id="121" name="Freeform 85"/>
          <p:cNvSpPr>
            <a:spLocks/>
          </p:cNvSpPr>
          <p:nvPr/>
        </p:nvSpPr>
        <p:spPr bwMode="auto">
          <a:xfrm>
            <a:off x="6378575" y="3641725"/>
            <a:ext cx="1109663" cy="1258888"/>
          </a:xfrm>
          <a:custGeom>
            <a:avLst/>
            <a:gdLst>
              <a:gd name="T0" fmla="*/ 0 w 336"/>
              <a:gd name="T1" fmla="*/ 112 h 381"/>
              <a:gd name="T2" fmla="*/ 218 w 336"/>
              <a:gd name="T3" fmla="*/ 0 h 381"/>
              <a:gd name="T4" fmla="*/ 336 w 336"/>
              <a:gd name="T5" fmla="*/ 202 h 381"/>
              <a:gd name="T6" fmla="*/ 59 w 336"/>
              <a:gd name="T7" fmla="*/ 381 h 381"/>
            </a:gdLst>
            <a:ahLst/>
            <a:cxnLst>
              <a:cxn ang="0">
                <a:pos x="T0" y="T1"/>
              </a:cxn>
              <a:cxn ang="0">
                <a:pos x="T2" y="T3"/>
              </a:cxn>
              <a:cxn ang="0">
                <a:pos x="T4" y="T5"/>
              </a:cxn>
              <a:cxn ang="0">
                <a:pos x="T6" y="T7"/>
              </a:cxn>
            </a:cxnLst>
            <a:rect l="0" t="0" r="r" b="b"/>
            <a:pathLst>
              <a:path w="336" h="381">
                <a:moveTo>
                  <a:pt x="0" y="112"/>
                </a:moveTo>
                <a:cubicBezTo>
                  <a:pt x="218" y="0"/>
                  <a:pt x="218" y="0"/>
                  <a:pt x="218" y="0"/>
                </a:cubicBezTo>
                <a:cubicBezTo>
                  <a:pt x="260" y="71"/>
                  <a:pt x="300" y="140"/>
                  <a:pt x="336" y="202"/>
                </a:cubicBezTo>
                <a:cubicBezTo>
                  <a:pt x="59" y="381"/>
                  <a:pt x="59" y="381"/>
                  <a:pt x="59" y="381"/>
                </a:cubicBezTo>
              </a:path>
            </a:pathLst>
          </a:custGeom>
          <a:solidFill>
            <a:srgbClr val="A2850A"/>
          </a:solidFill>
          <a:ln w="269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bg1"/>
              </a:solidFill>
            </a:endParaRPr>
          </a:p>
        </p:txBody>
      </p:sp>
      <p:sp>
        <p:nvSpPr>
          <p:cNvPr id="116" name="Freeform 80"/>
          <p:cNvSpPr>
            <a:spLocks/>
          </p:cNvSpPr>
          <p:nvPr/>
        </p:nvSpPr>
        <p:spPr bwMode="auto">
          <a:xfrm>
            <a:off x="3671888" y="4864100"/>
            <a:ext cx="3155950" cy="1200150"/>
          </a:xfrm>
          <a:custGeom>
            <a:avLst/>
            <a:gdLst>
              <a:gd name="T0" fmla="*/ 123 w 955"/>
              <a:gd name="T1" fmla="*/ 0 h 363"/>
              <a:gd name="T2" fmla="*/ 0 w 955"/>
              <a:gd name="T3" fmla="*/ 234 h 363"/>
              <a:gd name="T4" fmla="*/ 955 w 955"/>
              <a:gd name="T5" fmla="*/ 363 h 363"/>
              <a:gd name="T6" fmla="*/ 894 w 955"/>
              <a:gd name="T7" fmla="*/ 84 h 363"/>
              <a:gd name="T8" fmla="*/ 123 w 955"/>
              <a:gd name="T9" fmla="*/ 0 h 363"/>
            </a:gdLst>
            <a:ahLst/>
            <a:cxnLst>
              <a:cxn ang="0">
                <a:pos x="T0" y="T1"/>
              </a:cxn>
              <a:cxn ang="0">
                <a:pos x="T2" y="T3"/>
              </a:cxn>
              <a:cxn ang="0">
                <a:pos x="T4" y="T5"/>
              </a:cxn>
              <a:cxn ang="0">
                <a:pos x="T6" y="T7"/>
              </a:cxn>
              <a:cxn ang="0">
                <a:pos x="T8" y="T9"/>
              </a:cxn>
            </a:cxnLst>
            <a:rect l="0" t="0" r="r" b="b"/>
            <a:pathLst>
              <a:path w="955" h="363">
                <a:moveTo>
                  <a:pt x="123" y="0"/>
                </a:moveTo>
                <a:cubicBezTo>
                  <a:pt x="50" y="138"/>
                  <a:pt x="0" y="234"/>
                  <a:pt x="0" y="234"/>
                </a:cubicBezTo>
                <a:cubicBezTo>
                  <a:pt x="955" y="363"/>
                  <a:pt x="955" y="363"/>
                  <a:pt x="955" y="363"/>
                </a:cubicBezTo>
                <a:cubicBezTo>
                  <a:pt x="955" y="363"/>
                  <a:pt x="930" y="248"/>
                  <a:pt x="894" y="84"/>
                </a:cubicBezTo>
                <a:lnTo>
                  <a:pt x="123" y="0"/>
                </a:lnTo>
                <a:close/>
              </a:path>
            </a:pathLst>
          </a:custGeom>
          <a:solidFill>
            <a:srgbClr val="C9AED2"/>
          </a:solidFill>
          <a:ln w="269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tx1"/>
              </a:solidFill>
            </a:endParaRPr>
          </a:p>
        </p:txBody>
      </p:sp>
      <p:sp>
        <p:nvSpPr>
          <p:cNvPr id="122" name="Freeform 86"/>
          <p:cNvSpPr>
            <a:spLocks/>
          </p:cNvSpPr>
          <p:nvPr/>
        </p:nvSpPr>
        <p:spPr bwMode="auto">
          <a:xfrm>
            <a:off x="6632575" y="4516438"/>
            <a:ext cx="1358900" cy="1547813"/>
          </a:xfrm>
          <a:custGeom>
            <a:avLst/>
            <a:gdLst>
              <a:gd name="T0" fmla="*/ 64 w 411"/>
              <a:gd name="T1" fmla="*/ 468 h 468"/>
              <a:gd name="T2" fmla="*/ 410 w 411"/>
              <a:gd name="T3" fmla="*/ 195 h 468"/>
              <a:gd name="T4" fmla="*/ 297 w 411"/>
              <a:gd name="T5" fmla="*/ 0 h 468"/>
              <a:gd name="T6" fmla="*/ 0 w 411"/>
              <a:gd name="T7" fmla="*/ 197 h 468"/>
            </a:gdLst>
            <a:ahLst/>
            <a:cxnLst>
              <a:cxn ang="0">
                <a:pos x="T0" y="T1"/>
              </a:cxn>
              <a:cxn ang="0">
                <a:pos x="T2" y="T3"/>
              </a:cxn>
              <a:cxn ang="0">
                <a:pos x="T4" y="T5"/>
              </a:cxn>
              <a:cxn ang="0">
                <a:pos x="T6" y="T7"/>
              </a:cxn>
            </a:cxnLst>
            <a:rect l="0" t="0" r="r" b="b"/>
            <a:pathLst>
              <a:path w="411" h="468">
                <a:moveTo>
                  <a:pt x="64" y="468"/>
                </a:moveTo>
                <a:cubicBezTo>
                  <a:pt x="64" y="468"/>
                  <a:pt x="406" y="195"/>
                  <a:pt x="410" y="195"/>
                </a:cubicBezTo>
                <a:cubicBezTo>
                  <a:pt x="411" y="195"/>
                  <a:pt x="365" y="116"/>
                  <a:pt x="297" y="0"/>
                </a:cubicBezTo>
                <a:cubicBezTo>
                  <a:pt x="0" y="197"/>
                  <a:pt x="0" y="197"/>
                  <a:pt x="0" y="197"/>
                </a:cubicBezTo>
              </a:path>
            </a:pathLst>
          </a:custGeom>
          <a:solidFill>
            <a:srgbClr val="9259A3"/>
          </a:solidFill>
          <a:ln w="269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bg1"/>
              </a:solidFill>
            </a:endParaRPr>
          </a:p>
        </p:txBody>
      </p:sp>
      <p:sp>
        <p:nvSpPr>
          <p:cNvPr id="17" name="TextBox 16"/>
          <p:cNvSpPr txBox="1"/>
          <p:nvPr/>
        </p:nvSpPr>
        <p:spPr>
          <a:xfrm rot="19391665">
            <a:off x="6631544" y="4831812"/>
            <a:ext cx="1188292" cy="707886"/>
          </a:xfrm>
          <a:prstGeom prst="rect">
            <a:avLst/>
          </a:prstGeom>
          <a:noFill/>
        </p:spPr>
        <p:txBody>
          <a:bodyPr wrap="square" rtlCol="0">
            <a:spAutoFit/>
          </a:bodyPr>
          <a:lstStyle/>
          <a:p>
            <a:pPr algn="ctr"/>
            <a:r>
              <a:rPr lang="en-GB" sz="2000" b="0">
                <a:solidFill>
                  <a:schemeClr val="bg1"/>
                </a:solidFill>
                <a:effectLst/>
                <a:latin typeface="+mn-lt"/>
              </a:rPr>
              <a:t>Every lesson</a:t>
            </a:r>
          </a:p>
        </p:txBody>
      </p:sp>
      <p:sp>
        <p:nvSpPr>
          <p:cNvPr id="18" name="TextBox 17"/>
          <p:cNvSpPr txBox="1"/>
          <p:nvPr/>
        </p:nvSpPr>
        <p:spPr>
          <a:xfrm rot="19817353">
            <a:off x="6409188" y="3770973"/>
            <a:ext cx="957786" cy="830997"/>
          </a:xfrm>
          <a:prstGeom prst="rect">
            <a:avLst/>
          </a:prstGeom>
          <a:noFill/>
        </p:spPr>
        <p:txBody>
          <a:bodyPr wrap="square" rtlCol="0">
            <a:spAutoFit/>
          </a:bodyPr>
          <a:lstStyle/>
          <a:p>
            <a:pPr algn="ctr"/>
            <a:r>
              <a:rPr lang="en-GB" sz="1600" b="0">
                <a:solidFill>
                  <a:schemeClr val="bg1"/>
                </a:solidFill>
                <a:effectLst/>
                <a:latin typeface="+mn-lt"/>
              </a:rPr>
              <a:t>Every few weeks</a:t>
            </a:r>
          </a:p>
        </p:txBody>
      </p:sp>
      <p:sp>
        <p:nvSpPr>
          <p:cNvPr id="19" name="TextBox 18"/>
          <p:cNvSpPr txBox="1"/>
          <p:nvPr/>
        </p:nvSpPr>
        <p:spPr>
          <a:xfrm rot="19932370">
            <a:off x="6180859" y="2870892"/>
            <a:ext cx="698718" cy="738664"/>
          </a:xfrm>
          <a:prstGeom prst="rect">
            <a:avLst/>
          </a:prstGeom>
          <a:noFill/>
        </p:spPr>
        <p:txBody>
          <a:bodyPr wrap="square" rtlCol="0">
            <a:spAutoFit/>
          </a:bodyPr>
          <a:lstStyle/>
          <a:p>
            <a:pPr algn="ctr"/>
            <a:r>
              <a:rPr lang="en-GB" sz="1400" b="0">
                <a:solidFill>
                  <a:schemeClr val="bg1"/>
                </a:solidFill>
                <a:effectLst/>
                <a:latin typeface="+mn-lt"/>
              </a:rPr>
              <a:t>One per unit</a:t>
            </a:r>
          </a:p>
        </p:txBody>
      </p:sp>
      <p:sp>
        <p:nvSpPr>
          <p:cNvPr id="20" name="TextBox 19"/>
          <p:cNvSpPr txBox="1"/>
          <p:nvPr/>
        </p:nvSpPr>
        <p:spPr>
          <a:xfrm>
            <a:off x="1046410" y="4387455"/>
            <a:ext cx="2577853" cy="584775"/>
          </a:xfrm>
          <a:prstGeom prst="rect">
            <a:avLst/>
          </a:prstGeom>
          <a:noFill/>
        </p:spPr>
        <p:txBody>
          <a:bodyPr wrap="square" rtlCol="0">
            <a:spAutoFit/>
          </a:bodyPr>
          <a:lstStyle/>
          <a:p>
            <a:pPr algn="ctr"/>
            <a:r>
              <a:rPr lang="en-GB" sz="1600">
                <a:solidFill>
                  <a:schemeClr val="tx1"/>
                </a:solidFill>
                <a:latin typeface="+mn-lt"/>
              </a:rPr>
              <a:t>Recent and long term selected for interleaving</a:t>
            </a:r>
          </a:p>
        </p:txBody>
      </p:sp>
      <p:sp>
        <p:nvSpPr>
          <p:cNvPr id="21" name="TextBox 20"/>
          <p:cNvSpPr txBox="1"/>
          <p:nvPr/>
        </p:nvSpPr>
        <p:spPr>
          <a:xfrm>
            <a:off x="997375" y="3386514"/>
            <a:ext cx="3172103" cy="584775"/>
          </a:xfrm>
          <a:prstGeom prst="rect">
            <a:avLst/>
          </a:prstGeom>
          <a:noFill/>
        </p:spPr>
        <p:txBody>
          <a:bodyPr wrap="square" rtlCol="0">
            <a:spAutoFit/>
          </a:bodyPr>
          <a:lstStyle/>
          <a:p>
            <a:pPr algn="ctr"/>
            <a:r>
              <a:rPr lang="en-GB" sz="1600">
                <a:solidFill>
                  <a:schemeClr val="tx1"/>
                </a:solidFill>
                <a:latin typeface="+mn-lt"/>
              </a:rPr>
              <a:t>From the Knowledge Organiser – self studied homework</a:t>
            </a:r>
          </a:p>
        </p:txBody>
      </p:sp>
      <p:sp>
        <p:nvSpPr>
          <p:cNvPr id="22" name="TextBox 21"/>
          <p:cNvSpPr txBox="1"/>
          <p:nvPr/>
        </p:nvSpPr>
        <p:spPr>
          <a:xfrm>
            <a:off x="1376417" y="2369783"/>
            <a:ext cx="3552159" cy="584775"/>
          </a:xfrm>
          <a:prstGeom prst="rect">
            <a:avLst/>
          </a:prstGeom>
          <a:noFill/>
        </p:spPr>
        <p:txBody>
          <a:bodyPr wrap="square" rtlCol="0">
            <a:spAutoFit/>
          </a:bodyPr>
          <a:lstStyle/>
          <a:p>
            <a:pPr algn="ctr"/>
            <a:r>
              <a:rPr lang="en-GB" sz="1600">
                <a:solidFill>
                  <a:schemeClr val="tx1"/>
                </a:solidFill>
                <a:latin typeface="+mn-lt"/>
              </a:rPr>
              <a:t>Key learning from the current unit</a:t>
            </a:r>
          </a:p>
          <a:p>
            <a:pPr algn="ctr"/>
            <a:r>
              <a:rPr lang="en-GB" sz="1600">
                <a:solidFill>
                  <a:schemeClr val="tx1"/>
                </a:solidFill>
                <a:latin typeface="+mn-lt"/>
              </a:rPr>
              <a:t> - specific revision homework</a:t>
            </a:r>
          </a:p>
        </p:txBody>
      </p:sp>
      <p:sp>
        <p:nvSpPr>
          <p:cNvPr id="23" name="TextBox 22"/>
          <p:cNvSpPr txBox="1"/>
          <p:nvPr/>
        </p:nvSpPr>
        <p:spPr>
          <a:xfrm>
            <a:off x="1119265" y="1474672"/>
            <a:ext cx="4340242" cy="584775"/>
          </a:xfrm>
          <a:prstGeom prst="rect">
            <a:avLst/>
          </a:prstGeom>
          <a:noFill/>
        </p:spPr>
        <p:txBody>
          <a:bodyPr wrap="square" rtlCol="0">
            <a:spAutoFit/>
          </a:bodyPr>
          <a:lstStyle/>
          <a:p>
            <a:pPr algn="ctr"/>
            <a:r>
              <a:rPr lang="en-GB" sz="1600">
                <a:solidFill>
                  <a:schemeClr val="tx1"/>
                </a:solidFill>
                <a:latin typeface="+mn-lt"/>
              </a:rPr>
              <a:t>Key Assessment Point - Interleaved knowledge from the full course of study</a:t>
            </a:r>
          </a:p>
        </p:txBody>
      </p:sp>
      <p:sp>
        <p:nvSpPr>
          <p:cNvPr id="24" name="TextBox 23"/>
          <p:cNvSpPr txBox="1"/>
          <p:nvPr/>
        </p:nvSpPr>
        <p:spPr>
          <a:xfrm>
            <a:off x="8127736" y="3942809"/>
            <a:ext cx="2490922" cy="584775"/>
          </a:xfrm>
          <a:prstGeom prst="rect">
            <a:avLst/>
          </a:prstGeom>
          <a:noFill/>
        </p:spPr>
        <p:txBody>
          <a:bodyPr wrap="square" rtlCol="0">
            <a:spAutoFit/>
          </a:bodyPr>
          <a:lstStyle/>
          <a:p>
            <a:pPr algn="ctr"/>
            <a:r>
              <a:rPr lang="en-GB" sz="1600">
                <a:solidFill>
                  <a:schemeClr val="tx1"/>
                </a:solidFill>
                <a:latin typeface="+mn-lt"/>
              </a:rPr>
              <a:t>Self marked – no stakes</a:t>
            </a:r>
          </a:p>
          <a:p>
            <a:pPr algn="ctr"/>
            <a:r>
              <a:rPr lang="en-GB" sz="1600">
                <a:solidFill>
                  <a:schemeClr val="tx1"/>
                </a:solidFill>
                <a:latin typeface="+mn-lt"/>
              </a:rPr>
              <a:t>silent &amp; individual</a:t>
            </a:r>
          </a:p>
        </p:txBody>
      </p:sp>
      <p:sp>
        <p:nvSpPr>
          <p:cNvPr id="25" name="TextBox 24"/>
          <p:cNvSpPr txBox="1"/>
          <p:nvPr/>
        </p:nvSpPr>
        <p:spPr>
          <a:xfrm>
            <a:off x="7707159" y="3146480"/>
            <a:ext cx="2695681" cy="584775"/>
          </a:xfrm>
          <a:prstGeom prst="rect">
            <a:avLst/>
          </a:prstGeom>
          <a:noFill/>
        </p:spPr>
        <p:txBody>
          <a:bodyPr wrap="square" rtlCol="0">
            <a:spAutoFit/>
          </a:bodyPr>
          <a:lstStyle/>
          <a:p>
            <a:pPr algn="ctr"/>
            <a:r>
              <a:rPr lang="en-GB" sz="1600">
                <a:solidFill>
                  <a:schemeClr val="tx1"/>
                </a:solidFill>
                <a:latin typeface="+mn-lt"/>
              </a:rPr>
              <a:t>Peer marked – low stakes</a:t>
            </a:r>
            <a:br>
              <a:rPr lang="en-GB" sz="1600">
                <a:solidFill>
                  <a:schemeClr val="tx1"/>
                </a:solidFill>
                <a:latin typeface="+mn-lt"/>
              </a:rPr>
            </a:br>
            <a:r>
              <a:rPr lang="en-GB" sz="1600">
                <a:solidFill>
                  <a:schemeClr val="tx1"/>
                </a:solidFill>
                <a:latin typeface="+mn-lt"/>
              </a:rPr>
              <a:t> – whole class feedback</a:t>
            </a:r>
          </a:p>
        </p:txBody>
      </p:sp>
      <p:sp>
        <p:nvSpPr>
          <p:cNvPr id="26" name="TextBox 25"/>
          <p:cNvSpPr txBox="1"/>
          <p:nvPr/>
        </p:nvSpPr>
        <p:spPr>
          <a:xfrm>
            <a:off x="6917278" y="2320707"/>
            <a:ext cx="3901274" cy="584775"/>
          </a:xfrm>
          <a:prstGeom prst="rect">
            <a:avLst/>
          </a:prstGeom>
          <a:noFill/>
        </p:spPr>
        <p:txBody>
          <a:bodyPr wrap="square" rtlCol="0">
            <a:spAutoFit/>
          </a:bodyPr>
          <a:lstStyle/>
          <a:p>
            <a:pPr algn="ctr"/>
            <a:r>
              <a:rPr lang="en-GB" sz="1600">
                <a:solidFill>
                  <a:schemeClr val="tx1"/>
                </a:solidFill>
                <a:latin typeface="+mn-lt"/>
              </a:rPr>
              <a:t>Teacher marked – medium stakes personalised formative feedback</a:t>
            </a:r>
          </a:p>
        </p:txBody>
      </p:sp>
      <p:sp>
        <p:nvSpPr>
          <p:cNvPr id="27" name="TextBox 26"/>
          <p:cNvSpPr txBox="1"/>
          <p:nvPr/>
        </p:nvSpPr>
        <p:spPr>
          <a:xfrm>
            <a:off x="6487364" y="1413764"/>
            <a:ext cx="4688905" cy="584775"/>
          </a:xfrm>
          <a:prstGeom prst="rect">
            <a:avLst/>
          </a:prstGeom>
          <a:noFill/>
        </p:spPr>
        <p:txBody>
          <a:bodyPr wrap="square" rtlCol="0">
            <a:spAutoFit/>
          </a:bodyPr>
          <a:lstStyle/>
          <a:p>
            <a:pPr algn="ctr"/>
            <a:r>
              <a:rPr lang="en-GB" sz="1600">
                <a:solidFill>
                  <a:schemeClr val="tx1"/>
                </a:solidFill>
                <a:latin typeface="+mn-lt"/>
              </a:rPr>
              <a:t>Teacher marked &amp; moderated – high stakes summative mark informs reports</a:t>
            </a:r>
          </a:p>
        </p:txBody>
      </p:sp>
      <p:cxnSp>
        <p:nvCxnSpPr>
          <p:cNvPr id="28" name="Straight Connector 27"/>
          <p:cNvCxnSpPr/>
          <p:nvPr/>
        </p:nvCxnSpPr>
        <p:spPr>
          <a:xfrm flipV="1">
            <a:off x="1581912" y="2060433"/>
            <a:ext cx="3433976" cy="0"/>
          </a:xfrm>
          <a:prstGeom prst="line">
            <a:avLst/>
          </a:prstGeom>
          <a:ln w="19050" cap="flat" cmpd="sng" algn="ctr">
            <a:solidFill>
              <a:srgbClr val="0B5196"/>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9" name="Straight Connector 28"/>
          <p:cNvCxnSpPr/>
          <p:nvPr/>
        </p:nvCxnSpPr>
        <p:spPr>
          <a:xfrm>
            <a:off x="5023218" y="2077032"/>
            <a:ext cx="320942" cy="274505"/>
          </a:xfrm>
          <a:prstGeom prst="line">
            <a:avLst/>
          </a:prstGeom>
          <a:ln w="19050" cap="flat" cmpd="sng" algn="ctr">
            <a:solidFill>
              <a:srgbClr val="0B5196"/>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30" name="Straight Connector 29"/>
          <p:cNvCxnSpPr/>
          <p:nvPr/>
        </p:nvCxnSpPr>
        <p:spPr>
          <a:xfrm flipV="1">
            <a:off x="1856232" y="2948097"/>
            <a:ext cx="2577706" cy="0"/>
          </a:xfrm>
          <a:prstGeom prst="line">
            <a:avLst/>
          </a:prstGeom>
          <a:ln w="19050" cap="flat" cmpd="sng" algn="ctr">
            <a:solidFill>
              <a:srgbClr val="0B5196"/>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31" name="Straight Connector 30"/>
          <p:cNvCxnSpPr/>
          <p:nvPr/>
        </p:nvCxnSpPr>
        <p:spPr>
          <a:xfrm>
            <a:off x="4494973" y="2964696"/>
            <a:ext cx="320942" cy="274505"/>
          </a:xfrm>
          <a:prstGeom prst="line">
            <a:avLst/>
          </a:prstGeom>
          <a:ln w="19050" cap="flat" cmpd="sng" algn="ctr">
            <a:solidFill>
              <a:srgbClr val="0B5196"/>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32" name="Straight Connector 31"/>
          <p:cNvCxnSpPr/>
          <p:nvPr/>
        </p:nvCxnSpPr>
        <p:spPr>
          <a:xfrm>
            <a:off x="1376417" y="3971289"/>
            <a:ext cx="2613371" cy="0"/>
          </a:xfrm>
          <a:prstGeom prst="line">
            <a:avLst/>
          </a:prstGeom>
          <a:ln w="19050" cap="flat" cmpd="sng" algn="ctr">
            <a:solidFill>
              <a:srgbClr val="0B5196"/>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33" name="Straight Connector 32"/>
          <p:cNvCxnSpPr/>
          <p:nvPr/>
        </p:nvCxnSpPr>
        <p:spPr>
          <a:xfrm>
            <a:off x="4026043" y="3989873"/>
            <a:ext cx="320942" cy="274505"/>
          </a:xfrm>
          <a:prstGeom prst="line">
            <a:avLst/>
          </a:prstGeom>
          <a:ln w="19050" cap="flat" cmpd="sng" algn="ctr">
            <a:solidFill>
              <a:srgbClr val="0B5196"/>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34" name="Straight Connector 33"/>
          <p:cNvCxnSpPr/>
          <p:nvPr/>
        </p:nvCxnSpPr>
        <p:spPr>
          <a:xfrm flipV="1">
            <a:off x="1102221" y="4972491"/>
            <a:ext cx="2355432" cy="0"/>
          </a:xfrm>
          <a:prstGeom prst="line">
            <a:avLst/>
          </a:prstGeom>
          <a:ln w="19050" cap="flat" cmpd="sng" algn="ctr">
            <a:solidFill>
              <a:srgbClr val="0B5196"/>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35" name="Straight Connector 34"/>
          <p:cNvCxnSpPr/>
          <p:nvPr/>
        </p:nvCxnSpPr>
        <p:spPr>
          <a:xfrm>
            <a:off x="3503937" y="4989090"/>
            <a:ext cx="320942" cy="274505"/>
          </a:xfrm>
          <a:prstGeom prst="line">
            <a:avLst/>
          </a:prstGeom>
          <a:ln w="19050" cap="flat" cmpd="sng" algn="ctr">
            <a:solidFill>
              <a:srgbClr val="0B5196"/>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36" name="Straight Connector 35"/>
          <p:cNvCxnSpPr/>
          <p:nvPr/>
        </p:nvCxnSpPr>
        <p:spPr>
          <a:xfrm flipH="1">
            <a:off x="8191117" y="4559789"/>
            <a:ext cx="2484000" cy="0"/>
          </a:xfrm>
          <a:prstGeom prst="line">
            <a:avLst/>
          </a:prstGeom>
          <a:ln w="19050" cap="flat" cmpd="sng" algn="ctr">
            <a:solidFill>
              <a:srgbClr val="0B5196"/>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37" name="Straight Connector 36"/>
          <p:cNvCxnSpPr/>
          <p:nvPr/>
        </p:nvCxnSpPr>
        <p:spPr>
          <a:xfrm flipH="1">
            <a:off x="7864762" y="4576388"/>
            <a:ext cx="320942" cy="274505"/>
          </a:xfrm>
          <a:prstGeom prst="line">
            <a:avLst/>
          </a:prstGeom>
          <a:ln w="19050" cap="flat" cmpd="sng" algn="ctr">
            <a:solidFill>
              <a:srgbClr val="0B5196"/>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38" name="Straight Connector 37"/>
          <p:cNvCxnSpPr/>
          <p:nvPr/>
        </p:nvCxnSpPr>
        <p:spPr>
          <a:xfrm flipH="1">
            <a:off x="7692895" y="3740513"/>
            <a:ext cx="2700000" cy="0"/>
          </a:xfrm>
          <a:prstGeom prst="line">
            <a:avLst/>
          </a:prstGeom>
          <a:ln w="19050" cap="flat" cmpd="sng" algn="ctr">
            <a:solidFill>
              <a:srgbClr val="0B5196"/>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39" name="Straight Connector 38"/>
          <p:cNvCxnSpPr/>
          <p:nvPr/>
        </p:nvCxnSpPr>
        <p:spPr>
          <a:xfrm flipH="1">
            <a:off x="7366539" y="3757112"/>
            <a:ext cx="320942" cy="274505"/>
          </a:xfrm>
          <a:prstGeom prst="line">
            <a:avLst/>
          </a:prstGeom>
          <a:ln w="19050" cap="flat" cmpd="sng" algn="ctr">
            <a:solidFill>
              <a:srgbClr val="0B5196"/>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40" name="Straight Connector 39"/>
          <p:cNvCxnSpPr/>
          <p:nvPr/>
        </p:nvCxnSpPr>
        <p:spPr>
          <a:xfrm flipH="1">
            <a:off x="7205574" y="2905482"/>
            <a:ext cx="3187321" cy="1187"/>
          </a:xfrm>
          <a:prstGeom prst="line">
            <a:avLst/>
          </a:prstGeom>
          <a:ln w="19050" cap="flat" cmpd="sng" algn="ctr">
            <a:solidFill>
              <a:srgbClr val="0B5196"/>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41" name="Straight Connector 40"/>
          <p:cNvCxnSpPr/>
          <p:nvPr/>
        </p:nvCxnSpPr>
        <p:spPr>
          <a:xfrm flipH="1">
            <a:off x="6879219" y="2923268"/>
            <a:ext cx="320942" cy="274505"/>
          </a:xfrm>
          <a:prstGeom prst="line">
            <a:avLst/>
          </a:prstGeom>
          <a:ln w="19050" cap="flat" cmpd="sng" algn="ctr">
            <a:solidFill>
              <a:srgbClr val="0B5196"/>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42" name="Straight Connector 41"/>
          <p:cNvCxnSpPr/>
          <p:nvPr/>
        </p:nvCxnSpPr>
        <p:spPr>
          <a:xfrm flipH="1">
            <a:off x="6691141" y="2006776"/>
            <a:ext cx="3863904" cy="0"/>
          </a:xfrm>
          <a:prstGeom prst="line">
            <a:avLst/>
          </a:prstGeom>
          <a:ln w="19050" cap="flat" cmpd="sng" algn="ctr">
            <a:solidFill>
              <a:srgbClr val="0B5196"/>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43" name="Straight Connector 42"/>
          <p:cNvCxnSpPr/>
          <p:nvPr/>
        </p:nvCxnSpPr>
        <p:spPr>
          <a:xfrm flipH="1">
            <a:off x="6364785" y="2023375"/>
            <a:ext cx="320942" cy="274505"/>
          </a:xfrm>
          <a:prstGeom prst="line">
            <a:avLst/>
          </a:prstGeom>
          <a:ln w="19050" cap="flat" cmpd="sng" algn="ctr">
            <a:solidFill>
              <a:srgbClr val="0B5196"/>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44" name="TextBox 43"/>
          <p:cNvSpPr txBox="1"/>
          <p:nvPr/>
        </p:nvSpPr>
        <p:spPr>
          <a:xfrm>
            <a:off x="2281076" y="794100"/>
            <a:ext cx="2804094" cy="461665"/>
          </a:xfrm>
          <a:prstGeom prst="rect">
            <a:avLst/>
          </a:prstGeom>
          <a:noFill/>
        </p:spPr>
        <p:txBody>
          <a:bodyPr wrap="square" rtlCol="0">
            <a:spAutoFit/>
          </a:bodyPr>
          <a:lstStyle/>
          <a:p>
            <a:r>
              <a:rPr lang="en-GB" sz="2400" b="1">
                <a:solidFill>
                  <a:schemeClr val="tx1"/>
                </a:solidFill>
                <a:latin typeface="+mn-lt"/>
              </a:rPr>
              <a:t>THE KNOWLEDGE</a:t>
            </a:r>
          </a:p>
        </p:txBody>
      </p:sp>
      <p:sp>
        <p:nvSpPr>
          <p:cNvPr id="45" name="TextBox 44"/>
          <p:cNvSpPr txBox="1"/>
          <p:nvPr/>
        </p:nvSpPr>
        <p:spPr>
          <a:xfrm>
            <a:off x="7257870" y="800300"/>
            <a:ext cx="2233602" cy="461665"/>
          </a:xfrm>
          <a:prstGeom prst="rect">
            <a:avLst/>
          </a:prstGeom>
          <a:noFill/>
        </p:spPr>
        <p:txBody>
          <a:bodyPr wrap="square" rtlCol="0">
            <a:spAutoFit/>
          </a:bodyPr>
          <a:lstStyle/>
          <a:p>
            <a:r>
              <a:rPr lang="en-GB" sz="2400" b="1">
                <a:solidFill>
                  <a:schemeClr val="tx1"/>
                </a:solidFill>
                <a:latin typeface="+mn-lt"/>
              </a:rPr>
              <a:t>THE PROCESS</a:t>
            </a:r>
          </a:p>
        </p:txBody>
      </p:sp>
      <p:sp>
        <p:nvSpPr>
          <p:cNvPr id="46" name="TextBox 45"/>
          <p:cNvSpPr txBox="1"/>
          <p:nvPr/>
        </p:nvSpPr>
        <p:spPr>
          <a:xfrm rot="484968">
            <a:off x="3913920" y="5238501"/>
            <a:ext cx="3206549" cy="461665"/>
          </a:xfrm>
          <a:prstGeom prst="rect">
            <a:avLst/>
          </a:prstGeom>
          <a:noFill/>
        </p:spPr>
        <p:txBody>
          <a:bodyPr wrap="square" rtlCol="0">
            <a:spAutoFit/>
          </a:bodyPr>
          <a:lstStyle/>
          <a:p>
            <a:r>
              <a:rPr lang="en-GB" sz="2400" b="1">
                <a:solidFill>
                  <a:schemeClr val="tx1"/>
                </a:solidFill>
                <a:latin typeface="+mn-lt"/>
              </a:rPr>
              <a:t>SPACED RETRIEVAL</a:t>
            </a:r>
          </a:p>
        </p:txBody>
      </p:sp>
      <p:sp>
        <p:nvSpPr>
          <p:cNvPr id="47" name="TextBox 46"/>
          <p:cNvSpPr txBox="1"/>
          <p:nvPr/>
        </p:nvSpPr>
        <p:spPr>
          <a:xfrm rot="406049">
            <a:off x="4411936" y="4196125"/>
            <a:ext cx="2274461" cy="400110"/>
          </a:xfrm>
          <a:prstGeom prst="rect">
            <a:avLst/>
          </a:prstGeom>
          <a:noFill/>
        </p:spPr>
        <p:txBody>
          <a:bodyPr wrap="square" rtlCol="0">
            <a:spAutoFit/>
          </a:bodyPr>
          <a:lstStyle/>
          <a:p>
            <a:r>
              <a:rPr lang="en-GB" sz="2000" b="1">
                <a:solidFill>
                  <a:schemeClr val="tx1"/>
                </a:solidFill>
                <a:latin typeface="+mn-lt"/>
              </a:rPr>
              <a:t>ROLLING RECALL</a:t>
            </a:r>
          </a:p>
        </p:txBody>
      </p:sp>
      <p:sp>
        <p:nvSpPr>
          <p:cNvPr id="48" name="TextBox 47"/>
          <p:cNvSpPr txBox="1"/>
          <p:nvPr/>
        </p:nvSpPr>
        <p:spPr>
          <a:xfrm rot="416738">
            <a:off x="4905504" y="2996719"/>
            <a:ext cx="1300614" cy="646331"/>
          </a:xfrm>
          <a:prstGeom prst="rect">
            <a:avLst/>
          </a:prstGeom>
          <a:noFill/>
        </p:spPr>
        <p:txBody>
          <a:bodyPr wrap="square" rtlCol="0">
            <a:spAutoFit/>
          </a:bodyPr>
          <a:lstStyle/>
          <a:p>
            <a:pPr algn="ctr"/>
            <a:r>
              <a:rPr lang="en-GB" b="1">
                <a:solidFill>
                  <a:srgbClr val="002060"/>
                </a:solidFill>
                <a:latin typeface="+mn-lt"/>
              </a:rPr>
              <a:t>CHECK POINT</a:t>
            </a:r>
          </a:p>
        </p:txBody>
      </p:sp>
      <p:sp>
        <p:nvSpPr>
          <p:cNvPr id="49" name="TextBox 48"/>
          <p:cNvSpPr txBox="1"/>
          <p:nvPr/>
        </p:nvSpPr>
        <p:spPr>
          <a:xfrm rot="416738">
            <a:off x="5338623" y="2234559"/>
            <a:ext cx="702504" cy="369332"/>
          </a:xfrm>
          <a:prstGeom prst="rect">
            <a:avLst/>
          </a:prstGeom>
          <a:noFill/>
        </p:spPr>
        <p:txBody>
          <a:bodyPr wrap="square" rtlCol="0">
            <a:spAutoFit/>
          </a:bodyPr>
          <a:lstStyle/>
          <a:p>
            <a:pPr algn="ctr"/>
            <a:r>
              <a:rPr lang="en-GB" b="1">
                <a:solidFill>
                  <a:schemeClr val="tx1"/>
                </a:solidFill>
                <a:latin typeface="+mn-lt"/>
              </a:rPr>
              <a:t>KAP</a:t>
            </a:r>
          </a:p>
        </p:txBody>
      </p:sp>
      <p:sp>
        <p:nvSpPr>
          <p:cNvPr id="52" name="Rectangle 51"/>
          <p:cNvSpPr/>
          <p:nvPr/>
        </p:nvSpPr>
        <p:spPr>
          <a:xfrm>
            <a:off x="0" y="6339146"/>
            <a:ext cx="12192000" cy="518854"/>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Chevron 52"/>
          <p:cNvSpPr/>
          <p:nvPr/>
        </p:nvSpPr>
        <p:spPr>
          <a:xfrm>
            <a:off x="2592980" y="6339146"/>
            <a:ext cx="6579896" cy="521686"/>
          </a:xfrm>
          <a:prstGeom prst="chevron">
            <a:avLst/>
          </a:prstGeom>
          <a:solidFill>
            <a:schemeClr val="accent5">
              <a:lumMod val="5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ALT ASSESSMENT PYRAMID</a:t>
            </a:r>
            <a:endParaRPr lang="en-GB" sz="1600" b="0">
              <a:solidFill>
                <a:schemeClr val="bg1"/>
              </a:solidFill>
            </a:endParaRPr>
          </a:p>
        </p:txBody>
      </p:sp>
      <p:pic>
        <p:nvPicPr>
          <p:cNvPr id="54" name="Picture 53"/>
          <p:cNvPicPr>
            <a:picLocks noChangeAspect="1"/>
          </p:cNvPicPr>
          <p:nvPr/>
        </p:nvPicPr>
        <p:blipFill rotWithShape="1">
          <a:blip r:embed="rId2" cstate="print">
            <a:extLst>
              <a:ext uri="{28A0092B-C50C-407E-A947-70E740481C1C}">
                <a14:useLocalDpi xmlns:a14="http://schemas.microsoft.com/office/drawing/2010/main" val="0"/>
              </a:ext>
            </a:extLst>
          </a:blip>
          <a:srcRect t="1" r="59982" b="-5988"/>
          <a:stretch/>
        </p:blipFill>
        <p:spPr>
          <a:xfrm>
            <a:off x="11645153" y="6420114"/>
            <a:ext cx="487873" cy="429535"/>
          </a:xfrm>
          <a:prstGeom prst="rect">
            <a:avLst/>
          </a:prstGeom>
        </p:spPr>
      </p:pic>
      <p:sp>
        <p:nvSpPr>
          <p:cNvPr id="3" name="AutoShape 3"/>
          <p:cNvSpPr>
            <a:spLocks noChangeAspect="1" noChangeArrowheads="1" noTextEdit="1"/>
          </p:cNvSpPr>
          <p:nvPr/>
        </p:nvSpPr>
        <p:spPr bwMode="auto">
          <a:xfrm>
            <a:off x="3651250" y="1466850"/>
            <a:ext cx="4352925" cy="461010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 name="Freeform 5"/>
          <p:cNvSpPr>
            <a:spLocks/>
          </p:cNvSpPr>
          <p:nvPr/>
        </p:nvSpPr>
        <p:spPr bwMode="auto">
          <a:xfrm>
            <a:off x="5194300" y="2814638"/>
            <a:ext cx="39688" cy="42863"/>
          </a:xfrm>
          <a:custGeom>
            <a:avLst/>
            <a:gdLst>
              <a:gd name="T0" fmla="*/ 0 w 12"/>
              <a:gd name="T1" fmla="*/ 0 h 13"/>
              <a:gd name="T2" fmla="*/ 12 w 12"/>
              <a:gd name="T3" fmla="*/ 13 h 13"/>
            </a:gdLst>
            <a:ahLst/>
            <a:cxnLst>
              <a:cxn ang="0">
                <a:pos x="T0" y="T1"/>
              </a:cxn>
              <a:cxn ang="0">
                <a:pos x="T2" y="T3"/>
              </a:cxn>
            </a:cxnLst>
            <a:rect l="0" t="0" r="r" b="b"/>
            <a:pathLst>
              <a:path w="12" h="13">
                <a:moveTo>
                  <a:pt x="0" y="0"/>
                </a:moveTo>
                <a:cubicBezTo>
                  <a:pt x="4" y="4"/>
                  <a:pt x="8" y="9"/>
                  <a:pt x="12" y="13"/>
                </a:cubicBezTo>
              </a:path>
            </a:pathLst>
          </a:custGeom>
          <a:solidFill>
            <a:srgbClr val="F0AF74"/>
          </a:solidFill>
          <a:ln w="11113"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5" name="Freeform 6"/>
          <p:cNvSpPr>
            <a:spLocks/>
          </p:cNvSpPr>
          <p:nvPr/>
        </p:nvSpPr>
        <p:spPr bwMode="auto">
          <a:xfrm>
            <a:off x="5273675" y="2789238"/>
            <a:ext cx="79375" cy="79375"/>
          </a:xfrm>
          <a:custGeom>
            <a:avLst/>
            <a:gdLst>
              <a:gd name="T0" fmla="*/ 0 w 24"/>
              <a:gd name="T1" fmla="*/ 0 h 24"/>
              <a:gd name="T2" fmla="*/ 24 w 24"/>
              <a:gd name="T3" fmla="*/ 24 h 24"/>
            </a:gdLst>
            <a:ahLst/>
            <a:cxnLst>
              <a:cxn ang="0">
                <a:pos x="T0" y="T1"/>
              </a:cxn>
              <a:cxn ang="0">
                <a:pos x="T2" y="T3"/>
              </a:cxn>
            </a:cxnLst>
            <a:rect l="0" t="0" r="r" b="b"/>
            <a:pathLst>
              <a:path w="24" h="24">
                <a:moveTo>
                  <a:pt x="0" y="0"/>
                </a:moveTo>
                <a:cubicBezTo>
                  <a:pt x="8" y="8"/>
                  <a:pt x="16" y="16"/>
                  <a:pt x="24" y="24"/>
                </a:cubicBezTo>
              </a:path>
            </a:pathLst>
          </a:custGeom>
          <a:solidFill>
            <a:srgbClr val="F0AF74"/>
          </a:solidFill>
          <a:ln w="11113"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6" name="Freeform 7"/>
          <p:cNvSpPr>
            <a:spLocks/>
          </p:cNvSpPr>
          <p:nvPr/>
        </p:nvSpPr>
        <p:spPr bwMode="auto">
          <a:xfrm>
            <a:off x="5349875" y="2759075"/>
            <a:ext cx="128588" cy="128588"/>
          </a:xfrm>
          <a:custGeom>
            <a:avLst/>
            <a:gdLst>
              <a:gd name="T0" fmla="*/ 0 w 39"/>
              <a:gd name="T1" fmla="*/ 0 h 39"/>
              <a:gd name="T2" fmla="*/ 39 w 39"/>
              <a:gd name="T3" fmla="*/ 39 h 39"/>
            </a:gdLst>
            <a:ahLst/>
            <a:cxnLst>
              <a:cxn ang="0">
                <a:pos x="T0" y="T1"/>
              </a:cxn>
              <a:cxn ang="0">
                <a:pos x="T2" y="T3"/>
              </a:cxn>
            </a:cxnLst>
            <a:rect l="0" t="0" r="r" b="b"/>
            <a:pathLst>
              <a:path w="39" h="39">
                <a:moveTo>
                  <a:pt x="0" y="0"/>
                </a:moveTo>
                <a:cubicBezTo>
                  <a:pt x="12" y="13"/>
                  <a:pt x="25" y="26"/>
                  <a:pt x="39" y="39"/>
                </a:cubicBezTo>
              </a:path>
            </a:pathLst>
          </a:custGeom>
          <a:solidFill>
            <a:srgbClr val="F0AF74"/>
          </a:solidFill>
          <a:ln w="11113"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7" name="Freeform 8"/>
          <p:cNvSpPr>
            <a:spLocks/>
          </p:cNvSpPr>
          <p:nvPr/>
        </p:nvSpPr>
        <p:spPr bwMode="auto">
          <a:xfrm>
            <a:off x="5426075" y="2732088"/>
            <a:ext cx="168275" cy="169863"/>
          </a:xfrm>
          <a:custGeom>
            <a:avLst/>
            <a:gdLst>
              <a:gd name="T0" fmla="*/ 0 w 51"/>
              <a:gd name="T1" fmla="*/ 0 h 51"/>
              <a:gd name="T2" fmla="*/ 51 w 51"/>
              <a:gd name="T3" fmla="*/ 51 h 51"/>
            </a:gdLst>
            <a:ahLst/>
            <a:cxnLst>
              <a:cxn ang="0">
                <a:pos x="T0" y="T1"/>
              </a:cxn>
              <a:cxn ang="0">
                <a:pos x="T2" y="T3"/>
              </a:cxn>
            </a:cxnLst>
            <a:rect l="0" t="0" r="r" b="b"/>
            <a:pathLst>
              <a:path w="51" h="51">
                <a:moveTo>
                  <a:pt x="0" y="0"/>
                </a:moveTo>
                <a:cubicBezTo>
                  <a:pt x="16" y="16"/>
                  <a:pt x="34" y="33"/>
                  <a:pt x="51" y="51"/>
                </a:cubicBezTo>
              </a:path>
            </a:pathLst>
          </a:custGeom>
          <a:solidFill>
            <a:srgbClr val="F0AF74"/>
          </a:solidFill>
          <a:ln w="11113"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8" name="Freeform 9"/>
          <p:cNvSpPr>
            <a:spLocks/>
          </p:cNvSpPr>
          <p:nvPr/>
        </p:nvSpPr>
        <p:spPr bwMode="auto">
          <a:xfrm>
            <a:off x="5502275" y="2703513"/>
            <a:ext cx="207963" cy="207963"/>
          </a:xfrm>
          <a:custGeom>
            <a:avLst/>
            <a:gdLst>
              <a:gd name="T0" fmla="*/ 0 w 63"/>
              <a:gd name="T1" fmla="*/ 0 h 63"/>
              <a:gd name="T2" fmla="*/ 63 w 63"/>
              <a:gd name="T3" fmla="*/ 63 h 63"/>
            </a:gdLst>
            <a:ahLst/>
            <a:cxnLst>
              <a:cxn ang="0">
                <a:pos x="T0" y="T1"/>
              </a:cxn>
              <a:cxn ang="0">
                <a:pos x="T2" y="T3"/>
              </a:cxn>
            </a:cxnLst>
            <a:rect l="0" t="0" r="r" b="b"/>
            <a:pathLst>
              <a:path w="63" h="63">
                <a:moveTo>
                  <a:pt x="0" y="0"/>
                </a:moveTo>
                <a:cubicBezTo>
                  <a:pt x="20" y="20"/>
                  <a:pt x="42" y="42"/>
                  <a:pt x="63" y="63"/>
                </a:cubicBezTo>
              </a:path>
            </a:pathLst>
          </a:custGeom>
          <a:solidFill>
            <a:srgbClr val="F0AF74"/>
          </a:solidFill>
          <a:ln w="11113"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9" name="Freeform 10"/>
          <p:cNvSpPr>
            <a:spLocks/>
          </p:cNvSpPr>
          <p:nvPr/>
        </p:nvSpPr>
        <p:spPr bwMode="auto">
          <a:xfrm>
            <a:off x="5618163" y="2713038"/>
            <a:ext cx="217488" cy="217488"/>
          </a:xfrm>
          <a:custGeom>
            <a:avLst/>
            <a:gdLst>
              <a:gd name="T0" fmla="*/ 0 w 66"/>
              <a:gd name="T1" fmla="*/ 0 h 66"/>
              <a:gd name="T2" fmla="*/ 66 w 66"/>
              <a:gd name="T3" fmla="*/ 66 h 66"/>
            </a:gdLst>
            <a:ahLst/>
            <a:cxnLst>
              <a:cxn ang="0">
                <a:pos x="T0" y="T1"/>
              </a:cxn>
              <a:cxn ang="0">
                <a:pos x="T2" y="T3"/>
              </a:cxn>
            </a:cxnLst>
            <a:rect l="0" t="0" r="r" b="b"/>
            <a:pathLst>
              <a:path w="66" h="66">
                <a:moveTo>
                  <a:pt x="0" y="0"/>
                </a:moveTo>
                <a:cubicBezTo>
                  <a:pt x="22" y="22"/>
                  <a:pt x="45" y="45"/>
                  <a:pt x="66" y="66"/>
                </a:cubicBezTo>
              </a:path>
            </a:pathLst>
          </a:custGeom>
          <a:solidFill>
            <a:srgbClr val="F0AF74"/>
          </a:solidFill>
          <a:ln w="11113"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10" name="Freeform 11"/>
          <p:cNvSpPr>
            <a:spLocks/>
          </p:cNvSpPr>
          <p:nvPr/>
        </p:nvSpPr>
        <p:spPr bwMode="auto">
          <a:xfrm>
            <a:off x="5737225" y="2725738"/>
            <a:ext cx="214313" cy="214313"/>
          </a:xfrm>
          <a:custGeom>
            <a:avLst/>
            <a:gdLst>
              <a:gd name="T0" fmla="*/ 0 w 65"/>
              <a:gd name="T1" fmla="*/ 0 h 65"/>
              <a:gd name="T2" fmla="*/ 65 w 65"/>
              <a:gd name="T3" fmla="*/ 65 h 65"/>
            </a:gdLst>
            <a:ahLst/>
            <a:cxnLst>
              <a:cxn ang="0">
                <a:pos x="T0" y="T1"/>
              </a:cxn>
              <a:cxn ang="0">
                <a:pos x="T2" y="T3"/>
              </a:cxn>
            </a:cxnLst>
            <a:rect l="0" t="0" r="r" b="b"/>
            <a:pathLst>
              <a:path w="65" h="65">
                <a:moveTo>
                  <a:pt x="0" y="0"/>
                </a:moveTo>
                <a:cubicBezTo>
                  <a:pt x="22" y="22"/>
                  <a:pt x="45" y="45"/>
                  <a:pt x="65" y="65"/>
                </a:cubicBezTo>
              </a:path>
            </a:pathLst>
          </a:custGeom>
          <a:solidFill>
            <a:srgbClr val="F0AF74"/>
          </a:solidFill>
          <a:ln w="11113"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11" name="Freeform 12"/>
          <p:cNvSpPr>
            <a:spLocks/>
          </p:cNvSpPr>
          <p:nvPr/>
        </p:nvSpPr>
        <p:spPr bwMode="auto">
          <a:xfrm>
            <a:off x="5845175" y="2728913"/>
            <a:ext cx="212725" cy="211138"/>
          </a:xfrm>
          <a:custGeom>
            <a:avLst/>
            <a:gdLst>
              <a:gd name="T0" fmla="*/ 0 w 64"/>
              <a:gd name="T1" fmla="*/ 0 h 64"/>
              <a:gd name="T2" fmla="*/ 64 w 64"/>
              <a:gd name="T3" fmla="*/ 64 h 64"/>
            </a:gdLst>
            <a:ahLst/>
            <a:cxnLst>
              <a:cxn ang="0">
                <a:pos x="T0" y="T1"/>
              </a:cxn>
              <a:cxn ang="0">
                <a:pos x="T2" y="T3"/>
              </a:cxn>
            </a:cxnLst>
            <a:rect l="0" t="0" r="r" b="b"/>
            <a:pathLst>
              <a:path w="64" h="64">
                <a:moveTo>
                  <a:pt x="0" y="0"/>
                </a:moveTo>
                <a:cubicBezTo>
                  <a:pt x="23" y="23"/>
                  <a:pt x="45" y="45"/>
                  <a:pt x="64" y="64"/>
                </a:cubicBezTo>
              </a:path>
            </a:pathLst>
          </a:custGeom>
          <a:solidFill>
            <a:srgbClr val="F0AF74"/>
          </a:solidFill>
          <a:ln w="11113"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12" name="Freeform 13"/>
          <p:cNvSpPr>
            <a:spLocks/>
          </p:cNvSpPr>
          <p:nvPr/>
        </p:nvSpPr>
        <p:spPr bwMode="auto">
          <a:xfrm>
            <a:off x="5969000" y="2749550"/>
            <a:ext cx="204788" cy="204788"/>
          </a:xfrm>
          <a:custGeom>
            <a:avLst/>
            <a:gdLst>
              <a:gd name="T0" fmla="*/ 0 w 62"/>
              <a:gd name="T1" fmla="*/ 0 h 62"/>
              <a:gd name="T2" fmla="*/ 62 w 62"/>
              <a:gd name="T3" fmla="*/ 62 h 62"/>
            </a:gdLst>
            <a:ahLst/>
            <a:cxnLst>
              <a:cxn ang="0">
                <a:pos x="T0" y="T1"/>
              </a:cxn>
              <a:cxn ang="0">
                <a:pos x="T2" y="T3"/>
              </a:cxn>
            </a:cxnLst>
            <a:rect l="0" t="0" r="r" b="b"/>
            <a:pathLst>
              <a:path w="62" h="62">
                <a:moveTo>
                  <a:pt x="0" y="0"/>
                </a:moveTo>
                <a:cubicBezTo>
                  <a:pt x="24" y="23"/>
                  <a:pt x="46" y="45"/>
                  <a:pt x="62" y="62"/>
                </a:cubicBezTo>
              </a:path>
            </a:pathLst>
          </a:custGeom>
          <a:solidFill>
            <a:srgbClr val="F0AF74"/>
          </a:solidFill>
          <a:ln w="11113"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13" name="Freeform 14"/>
          <p:cNvSpPr>
            <a:spLocks/>
          </p:cNvSpPr>
          <p:nvPr/>
        </p:nvSpPr>
        <p:spPr bwMode="auto">
          <a:xfrm>
            <a:off x="6086475" y="2762250"/>
            <a:ext cx="166688" cy="165100"/>
          </a:xfrm>
          <a:custGeom>
            <a:avLst/>
            <a:gdLst>
              <a:gd name="T0" fmla="*/ 0 w 50"/>
              <a:gd name="T1" fmla="*/ 0 h 50"/>
              <a:gd name="T2" fmla="*/ 50 w 50"/>
              <a:gd name="T3" fmla="*/ 50 h 50"/>
            </a:gdLst>
            <a:ahLst/>
            <a:cxnLst>
              <a:cxn ang="0">
                <a:pos x="T0" y="T1"/>
              </a:cxn>
              <a:cxn ang="0">
                <a:pos x="T2" y="T3"/>
              </a:cxn>
            </a:cxnLst>
            <a:rect l="0" t="0" r="r" b="b"/>
            <a:pathLst>
              <a:path w="50" h="50">
                <a:moveTo>
                  <a:pt x="0" y="0"/>
                </a:moveTo>
                <a:cubicBezTo>
                  <a:pt x="19" y="19"/>
                  <a:pt x="37" y="36"/>
                  <a:pt x="50" y="50"/>
                </a:cubicBezTo>
              </a:path>
            </a:pathLst>
          </a:custGeom>
          <a:noFill/>
          <a:ln w="11113"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15" name="Freeform 15"/>
          <p:cNvSpPr>
            <a:spLocks/>
          </p:cNvSpPr>
          <p:nvPr/>
        </p:nvSpPr>
        <p:spPr bwMode="auto">
          <a:xfrm>
            <a:off x="6159500" y="2728913"/>
            <a:ext cx="168275" cy="168275"/>
          </a:xfrm>
          <a:custGeom>
            <a:avLst/>
            <a:gdLst>
              <a:gd name="T0" fmla="*/ 0 w 51"/>
              <a:gd name="T1" fmla="*/ 0 h 51"/>
              <a:gd name="T2" fmla="*/ 51 w 51"/>
              <a:gd name="T3" fmla="*/ 51 h 51"/>
            </a:gdLst>
            <a:ahLst/>
            <a:cxnLst>
              <a:cxn ang="0">
                <a:pos x="T0" y="T1"/>
              </a:cxn>
              <a:cxn ang="0">
                <a:pos x="T2" y="T3"/>
              </a:cxn>
            </a:cxnLst>
            <a:rect l="0" t="0" r="r" b="b"/>
            <a:pathLst>
              <a:path w="51" h="51">
                <a:moveTo>
                  <a:pt x="0" y="0"/>
                </a:moveTo>
                <a:cubicBezTo>
                  <a:pt x="21" y="20"/>
                  <a:pt x="39" y="38"/>
                  <a:pt x="51" y="51"/>
                </a:cubicBezTo>
              </a:path>
            </a:pathLst>
          </a:custGeom>
          <a:solidFill>
            <a:srgbClr val="F4D75A"/>
          </a:solidFill>
          <a:ln w="11113"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16" name="Freeform 16"/>
          <p:cNvSpPr>
            <a:spLocks/>
          </p:cNvSpPr>
          <p:nvPr/>
        </p:nvSpPr>
        <p:spPr bwMode="auto">
          <a:xfrm>
            <a:off x="6269038" y="2732088"/>
            <a:ext cx="112713" cy="112713"/>
          </a:xfrm>
          <a:custGeom>
            <a:avLst/>
            <a:gdLst>
              <a:gd name="T0" fmla="*/ 0 w 34"/>
              <a:gd name="T1" fmla="*/ 0 h 34"/>
              <a:gd name="T2" fmla="*/ 34 w 34"/>
              <a:gd name="T3" fmla="*/ 34 h 34"/>
            </a:gdLst>
            <a:ahLst/>
            <a:cxnLst>
              <a:cxn ang="0">
                <a:pos x="T0" y="T1"/>
              </a:cxn>
              <a:cxn ang="0">
                <a:pos x="T2" y="T3"/>
              </a:cxn>
            </a:cxnLst>
            <a:rect l="0" t="0" r="r" b="b"/>
            <a:pathLst>
              <a:path w="34" h="34">
                <a:moveTo>
                  <a:pt x="0" y="0"/>
                </a:moveTo>
                <a:cubicBezTo>
                  <a:pt x="13" y="13"/>
                  <a:pt x="25" y="25"/>
                  <a:pt x="34" y="34"/>
                </a:cubicBezTo>
              </a:path>
            </a:pathLst>
          </a:custGeom>
          <a:solidFill>
            <a:srgbClr val="F4D75A"/>
          </a:solidFill>
          <a:ln w="11113"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50" name="Freeform 17"/>
          <p:cNvSpPr>
            <a:spLocks/>
          </p:cNvSpPr>
          <p:nvPr/>
        </p:nvSpPr>
        <p:spPr bwMode="auto">
          <a:xfrm>
            <a:off x="6381750" y="2740025"/>
            <a:ext cx="73025" cy="71438"/>
          </a:xfrm>
          <a:custGeom>
            <a:avLst/>
            <a:gdLst>
              <a:gd name="T0" fmla="*/ 0 w 22"/>
              <a:gd name="T1" fmla="*/ 0 h 22"/>
              <a:gd name="T2" fmla="*/ 22 w 22"/>
              <a:gd name="T3" fmla="*/ 22 h 22"/>
            </a:gdLst>
            <a:ahLst/>
            <a:cxnLst>
              <a:cxn ang="0">
                <a:pos x="T0" y="T1"/>
              </a:cxn>
              <a:cxn ang="0">
                <a:pos x="T2" y="T3"/>
              </a:cxn>
            </a:cxnLst>
            <a:rect l="0" t="0" r="r" b="b"/>
            <a:pathLst>
              <a:path w="22" h="22">
                <a:moveTo>
                  <a:pt x="0" y="0"/>
                </a:moveTo>
                <a:cubicBezTo>
                  <a:pt x="9" y="9"/>
                  <a:pt x="16" y="16"/>
                  <a:pt x="22" y="22"/>
                </a:cubicBezTo>
              </a:path>
            </a:pathLst>
          </a:custGeom>
          <a:noFill/>
          <a:ln w="11113"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1" name="Freeform 18"/>
          <p:cNvSpPr>
            <a:spLocks/>
          </p:cNvSpPr>
          <p:nvPr/>
        </p:nvSpPr>
        <p:spPr bwMode="auto">
          <a:xfrm>
            <a:off x="6489700" y="2743200"/>
            <a:ext cx="26988" cy="25400"/>
          </a:xfrm>
          <a:custGeom>
            <a:avLst/>
            <a:gdLst>
              <a:gd name="T0" fmla="*/ 0 w 8"/>
              <a:gd name="T1" fmla="*/ 0 h 8"/>
              <a:gd name="T2" fmla="*/ 8 w 8"/>
              <a:gd name="T3" fmla="*/ 8 h 8"/>
            </a:gdLst>
            <a:ahLst/>
            <a:cxnLst>
              <a:cxn ang="0">
                <a:pos x="T0" y="T1"/>
              </a:cxn>
              <a:cxn ang="0">
                <a:pos x="T2" y="T3"/>
              </a:cxn>
            </a:cxnLst>
            <a:rect l="0" t="0" r="r" b="b"/>
            <a:pathLst>
              <a:path w="8" h="8">
                <a:moveTo>
                  <a:pt x="0" y="0"/>
                </a:moveTo>
                <a:cubicBezTo>
                  <a:pt x="3" y="3"/>
                  <a:pt x="6" y="6"/>
                  <a:pt x="8" y="8"/>
                </a:cubicBezTo>
              </a:path>
            </a:pathLst>
          </a:custGeom>
          <a:solidFill>
            <a:srgbClr val="E88126"/>
          </a:solidFill>
          <a:ln w="11113"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55" name="Freeform 19"/>
          <p:cNvSpPr>
            <a:spLocks/>
          </p:cNvSpPr>
          <p:nvPr/>
        </p:nvSpPr>
        <p:spPr bwMode="auto">
          <a:xfrm>
            <a:off x="4672013" y="3794125"/>
            <a:ext cx="53975" cy="52388"/>
          </a:xfrm>
          <a:custGeom>
            <a:avLst/>
            <a:gdLst>
              <a:gd name="T0" fmla="*/ 0 w 16"/>
              <a:gd name="T1" fmla="*/ 0 h 16"/>
              <a:gd name="T2" fmla="*/ 16 w 16"/>
              <a:gd name="T3" fmla="*/ 16 h 16"/>
            </a:gdLst>
            <a:ahLst/>
            <a:cxnLst>
              <a:cxn ang="0">
                <a:pos x="T0" y="T1"/>
              </a:cxn>
              <a:cxn ang="0">
                <a:pos x="T2" y="T3"/>
              </a:cxn>
            </a:cxnLst>
            <a:rect l="0" t="0" r="r" b="b"/>
            <a:pathLst>
              <a:path w="16" h="16">
                <a:moveTo>
                  <a:pt x="0" y="0"/>
                </a:moveTo>
                <a:cubicBezTo>
                  <a:pt x="4" y="5"/>
                  <a:pt x="10" y="10"/>
                  <a:pt x="16" y="16"/>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tx1"/>
              </a:solidFill>
            </a:endParaRPr>
          </a:p>
        </p:txBody>
      </p:sp>
      <p:sp>
        <p:nvSpPr>
          <p:cNvPr id="56" name="Freeform 20"/>
          <p:cNvSpPr>
            <a:spLocks/>
          </p:cNvSpPr>
          <p:nvPr/>
        </p:nvSpPr>
        <p:spPr bwMode="auto">
          <a:xfrm>
            <a:off x="4751388" y="3770313"/>
            <a:ext cx="82550" cy="82550"/>
          </a:xfrm>
          <a:custGeom>
            <a:avLst/>
            <a:gdLst>
              <a:gd name="T0" fmla="*/ 0 w 25"/>
              <a:gd name="T1" fmla="*/ 0 h 25"/>
              <a:gd name="T2" fmla="*/ 25 w 25"/>
              <a:gd name="T3" fmla="*/ 25 h 25"/>
            </a:gdLst>
            <a:ahLst/>
            <a:cxnLst>
              <a:cxn ang="0">
                <a:pos x="T0" y="T1"/>
              </a:cxn>
              <a:cxn ang="0">
                <a:pos x="T2" y="T3"/>
              </a:cxn>
            </a:cxnLst>
            <a:rect l="0" t="0" r="r" b="b"/>
            <a:pathLst>
              <a:path w="25" h="25">
                <a:moveTo>
                  <a:pt x="0" y="0"/>
                </a:moveTo>
                <a:cubicBezTo>
                  <a:pt x="7" y="7"/>
                  <a:pt x="16" y="16"/>
                  <a:pt x="25" y="25"/>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tx1"/>
              </a:solidFill>
            </a:endParaRPr>
          </a:p>
        </p:txBody>
      </p:sp>
      <p:sp>
        <p:nvSpPr>
          <p:cNvPr id="57" name="Freeform 21"/>
          <p:cNvSpPr>
            <a:spLocks/>
          </p:cNvSpPr>
          <p:nvPr/>
        </p:nvSpPr>
        <p:spPr bwMode="auto">
          <a:xfrm>
            <a:off x="4830763" y="3743325"/>
            <a:ext cx="112713" cy="112713"/>
          </a:xfrm>
          <a:custGeom>
            <a:avLst/>
            <a:gdLst>
              <a:gd name="T0" fmla="*/ 0 w 34"/>
              <a:gd name="T1" fmla="*/ 0 h 34"/>
              <a:gd name="T2" fmla="*/ 34 w 34"/>
              <a:gd name="T3" fmla="*/ 34 h 34"/>
            </a:gdLst>
            <a:ahLst/>
            <a:cxnLst>
              <a:cxn ang="0">
                <a:pos x="T0" y="T1"/>
              </a:cxn>
              <a:cxn ang="0">
                <a:pos x="T2" y="T3"/>
              </a:cxn>
            </a:cxnLst>
            <a:rect l="0" t="0" r="r" b="b"/>
            <a:pathLst>
              <a:path w="34" h="34">
                <a:moveTo>
                  <a:pt x="0" y="0"/>
                </a:moveTo>
                <a:cubicBezTo>
                  <a:pt x="9" y="9"/>
                  <a:pt x="21" y="21"/>
                  <a:pt x="34" y="34"/>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tx1"/>
              </a:solidFill>
            </a:endParaRPr>
          </a:p>
        </p:txBody>
      </p:sp>
      <p:sp>
        <p:nvSpPr>
          <p:cNvPr id="58" name="Freeform 22"/>
          <p:cNvSpPr>
            <a:spLocks/>
          </p:cNvSpPr>
          <p:nvPr/>
        </p:nvSpPr>
        <p:spPr bwMode="auto">
          <a:xfrm>
            <a:off x="4900613" y="3706813"/>
            <a:ext cx="182563" cy="182563"/>
          </a:xfrm>
          <a:custGeom>
            <a:avLst/>
            <a:gdLst>
              <a:gd name="T0" fmla="*/ 0 w 55"/>
              <a:gd name="T1" fmla="*/ 0 h 55"/>
              <a:gd name="T2" fmla="*/ 55 w 55"/>
              <a:gd name="T3" fmla="*/ 55 h 55"/>
            </a:gdLst>
            <a:ahLst/>
            <a:cxnLst>
              <a:cxn ang="0">
                <a:pos x="T0" y="T1"/>
              </a:cxn>
              <a:cxn ang="0">
                <a:pos x="T2" y="T3"/>
              </a:cxn>
            </a:cxnLst>
            <a:rect l="0" t="0" r="r" b="b"/>
            <a:pathLst>
              <a:path w="55" h="55">
                <a:moveTo>
                  <a:pt x="0" y="0"/>
                </a:moveTo>
                <a:cubicBezTo>
                  <a:pt x="15" y="15"/>
                  <a:pt x="34" y="34"/>
                  <a:pt x="55" y="55"/>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tx1"/>
              </a:solidFill>
            </a:endParaRPr>
          </a:p>
        </p:txBody>
      </p:sp>
      <p:sp>
        <p:nvSpPr>
          <p:cNvPr id="59" name="Freeform 23"/>
          <p:cNvSpPr>
            <a:spLocks/>
          </p:cNvSpPr>
          <p:nvPr/>
        </p:nvSpPr>
        <p:spPr bwMode="auto">
          <a:xfrm>
            <a:off x="4976813" y="3678238"/>
            <a:ext cx="217488" cy="217488"/>
          </a:xfrm>
          <a:custGeom>
            <a:avLst/>
            <a:gdLst>
              <a:gd name="T0" fmla="*/ 0 w 66"/>
              <a:gd name="T1" fmla="*/ 0 h 66"/>
              <a:gd name="T2" fmla="*/ 66 w 66"/>
              <a:gd name="T3" fmla="*/ 66 h 66"/>
            </a:gdLst>
            <a:ahLst/>
            <a:cxnLst>
              <a:cxn ang="0">
                <a:pos x="T0" y="T1"/>
              </a:cxn>
              <a:cxn ang="0">
                <a:pos x="T2" y="T3"/>
              </a:cxn>
            </a:cxnLst>
            <a:rect l="0" t="0" r="r" b="b"/>
            <a:pathLst>
              <a:path w="66" h="66">
                <a:moveTo>
                  <a:pt x="0" y="0"/>
                </a:moveTo>
                <a:cubicBezTo>
                  <a:pt x="18" y="18"/>
                  <a:pt x="41" y="41"/>
                  <a:pt x="66" y="66"/>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bg1"/>
              </a:solidFill>
            </a:endParaRPr>
          </a:p>
        </p:txBody>
      </p:sp>
      <p:sp>
        <p:nvSpPr>
          <p:cNvPr id="60" name="Freeform 24"/>
          <p:cNvSpPr>
            <a:spLocks/>
          </p:cNvSpPr>
          <p:nvPr/>
        </p:nvSpPr>
        <p:spPr bwMode="auto">
          <a:xfrm>
            <a:off x="5095875" y="3690938"/>
            <a:ext cx="217488" cy="217488"/>
          </a:xfrm>
          <a:custGeom>
            <a:avLst/>
            <a:gdLst>
              <a:gd name="T0" fmla="*/ 0 w 66"/>
              <a:gd name="T1" fmla="*/ 0 h 66"/>
              <a:gd name="T2" fmla="*/ 66 w 66"/>
              <a:gd name="T3" fmla="*/ 66 h 66"/>
            </a:gdLst>
            <a:ahLst/>
            <a:cxnLst>
              <a:cxn ang="0">
                <a:pos x="T0" y="T1"/>
              </a:cxn>
              <a:cxn ang="0">
                <a:pos x="T2" y="T3"/>
              </a:cxn>
            </a:cxnLst>
            <a:rect l="0" t="0" r="r" b="b"/>
            <a:pathLst>
              <a:path w="66" h="66">
                <a:moveTo>
                  <a:pt x="0" y="0"/>
                </a:moveTo>
                <a:cubicBezTo>
                  <a:pt x="19" y="20"/>
                  <a:pt x="42" y="42"/>
                  <a:pt x="66" y="66"/>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bg1"/>
              </a:solidFill>
            </a:endParaRPr>
          </a:p>
        </p:txBody>
      </p:sp>
      <p:sp>
        <p:nvSpPr>
          <p:cNvPr id="61" name="Freeform 25"/>
          <p:cNvSpPr>
            <a:spLocks/>
          </p:cNvSpPr>
          <p:nvPr/>
        </p:nvSpPr>
        <p:spPr bwMode="auto">
          <a:xfrm>
            <a:off x="5218113" y="3706813"/>
            <a:ext cx="201613" cy="204788"/>
          </a:xfrm>
          <a:custGeom>
            <a:avLst/>
            <a:gdLst>
              <a:gd name="T0" fmla="*/ 0 w 61"/>
              <a:gd name="T1" fmla="*/ 0 h 62"/>
              <a:gd name="T2" fmla="*/ 61 w 61"/>
              <a:gd name="T3" fmla="*/ 62 h 62"/>
            </a:gdLst>
            <a:ahLst/>
            <a:cxnLst>
              <a:cxn ang="0">
                <a:pos x="T0" y="T1"/>
              </a:cxn>
              <a:cxn ang="0">
                <a:pos x="T2" y="T3"/>
              </a:cxn>
            </a:cxnLst>
            <a:rect l="0" t="0" r="r" b="b"/>
            <a:pathLst>
              <a:path w="61" h="62">
                <a:moveTo>
                  <a:pt x="0" y="0"/>
                </a:moveTo>
                <a:cubicBezTo>
                  <a:pt x="19" y="19"/>
                  <a:pt x="40" y="40"/>
                  <a:pt x="61" y="62"/>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tx1"/>
              </a:solidFill>
            </a:endParaRPr>
          </a:p>
        </p:txBody>
      </p:sp>
      <p:sp>
        <p:nvSpPr>
          <p:cNvPr id="62" name="Freeform 26"/>
          <p:cNvSpPr>
            <a:spLocks/>
          </p:cNvSpPr>
          <p:nvPr/>
        </p:nvSpPr>
        <p:spPr bwMode="auto">
          <a:xfrm>
            <a:off x="5330825" y="3714750"/>
            <a:ext cx="211138" cy="214313"/>
          </a:xfrm>
          <a:custGeom>
            <a:avLst/>
            <a:gdLst>
              <a:gd name="T0" fmla="*/ 0 w 64"/>
              <a:gd name="T1" fmla="*/ 0 h 65"/>
              <a:gd name="T2" fmla="*/ 64 w 64"/>
              <a:gd name="T3" fmla="*/ 65 h 65"/>
            </a:gdLst>
            <a:ahLst/>
            <a:cxnLst>
              <a:cxn ang="0">
                <a:pos x="T0" y="T1"/>
              </a:cxn>
              <a:cxn ang="0">
                <a:pos x="T2" y="T3"/>
              </a:cxn>
            </a:cxnLst>
            <a:rect l="0" t="0" r="r" b="b"/>
            <a:pathLst>
              <a:path w="64" h="65">
                <a:moveTo>
                  <a:pt x="0" y="0"/>
                </a:moveTo>
                <a:cubicBezTo>
                  <a:pt x="20" y="21"/>
                  <a:pt x="42" y="43"/>
                  <a:pt x="64" y="65"/>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tx1"/>
              </a:solidFill>
            </a:endParaRPr>
          </a:p>
        </p:txBody>
      </p:sp>
      <p:sp>
        <p:nvSpPr>
          <p:cNvPr id="63" name="Freeform 27"/>
          <p:cNvSpPr>
            <a:spLocks/>
          </p:cNvSpPr>
          <p:nvPr/>
        </p:nvSpPr>
        <p:spPr bwMode="auto">
          <a:xfrm>
            <a:off x="5438775" y="3721100"/>
            <a:ext cx="228600" cy="223838"/>
          </a:xfrm>
          <a:custGeom>
            <a:avLst/>
            <a:gdLst>
              <a:gd name="T0" fmla="*/ 0 w 69"/>
              <a:gd name="T1" fmla="*/ 0 h 68"/>
              <a:gd name="T2" fmla="*/ 69 w 69"/>
              <a:gd name="T3" fmla="*/ 68 h 68"/>
            </a:gdLst>
            <a:ahLst/>
            <a:cxnLst>
              <a:cxn ang="0">
                <a:pos x="T0" y="T1"/>
              </a:cxn>
              <a:cxn ang="0">
                <a:pos x="T2" y="T3"/>
              </a:cxn>
            </a:cxnLst>
            <a:rect l="0" t="0" r="r" b="b"/>
            <a:pathLst>
              <a:path w="69" h="68">
                <a:moveTo>
                  <a:pt x="0" y="0"/>
                </a:moveTo>
                <a:cubicBezTo>
                  <a:pt x="22" y="22"/>
                  <a:pt x="45" y="45"/>
                  <a:pt x="69" y="68"/>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tx1"/>
              </a:solidFill>
            </a:endParaRPr>
          </a:p>
        </p:txBody>
      </p:sp>
      <p:sp>
        <p:nvSpPr>
          <p:cNvPr id="64" name="Freeform 28"/>
          <p:cNvSpPr>
            <a:spLocks/>
          </p:cNvSpPr>
          <p:nvPr/>
        </p:nvSpPr>
        <p:spPr bwMode="auto">
          <a:xfrm>
            <a:off x="5551488" y="3727450"/>
            <a:ext cx="222250" cy="220663"/>
          </a:xfrm>
          <a:custGeom>
            <a:avLst/>
            <a:gdLst>
              <a:gd name="T0" fmla="*/ 0 w 67"/>
              <a:gd name="T1" fmla="*/ 0 h 67"/>
              <a:gd name="T2" fmla="*/ 67 w 67"/>
              <a:gd name="T3" fmla="*/ 67 h 67"/>
            </a:gdLst>
            <a:ahLst/>
            <a:cxnLst>
              <a:cxn ang="0">
                <a:pos x="T0" y="T1"/>
              </a:cxn>
              <a:cxn ang="0">
                <a:pos x="T2" y="T3"/>
              </a:cxn>
            </a:cxnLst>
            <a:rect l="0" t="0" r="r" b="b"/>
            <a:pathLst>
              <a:path w="67" h="67">
                <a:moveTo>
                  <a:pt x="0" y="0"/>
                </a:moveTo>
                <a:cubicBezTo>
                  <a:pt x="22" y="22"/>
                  <a:pt x="45" y="45"/>
                  <a:pt x="67" y="67"/>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tx1"/>
              </a:solidFill>
            </a:endParaRPr>
          </a:p>
        </p:txBody>
      </p:sp>
      <p:sp>
        <p:nvSpPr>
          <p:cNvPr id="65" name="Freeform 29"/>
          <p:cNvSpPr>
            <a:spLocks/>
          </p:cNvSpPr>
          <p:nvPr/>
        </p:nvSpPr>
        <p:spPr bwMode="auto">
          <a:xfrm>
            <a:off x="5676900" y="3746500"/>
            <a:ext cx="215900" cy="215900"/>
          </a:xfrm>
          <a:custGeom>
            <a:avLst/>
            <a:gdLst>
              <a:gd name="T0" fmla="*/ 0 w 65"/>
              <a:gd name="T1" fmla="*/ 0 h 65"/>
              <a:gd name="T2" fmla="*/ 65 w 65"/>
              <a:gd name="T3" fmla="*/ 65 h 65"/>
            </a:gdLst>
            <a:ahLst/>
            <a:cxnLst>
              <a:cxn ang="0">
                <a:pos x="T0" y="T1"/>
              </a:cxn>
              <a:cxn ang="0">
                <a:pos x="T2" y="T3"/>
              </a:cxn>
            </a:cxnLst>
            <a:rect l="0" t="0" r="r" b="b"/>
            <a:pathLst>
              <a:path w="65" h="65">
                <a:moveTo>
                  <a:pt x="0" y="0"/>
                </a:moveTo>
                <a:cubicBezTo>
                  <a:pt x="22" y="21"/>
                  <a:pt x="44" y="44"/>
                  <a:pt x="65" y="65"/>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tx1"/>
              </a:solidFill>
            </a:endParaRPr>
          </a:p>
        </p:txBody>
      </p:sp>
      <p:sp>
        <p:nvSpPr>
          <p:cNvPr id="66" name="Freeform 30"/>
          <p:cNvSpPr>
            <a:spLocks/>
          </p:cNvSpPr>
          <p:nvPr/>
        </p:nvSpPr>
        <p:spPr bwMode="auto">
          <a:xfrm>
            <a:off x="5786438" y="3749675"/>
            <a:ext cx="234950" cy="234950"/>
          </a:xfrm>
          <a:custGeom>
            <a:avLst/>
            <a:gdLst>
              <a:gd name="T0" fmla="*/ 0 w 71"/>
              <a:gd name="T1" fmla="*/ 0 h 71"/>
              <a:gd name="T2" fmla="*/ 71 w 71"/>
              <a:gd name="T3" fmla="*/ 71 h 71"/>
            </a:gdLst>
            <a:ahLst/>
            <a:cxnLst>
              <a:cxn ang="0">
                <a:pos x="T0" y="T1"/>
              </a:cxn>
              <a:cxn ang="0">
                <a:pos x="T2" y="T3"/>
              </a:cxn>
            </a:cxnLst>
            <a:rect l="0" t="0" r="r" b="b"/>
            <a:pathLst>
              <a:path w="71" h="71">
                <a:moveTo>
                  <a:pt x="0" y="0"/>
                </a:moveTo>
                <a:cubicBezTo>
                  <a:pt x="24" y="24"/>
                  <a:pt x="48" y="48"/>
                  <a:pt x="71" y="71"/>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tx1"/>
              </a:solidFill>
            </a:endParaRPr>
          </a:p>
        </p:txBody>
      </p:sp>
      <p:sp>
        <p:nvSpPr>
          <p:cNvPr id="67" name="Freeform 31"/>
          <p:cNvSpPr>
            <a:spLocks/>
          </p:cNvSpPr>
          <p:nvPr/>
        </p:nvSpPr>
        <p:spPr bwMode="auto">
          <a:xfrm>
            <a:off x="5905500" y="3763963"/>
            <a:ext cx="225425" cy="227013"/>
          </a:xfrm>
          <a:custGeom>
            <a:avLst/>
            <a:gdLst>
              <a:gd name="T0" fmla="*/ 0 w 68"/>
              <a:gd name="T1" fmla="*/ 0 h 69"/>
              <a:gd name="T2" fmla="*/ 68 w 68"/>
              <a:gd name="T3" fmla="*/ 69 h 69"/>
            </a:gdLst>
            <a:ahLst/>
            <a:cxnLst>
              <a:cxn ang="0">
                <a:pos x="T0" y="T1"/>
              </a:cxn>
              <a:cxn ang="0">
                <a:pos x="T2" y="T3"/>
              </a:cxn>
            </a:cxnLst>
            <a:rect l="0" t="0" r="r" b="b"/>
            <a:pathLst>
              <a:path w="68" h="69">
                <a:moveTo>
                  <a:pt x="0" y="0"/>
                </a:moveTo>
                <a:cubicBezTo>
                  <a:pt x="24" y="24"/>
                  <a:pt x="47" y="47"/>
                  <a:pt x="68" y="69"/>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tx1"/>
              </a:solidFill>
            </a:endParaRPr>
          </a:p>
        </p:txBody>
      </p:sp>
      <p:sp>
        <p:nvSpPr>
          <p:cNvPr id="68" name="Freeform 32"/>
          <p:cNvSpPr>
            <a:spLocks/>
          </p:cNvSpPr>
          <p:nvPr/>
        </p:nvSpPr>
        <p:spPr bwMode="auto">
          <a:xfrm>
            <a:off x="6027738" y="3783013"/>
            <a:ext cx="225425" cy="222250"/>
          </a:xfrm>
          <a:custGeom>
            <a:avLst/>
            <a:gdLst>
              <a:gd name="T0" fmla="*/ 0 w 68"/>
              <a:gd name="T1" fmla="*/ 0 h 67"/>
              <a:gd name="T2" fmla="*/ 68 w 68"/>
              <a:gd name="T3" fmla="*/ 67 h 67"/>
            </a:gdLst>
            <a:ahLst/>
            <a:cxnLst>
              <a:cxn ang="0">
                <a:pos x="T0" y="T1"/>
              </a:cxn>
              <a:cxn ang="0">
                <a:pos x="T2" y="T3"/>
              </a:cxn>
            </a:cxnLst>
            <a:rect l="0" t="0" r="r" b="b"/>
            <a:pathLst>
              <a:path w="68" h="67">
                <a:moveTo>
                  <a:pt x="0" y="0"/>
                </a:moveTo>
                <a:cubicBezTo>
                  <a:pt x="24" y="23"/>
                  <a:pt x="47" y="47"/>
                  <a:pt x="68" y="67"/>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tx1"/>
              </a:solidFill>
            </a:endParaRPr>
          </a:p>
        </p:txBody>
      </p:sp>
      <p:sp>
        <p:nvSpPr>
          <p:cNvPr id="69" name="Freeform 33"/>
          <p:cNvSpPr>
            <a:spLocks/>
          </p:cNvSpPr>
          <p:nvPr/>
        </p:nvSpPr>
        <p:spPr bwMode="auto">
          <a:xfrm>
            <a:off x="6140450" y="3786188"/>
            <a:ext cx="227013" cy="228600"/>
          </a:xfrm>
          <a:custGeom>
            <a:avLst/>
            <a:gdLst>
              <a:gd name="T0" fmla="*/ 0 w 69"/>
              <a:gd name="T1" fmla="*/ 0 h 69"/>
              <a:gd name="T2" fmla="*/ 69 w 69"/>
              <a:gd name="T3" fmla="*/ 69 h 69"/>
            </a:gdLst>
            <a:ahLst/>
            <a:cxnLst>
              <a:cxn ang="0">
                <a:pos x="T0" y="T1"/>
              </a:cxn>
              <a:cxn ang="0">
                <a:pos x="T2" y="T3"/>
              </a:cxn>
            </a:cxnLst>
            <a:rect l="0" t="0" r="r" b="b"/>
            <a:pathLst>
              <a:path w="69" h="69">
                <a:moveTo>
                  <a:pt x="0" y="0"/>
                </a:moveTo>
                <a:cubicBezTo>
                  <a:pt x="25" y="25"/>
                  <a:pt x="48" y="49"/>
                  <a:pt x="69" y="69"/>
                </a:cubicBezTo>
              </a:path>
            </a:pathLst>
          </a:custGeom>
          <a:solidFill>
            <a:srgbClr val="F4D75A"/>
          </a:solid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tx1"/>
              </a:solidFill>
            </a:endParaRPr>
          </a:p>
        </p:txBody>
      </p:sp>
      <p:sp>
        <p:nvSpPr>
          <p:cNvPr id="70" name="Freeform 34"/>
          <p:cNvSpPr>
            <a:spLocks/>
          </p:cNvSpPr>
          <p:nvPr/>
        </p:nvSpPr>
        <p:spPr bwMode="auto">
          <a:xfrm>
            <a:off x="6253163" y="3794125"/>
            <a:ext cx="190500" cy="190500"/>
          </a:xfrm>
          <a:custGeom>
            <a:avLst/>
            <a:gdLst>
              <a:gd name="T0" fmla="*/ 0 w 58"/>
              <a:gd name="T1" fmla="*/ 0 h 58"/>
              <a:gd name="T2" fmla="*/ 58 w 58"/>
              <a:gd name="T3" fmla="*/ 58 h 58"/>
            </a:gdLst>
            <a:ahLst/>
            <a:cxnLst>
              <a:cxn ang="0">
                <a:pos x="T0" y="T1"/>
              </a:cxn>
              <a:cxn ang="0">
                <a:pos x="T2" y="T3"/>
              </a:cxn>
            </a:cxnLst>
            <a:rect l="0" t="0" r="r" b="b"/>
            <a:pathLst>
              <a:path w="58" h="58">
                <a:moveTo>
                  <a:pt x="0" y="0"/>
                </a:moveTo>
                <a:cubicBezTo>
                  <a:pt x="21" y="21"/>
                  <a:pt x="41" y="41"/>
                  <a:pt x="58" y="58"/>
                </a:cubicBezTo>
              </a:path>
            </a:pathLst>
          </a:custGeom>
          <a:solidFill>
            <a:srgbClr val="F4D75A"/>
          </a:solid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tx1"/>
              </a:solidFill>
            </a:endParaRPr>
          </a:p>
        </p:txBody>
      </p:sp>
      <p:sp>
        <p:nvSpPr>
          <p:cNvPr id="71" name="Freeform 35"/>
          <p:cNvSpPr>
            <a:spLocks/>
          </p:cNvSpPr>
          <p:nvPr/>
        </p:nvSpPr>
        <p:spPr bwMode="auto">
          <a:xfrm>
            <a:off x="6357938" y="3794125"/>
            <a:ext cx="155575" cy="157163"/>
          </a:xfrm>
          <a:custGeom>
            <a:avLst/>
            <a:gdLst>
              <a:gd name="T0" fmla="*/ 0 w 47"/>
              <a:gd name="T1" fmla="*/ 0 h 48"/>
              <a:gd name="T2" fmla="*/ 47 w 47"/>
              <a:gd name="T3" fmla="*/ 48 h 48"/>
            </a:gdLst>
            <a:ahLst/>
            <a:cxnLst>
              <a:cxn ang="0">
                <a:pos x="T0" y="T1"/>
              </a:cxn>
              <a:cxn ang="0">
                <a:pos x="T2" y="T3"/>
              </a:cxn>
            </a:cxnLst>
            <a:rect l="0" t="0" r="r" b="b"/>
            <a:pathLst>
              <a:path w="47" h="48">
                <a:moveTo>
                  <a:pt x="0" y="0"/>
                </a:moveTo>
                <a:cubicBezTo>
                  <a:pt x="17" y="18"/>
                  <a:pt x="33" y="34"/>
                  <a:pt x="47" y="48"/>
                </a:cubicBezTo>
              </a:path>
            </a:pathLst>
          </a:custGeom>
          <a:solidFill>
            <a:srgbClr val="82B4DE"/>
          </a:solid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tx1"/>
              </a:solidFill>
            </a:endParaRPr>
          </a:p>
        </p:txBody>
      </p:sp>
      <p:sp>
        <p:nvSpPr>
          <p:cNvPr id="72" name="Freeform 36"/>
          <p:cNvSpPr>
            <a:spLocks/>
          </p:cNvSpPr>
          <p:nvPr/>
        </p:nvSpPr>
        <p:spPr bwMode="auto">
          <a:xfrm>
            <a:off x="6430963" y="3763963"/>
            <a:ext cx="155575" cy="155575"/>
          </a:xfrm>
          <a:custGeom>
            <a:avLst/>
            <a:gdLst>
              <a:gd name="T0" fmla="*/ 0 w 47"/>
              <a:gd name="T1" fmla="*/ 0 h 47"/>
              <a:gd name="T2" fmla="*/ 47 w 47"/>
              <a:gd name="T3" fmla="*/ 47 h 47"/>
            </a:gdLst>
            <a:ahLst/>
            <a:cxnLst>
              <a:cxn ang="0">
                <a:pos x="T0" y="T1"/>
              </a:cxn>
              <a:cxn ang="0">
                <a:pos x="T2" y="T3"/>
              </a:cxn>
            </a:cxnLst>
            <a:rect l="0" t="0" r="r" b="b"/>
            <a:pathLst>
              <a:path w="47" h="47">
                <a:moveTo>
                  <a:pt x="0" y="0"/>
                </a:moveTo>
                <a:cubicBezTo>
                  <a:pt x="17" y="17"/>
                  <a:pt x="33" y="33"/>
                  <a:pt x="47" y="47"/>
                </a:cubicBezTo>
              </a:path>
            </a:pathLst>
          </a:custGeom>
          <a:solidFill>
            <a:srgbClr val="82B4DE"/>
          </a:solid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tx1"/>
              </a:solidFill>
            </a:endParaRPr>
          </a:p>
        </p:txBody>
      </p:sp>
      <p:sp>
        <p:nvSpPr>
          <p:cNvPr id="73" name="Freeform 37"/>
          <p:cNvSpPr>
            <a:spLocks/>
          </p:cNvSpPr>
          <p:nvPr/>
        </p:nvSpPr>
        <p:spPr bwMode="auto">
          <a:xfrm>
            <a:off x="6503988" y="3730625"/>
            <a:ext cx="147638" cy="149225"/>
          </a:xfrm>
          <a:custGeom>
            <a:avLst/>
            <a:gdLst>
              <a:gd name="T0" fmla="*/ 0 w 45"/>
              <a:gd name="T1" fmla="*/ 0 h 45"/>
              <a:gd name="T2" fmla="*/ 45 w 45"/>
              <a:gd name="T3" fmla="*/ 45 h 45"/>
            </a:gdLst>
            <a:ahLst/>
            <a:cxnLst>
              <a:cxn ang="0">
                <a:pos x="T0" y="T1"/>
              </a:cxn>
              <a:cxn ang="0">
                <a:pos x="T2" y="T3"/>
              </a:cxn>
            </a:cxnLst>
            <a:rect l="0" t="0" r="r" b="b"/>
            <a:pathLst>
              <a:path w="45" h="45">
                <a:moveTo>
                  <a:pt x="0" y="0"/>
                </a:moveTo>
                <a:cubicBezTo>
                  <a:pt x="17" y="17"/>
                  <a:pt x="32" y="32"/>
                  <a:pt x="45" y="45"/>
                </a:cubicBezTo>
              </a:path>
            </a:pathLst>
          </a:custGeom>
          <a:solidFill>
            <a:srgbClr val="3584C5"/>
          </a:solid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tx1"/>
              </a:solidFill>
            </a:endParaRPr>
          </a:p>
        </p:txBody>
      </p:sp>
      <p:sp>
        <p:nvSpPr>
          <p:cNvPr id="74" name="Freeform 38"/>
          <p:cNvSpPr>
            <a:spLocks/>
          </p:cNvSpPr>
          <p:nvPr/>
        </p:nvSpPr>
        <p:spPr bwMode="auto">
          <a:xfrm>
            <a:off x="6569075" y="3690938"/>
            <a:ext cx="149225" cy="149225"/>
          </a:xfrm>
          <a:custGeom>
            <a:avLst/>
            <a:gdLst>
              <a:gd name="T0" fmla="*/ 0 w 45"/>
              <a:gd name="T1" fmla="*/ 0 h 45"/>
              <a:gd name="T2" fmla="*/ 45 w 45"/>
              <a:gd name="T3" fmla="*/ 45 h 45"/>
            </a:gdLst>
            <a:ahLst/>
            <a:cxnLst>
              <a:cxn ang="0">
                <a:pos x="T0" y="T1"/>
              </a:cxn>
              <a:cxn ang="0">
                <a:pos x="T2" y="T3"/>
              </a:cxn>
            </a:cxnLst>
            <a:rect l="0" t="0" r="r" b="b"/>
            <a:pathLst>
              <a:path w="45" h="45">
                <a:moveTo>
                  <a:pt x="0" y="0"/>
                </a:moveTo>
                <a:cubicBezTo>
                  <a:pt x="17" y="17"/>
                  <a:pt x="32" y="32"/>
                  <a:pt x="45" y="45"/>
                </a:cubicBezTo>
              </a:path>
            </a:pathLst>
          </a:custGeom>
          <a:solidFill>
            <a:srgbClr val="3584C5"/>
          </a:solid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bg1"/>
              </a:solidFill>
            </a:endParaRPr>
          </a:p>
        </p:txBody>
      </p:sp>
      <p:sp>
        <p:nvSpPr>
          <p:cNvPr id="75" name="Freeform 39"/>
          <p:cNvSpPr>
            <a:spLocks/>
          </p:cNvSpPr>
          <p:nvPr/>
        </p:nvSpPr>
        <p:spPr bwMode="auto">
          <a:xfrm>
            <a:off x="6635750" y="3651250"/>
            <a:ext cx="158750" cy="158750"/>
          </a:xfrm>
          <a:custGeom>
            <a:avLst/>
            <a:gdLst>
              <a:gd name="T0" fmla="*/ 0 w 48"/>
              <a:gd name="T1" fmla="*/ 0 h 48"/>
              <a:gd name="T2" fmla="*/ 48 w 48"/>
              <a:gd name="T3" fmla="*/ 48 h 48"/>
            </a:gdLst>
            <a:ahLst/>
            <a:cxnLst>
              <a:cxn ang="0">
                <a:pos x="T0" y="T1"/>
              </a:cxn>
              <a:cxn ang="0">
                <a:pos x="T2" y="T3"/>
              </a:cxn>
            </a:cxnLst>
            <a:rect l="0" t="0" r="r" b="b"/>
            <a:pathLst>
              <a:path w="48" h="48">
                <a:moveTo>
                  <a:pt x="0" y="0"/>
                </a:moveTo>
                <a:cubicBezTo>
                  <a:pt x="18" y="18"/>
                  <a:pt x="34" y="34"/>
                  <a:pt x="48" y="48"/>
                </a:cubicBezTo>
              </a:path>
            </a:pathLst>
          </a:custGeom>
          <a:noFill/>
          <a:ln w="14288"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solidFill>
                <a:schemeClr val="bg1"/>
              </a:solidFill>
            </a:endParaRPr>
          </a:p>
        </p:txBody>
      </p:sp>
      <p:sp>
        <p:nvSpPr>
          <p:cNvPr id="76" name="Freeform 40"/>
          <p:cNvSpPr>
            <a:spLocks/>
          </p:cNvSpPr>
          <p:nvPr/>
        </p:nvSpPr>
        <p:spPr bwMode="auto">
          <a:xfrm>
            <a:off x="6705600" y="3614738"/>
            <a:ext cx="155575" cy="155575"/>
          </a:xfrm>
          <a:custGeom>
            <a:avLst/>
            <a:gdLst>
              <a:gd name="T0" fmla="*/ 0 w 47"/>
              <a:gd name="T1" fmla="*/ 0 h 47"/>
              <a:gd name="T2" fmla="*/ 47 w 47"/>
              <a:gd name="T3" fmla="*/ 47 h 47"/>
            </a:gdLst>
            <a:ahLst/>
            <a:cxnLst>
              <a:cxn ang="0">
                <a:pos x="T0" y="T1"/>
              </a:cxn>
              <a:cxn ang="0">
                <a:pos x="T2" y="T3"/>
              </a:cxn>
            </a:cxnLst>
            <a:rect l="0" t="0" r="r" b="b"/>
            <a:pathLst>
              <a:path w="47" h="47">
                <a:moveTo>
                  <a:pt x="0" y="0"/>
                </a:moveTo>
                <a:cubicBezTo>
                  <a:pt x="18" y="18"/>
                  <a:pt x="34" y="34"/>
                  <a:pt x="47" y="47"/>
                </a:cubicBezTo>
              </a:path>
            </a:pathLst>
          </a:custGeom>
          <a:noFill/>
          <a:ln w="14288"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solidFill>
                <a:schemeClr val="bg1"/>
              </a:solidFill>
            </a:endParaRPr>
          </a:p>
        </p:txBody>
      </p:sp>
      <p:sp>
        <p:nvSpPr>
          <p:cNvPr id="77" name="Freeform 41"/>
          <p:cNvSpPr>
            <a:spLocks/>
          </p:cNvSpPr>
          <p:nvPr/>
        </p:nvSpPr>
        <p:spPr bwMode="auto">
          <a:xfrm>
            <a:off x="6821488" y="3617913"/>
            <a:ext cx="119063" cy="122238"/>
          </a:xfrm>
          <a:custGeom>
            <a:avLst/>
            <a:gdLst>
              <a:gd name="T0" fmla="*/ 0 w 36"/>
              <a:gd name="T1" fmla="*/ 0 h 37"/>
              <a:gd name="T2" fmla="*/ 36 w 36"/>
              <a:gd name="T3" fmla="*/ 37 h 37"/>
            </a:gdLst>
            <a:ahLst/>
            <a:cxnLst>
              <a:cxn ang="0">
                <a:pos x="T0" y="T1"/>
              </a:cxn>
              <a:cxn ang="0">
                <a:pos x="T2" y="T3"/>
              </a:cxn>
            </a:cxnLst>
            <a:rect l="0" t="0" r="r" b="b"/>
            <a:pathLst>
              <a:path w="36" h="37">
                <a:moveTo>
                  <a:pt x="0" y="0"/>
                </a:moveTo>
                <a:cubicBezTo>
                  <a:pt x="14" y="14"/>
                  <a:pt x="26" y="27"/>
                  <a:pt x="36" y="37"/>
                </a:cubicBezTo>
              </a:path>
            </a:pathLst>
          </a:custGeom>
          <a:noFill/>
          <a:ln w="14288"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solidFill>
                <a:schemeClr val="bg1"/>
              </a:solidFill>
            </a:endParaRPr>
          </a:p>
        </p:txBody>
      </p:sp>
      <p:sp>
        <p:nvSpPr>
          <p:cNvPr id="78" name="Freeform 42"/>
          <p:cNvSpPr>
            <a:spLocks/>
          </p:cNvSpPr>
          <p:nvPr/>
        </p:nvSpPr>
        <p:spPr bwMode="auto">
          <a:xfrm>
            <a:off x="6946900" y="3632200"/>
            <a:ext cx="69850" cy="68263"/>
          </a:xfrm>
          <a:custGeom>
            <a:avLst/>
            <a:gdLst>
              <a:gd name="T0" fmla="*/ 0 w 21"/>
              <a:gd name="T1" fmla="*/ 0 h 21"/>
              <a:gd name="T2" fmla="*/ 21 w 21"/>
              <a:gd name="T3" fmla="*/ 21 h 21"/>
            </a:gdLst>
            <a:ahLst/>
            <a:cxnLst>
              <a:cxn ang="0">
                <a:pos x="T0" y="T1"/>
              </a:cxn>
              <a:cxn ang="0">
                <a:pos x="T2" y="T3"/>
              </a:cxn>
            </a:cxnLst>
            <a:rect l="0" t="0" r="r" b="b"/>
            <a:pathLst>
              <a:path w="21" h="21">
                <a:moveTo>
                  <a:pt x="0" y="0"/>
                </a:moveTo>
                <a:cubicBezTo>
                  <a:pt x="8" y="8"/>
                  <a:pt x="15" y="15"/>
                  <a:pt x="21" y="21"/>
                </a:cubicBezTo>
              </a:path>
            </a:pathLst>
          </a:custGeom>
          <a:noFill/>
          <a:ln w="14288"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solidFill>
                <a:schemeClr val="bg1"/>
              </a:solidFill>
            </a:endParaRPr>
          </a:p>
        </p:txBody>
      </p:sp>
      <p:sp>
        <p:nvSpPr>
          <p:cNvPr id="79" name="Freeform 43"/>
          <p:cNvSpPr>
            <a:spLocks/>
          </p:cNvSpPr>
          <p:nvPr/>
        </p:nvSpPr>
        <p:spPr bwMode="auto">
          <a:xfrm>
            <a:off x="4203700" y="4805363"/>
            <a:ext cx="76200" cy="77788"/>
          </a:xfrm>
          <a:custGeom>
            <a:avLst/>
            <a:gdLst>
              <a:gd name="T0" fmla="*/ 0 w 23"/>
              <a:gd name="T1" fmla="*/ 0 h 24"/>
              <a:gd name="T2" fmla="*/ 23 w 23"/>
              <a:gd name="T3" fmla="*/ 24 h 24"/>
            </a:gdLst>
            <a:ahLst/>
            <a:cxnLst>
              <a:cxn ang="0">
                <a:pos x="T0" y="T1"/>
              </a:cxn>
              <a:cxn ang="0">
                <a:pos x="T2" y="T3"/>
              </a:cxn>
            </a:cxnLst>
            <a:rect l="0" t="0" r="r" b="b"/>
            <a:pathLst>
              <a:path w="23" h="24">
                <a:moveTo>
                  <a:pt x="0" y="0"/>
                </a:moveTo>
                <a:cubicBezTo>
                  <a:pt x="6" y="7"/>
                  <a:pt x="14" y="14"/>
                  <a:pt x="23" y="24"/>
                </a:cubicBezTo>
              </a:path>
            </a:pathLst>
          </a:custGeom>
          <a:solidFill>
            <a:srgbClr val="F4D75A"/>
          </a:solid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4345E"/>
              </a:solidFill>
            </a:endParaRPr>
          </a:p>
        </p:txBody>
      </p:sp>
      <p:sp>
        <p:nvSpPr>
          <p:cNvPr id="80" name="Freeform 44"/>
          <p:cNvSpPr>
            <a:spLocks/>
          </p:cNvSpPr>
          <p:nvPr/>
        </p:nvSpPr>
        <p:spPr bwMode="auto">
          <a:xfrm>
            <a:off x="4265613" y="4765675"/>
            <a:ext cx="139700" cy="134938"/>
          </a:xfrm>
          <a:custGeom>
            <a:avLst/>
            <a:gdLst>
              <a:gd name="T0" fmla="*/ 0 w 42"/>
              <a:gd name="T1" fmla="*/ 0 h 41"/>
              <a:gd name="T2" fmla="*/ 42 w 42"/>
              <a:gd name="T3" fmla="*/ 41 h 41"/>
            </a:gdLst>
            <a:ahLst/>
            <a:cxnLst>
              <a:cxn ang="0">
                <a:pos x="T0" y="T1"/>
              </a:cxn>
              <a:cxn ang="0">
                <a:pos x="T2" y="T3"/>
              </a:cxn>
            </a:cxnLst>
            <a:rect l="0" t="0" r="r" b="b"/>
            <a:pathLst>
              <a:path w="42" h="41">
                <a:moveTo>
                  <a:pt x="0" y="0"/>
                </a:moveTo>
                <a:cubicBezTo>
                  <a:pt x="11" y="10"/>
                  <a:pt x="25" y="24"/>
                  <a:pt x="42" y="41"/>
                </a:cubicBezTo>
              </a:path>
            </a:pathLst>
          </a:custGeom>
          <a:solidFill>
            <a:srgbClr val="F4D75A"/>
          </a:solid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4345E"/>
              </a:solidFill>
            </a:endParaRPr>
          </a:p>
        </p:txBody>
      </p:sp>
      <p:sp>
        <p:nvSpPr>
          <p:cNvPr id="81" name="Freeform 45"/>
          <p:cNvSpPr>
            <a:spLocks/>
          </p:cNvSpPr>
          <p:nvPr/>
        </p:nvSpPr>
        <p:spPr bwMode="auto">
          <a:xfrm>
            <a:off x="4348163" y="4741863"/>
            <a:ext cx="176213" cy="174625"/>
          </a:xfrm>
          <a:custGeom>
            <a:avLst/>
            <a:gdLst>
              <a:gd name="T0" fmla="*/ 0 w 53"/>
              <a:gd name="T1" fmla="*/ 0 h 53"/>
              <a:gd name="T2" fmla="*/ 53 w 53"/>
              <a:gd name="T3" fmla="*/ 53 h 53"/>
            </a:gdLst>
            <a:ahLst/>
            <a:cxnLst>
              <a:cxn ang="0">
                <a:pos x="T0" y="T1"/>
              </a:cxn>
              <a:cxn ang="0">
                <a:pos x="T2" y="T3"/>
              </a:cxn>
            </a:cxnLst>
            <a:rect l="0" t="0" r="r" b="b"/>
            <a:pathLst>
              <a:path w="53" h="53">
                <a:moveTo>
                  <a:pt x="0" y="0"/>
                </a:moveTo>
                <a:cubicBezTo>
                  <a:pt x="14" y="14"/>
                  <a:pt x="32" y="32"/>
                  <a:pt x="53" y="53"/>
                </a:cubicBezTo>
              </a:path>
            </a:pathLst>
          </a:custGeom>
          <a:solidFill>
            <a:srgbClr val="F4D75A"/>
          </a:solid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4345E"/>
              </a:solidFill>
            </a:endParaRPr>
          </a:p>
        </p:txBody>
      </p:sp>
      <p:sp>
        <p:nvSpPr>
          <p:cNvPr id="82" name="Freeform 46"/>
          <p:cNvSpPr>
            <a:spLocks/>
          </p:cNvSpPr>
          <p:nvPr/>
        </p:nvSpPr>
        <p:spPr bwMode="auto">
          <a:xfrm>
            <a:off x="4418013" y="4705350"/>
            <a:ext cx="217488" cy="217488"/>
          </a:xfrm>
          <a:custGeom>
            <a:avLst/>
            <a:gdLst>
              <a:gd name="T0" fmla="*/ 0 w 66"/>
              <a:gd name="T1" fmla="*/ 0 h 66"/>
              <a:gd name="T2" fmla="*/ 66 w 66"/>
              <a:gd name="T3" fmla="*/ 66 h 66"/>
            </a:gdLst>
            <a:ahLst/>
            <a:cxnLst>
              <a:cxn ang="0">
                <a:pos x="T0" y="T1"/>
              </a:cxn>
              <a:cxn ang="0">
                <a:pos x="T2" y="T3"/>
              </a:cxn>
            </a:cxnLst>
            <a:rect l="0" t="0" r="r" b="b"/>
            <a:pathLst>
              <a:path w="66" h="66">
                <a:moveTo>
                  <a:pt x="0" y="0"/>
                </a:moveTo>
                <a:cubicBezTo>
                  <a:pt x="17" y="17"/>
                  <a:pt x="40" y="40"/>
                  <a:pt x="66" y="66"/>
                </a:cubicBezTo>
              </a:path>
            </a:pathLst>
          </a:custGeom>
          <a:solidFill>
            <a:srgbClr val="F4D75A"/>
          </a:solid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4345E"/>
              </a:solidFill>
            </a:endParaRPr>
          </a:p>
        </p:txBody>
      </p:sp>
      <p:sp>
        <p:nvSpPr>
          <p:cNvPr id="83" name="Freeform 47"/>
          <p:cNvSpPr>
            <a:spLocks/>
          </p:cNvSpPr>
          <p:nvPr/>
        </p:nvSpPr>
        <p:spPr bwMode="auto">
          <a:xfrm>
            <a:off x="4484688" y="4665663"/>
            <a:ext cx="269875" cy="271463"/>
          </a:xfrm>
          <a:custGeom>
            <a:avLst/>
            <a:gdLst>
              <a:gd name="T0" fmla="*/ 0 w 82"/>
              <a:gd name="T1" fmla="*/ 0 h 82"/>
              <a:gd name="T2" fmla="*/ 82 w 82"/>
              <a:gd name="T3" fmla="*/ 82 h 82"/>
            </a:gdLst>
            <a:ahLst/>
            <a:cxnLst>
              <a:cxn ang="0">
                <a:pos x="T0" y="T1"/>
              </a:cxn>
              <a:cxn ang="0">
                <a:pos x="T2" y="T3"/>
              </a:cxn>
            </a:cxnLst>
            <a:rect l="0" t="0" r="r" b="b"/>
            <a:pathLst>
              <a:path w="82" h="82">
                <a:moveTo>
                  <a:pt x="0" y="0"/>
                </a:moveTo>
                <a:cubicBezTo>
                  <a:pt x="22" y="21"/>
                  <a:pt x="50" y="50"/>
                  <a:pt x="82" y="82"/>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4345E"/>
              </a:solidFill>
            </a:endParaRPr>
          </a:p>
        </p:txBody>
      </p:sp>
      <p:sp>
        <p:nvSpPr>
          <p:cNvPr id="84" name="Freeform 48"/>
          <p:cNvSpPr>
            <a:spLocks/>
          </p:cNvSpPr>
          <p:nvPr/>
        </p:nvSpPr>
        <p:spPr bwMode="auto">
          <a:xfrm>
            <a:off x="4597400" y="4672013"/>
            <a:ext cx="273050" cy="274638"/>
          </a:xfrm>
          <a:custGeom>
            <a:avLst/>
            <a:gdLst>
              <a:gd name="T0" fmla="*/ 0 w 83"/>
              <a:gd name="T1" fmla="*/ 0 h 83"/>
              <a:gd name="T2" fmla="*/ 83 w 83"/>
              <a:gd name="T3" fmla="*/ 83 h 83"/>
            </a:gdLst>
            <a:ahLst/>
            <a:cxnLst>
              <a:cxn ang="0">
                <a:pos x="T0" y="T1"/>
              </a:cxn>
              <a:cxn ang="0">
                <a:pos x="T2" y="T3"/>
              </a:cxn>
            </a:cxnLst>
            <a:rect l="0" t="0" r="r" b="b"/>
            <a:pathLst>
              <a:path w="83" h="83">
                <a:moveTo>
                  <a:pt x="0" y="0"/>
                </a:moveTo>
                <a:cubicBezTo>
                  <a:pt x="23" y="23"/>
                  <a:pt x="52" y="52"/>
                  <a:pt x="83" y="83"/>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4345E"/>
              </a:solidFill>
            </a:endParaRPr>
          </a:p>
        </p:txBody>
      </p:sp>
      <p:sp>
        <p:nvSpPr>
          <p:cNvPr id="85" name="Freeform 49"/>
          <p:cNvSpPr>
            <a:spLocks/>
          </p:cNvSpPr>
          <p:nvPr/>
        </p:nvSpPr>
        <p:spPr bwMode="auto">
          <a:xfrm>
            <a:off x="4708525" y="4678363"/>
            <a:ext cx="280988" cy="280988"/>
          </a:xfrm>
          <a:custGeom>
            <a:avLst/>
            <a:gdLst>
              <a:gd name="T0" fmla="*/ 0 w 85"/>
              <a:gd name="T1" fmla="*/ 0 h 85"/>
              <a:gd name="T2" fmla="*/ 85 w 85"/>
              <a:gd name="T3" fmla="*/ 85 h 85"/>
            </a:gdLst>
            <a:ahLst/>
            <a:cxnLst>
              <a:cxn ang="0">
                <a:pos x="T0" y="T1"/>
              </a:cxn>
              <a:cxn ang="0">
                <a:pos x="T2" y="T3"/>
              </a:cxn>
            </a:cxnLst>
            <a:rect l="0" t="0" r="r" b="b"/>
            <a:pathLst>
              <a:path w="85" h="85">
                <a:moveTo>
                  <a:pt x="0" y="0"/>
                </a:moveTo>
                <a:cubicBezTo>
                  <a:pt x="25" y="25"/>
                  <a:pt x="54" y="54"/>
                  <a:pt x="85" y="85"/>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4345E"/>
              </a:solidFill>
            </a:endParaRPr>
          </a:p>
        </p:txBody>
      </p:sp>
      <p:sp>
        <p:nvSpPr>
          <p:cNvPr id="86" name="Freeform 50"/>
          <p:cNvSpPr>
            <a:spLocks/>
          </p:cNvSpPr>
          <p:nvPr/>
        </p:nvSpPr>
        <p:spPr bwMode="auto">
          <a:xfrm>
            <a:off x="4827588" y="4692650"/>
            <a:ext cx="287338" cy="287338"/>
          </a:xfrm>
          <a:custGeom>
            <a:avLst/>
            <a:gdLst>
              <a:gd name="T0" fmla="*/ 0 w 87"/>
              <a:gd name="T1" fmla="*/ 0 h 87"/>
              <a:gd name="T2" fmla="*/ 87 w 87"/>
              <a:gd name="T3" fmla="*/ 87 h 87"/>
            </a:gdLst>
            <a:ahLst/>
            <a:cxnLst>
              <a:cxn ang="0">
                <a:pos x="T0" y="T1"/>
              </a:cxn>
              <a:cxn ang="0">
                <a:pos x="T2" y="T3"/>
              </a:cxn>
            </a:cxnLst>
            <a:rect l="0" t="0" r="r" b="b"/>
            <a:pathLst>
              <a:path w="87" h="87">
                <a:moveTo>
                  <a:pt x="0" y="0"/>
                </a:moveTo>
                <a:cubicBezTo>
                  <a:pt x="26" y="26"/>
                  <a:pt x="56" y="56"/>
                  <a:pt x="87" y="87"/>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4345E"/>
              </a:solidFill>
            </a:endParaRPr>
          </a:p>
        </p:txBody>
      </p:sp>
      <p:sp>
        <p:nvSpPr>
          <p:cNvPr id="87" name="Freeform 51"/>
          <p:cNvSpPr>
            <a:spLocks/>
          </p:cNvSpPr>
          <p:nvPr/>
        </p:nvSpPr>
        <p:spPr bwMode="auto">
          <a:xfrm>
            <a:off x="4953000" y="4714875"/>
            <a:ext cx="277813" cy="277813"/>
          </a:xfrm>
          <a:custGeom>
            <a:avLst/>
            <a:gdLst>
              <a:gd name="T0" fmla="*/ 0 w 84"/>
              <a:gd name="T1" fmla="*/ 0 h 84"/>
              <a:gd name="T2" fmla="*/ 84 w 84"/>
              <a:gd name="T3" fmla="*/ 84 h 84"/>
            </a:gdLst>
            <a:ahLst/>
            <a:cxnLst>
              <a:cxn ang="0">
                <a:pos x="T0" y="T1"/>
              </a:cxn>
              <a:cxn ang="0">
                <a:pos x="T2" y="T3"/>
              </a:cxn>
            </a:cxnLst>
            <a:rect l="0" t="0" r="r" b="b"/>
            <a:pathLst>
              <a:path w="84" h="84">
                <a:moveTo>
                  <a:pt x="0" y="0"/>
                </a:moveTo>
                <a:cubicBezTo>
                  <a:pt x="26" y="26"/>
                  <a:pt x="55" y="54"/>
                  <a:pt x="84" y="84"/>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4345E"/>
              </a:solidFill>
            </a:endParaRPr>
          </a:p>
        </p:txBody>
      </p:sp>
      <p:sp>
        <p:nvSpPr>
          <p:cNvPr id="88" name="Freeform 52"/>
          <p:cNvSpPr>
            <a:spLocks/>
          </p:cNvSpPr>
          <p:nvPr/>
        </p:nvSpPr>
        <p:spPr bwMode="auto">
          <a:xfrm>
            <a:off x="5075238" y="4732338"/>
            <a:ext cx="271463" cy="269875"/>
          </a:xfrm>
          <a:custGeom>
            <a:avLst/>
            <a:gdLst>
              <a:gd name="T0" fmla="*/ 0 w 82"/>
              <a:gd name="T1" fmla="*/ 0 h 82"/>
              <a:gd name="T2" fmla="*/ 82 w 82"/>
              <a:gd name="T3" fmla="*/ 82 h 82"/>
            </a:gdLst>
            <a:ahLst/>
            <a:cxnLst>
              <a:cxn ang="0">
                <a:pos x="T0" y="T1"/>
              </a:cxn>
              <a:cxn ang="0">
                <a:pos x="T2" y="T3"/>
              </a:cxn>
            </a:cxnLst>
            <a:rect l="0" t="0" r="r" b="b"/>
            <a:pathLst>
              <a:path w="82" h="82">
                <a:moveTo>
                  <a:pt x="0" y="0"/>
                </a:moveTo>
                <a:cubicBezTo>
                  <a:pt x="26" y="26"/>
                  <a:pt x="54" y="54"/>
                  <a:pt x="82" y="82"/>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4345E"/>
              </a:solidFill>
            </a:endParaRPr>
          </a:p>
        </p:txBody>
      </p:sp>
      <p:sp>
        <p:nvSpPr>
          <p:cNvPr id="89" name="Freeform 53"/>
          <p:cNvSpPr>
            <a:spLocks/>
          </p:cNvSpPr>
          <p:nvPr/>
        </p:nvSpPr>
        <p:spPr bwMode="auto">
          <a:xfrm>
            <a:off x="5194300" y="4745038"/>
            <a:ext cx="274638" cy="274638"/>
          </a:xfrm>
          <a:custGeom>
            <a:avLst/>
            <a:gdLst>
              <a:gd name="T0" fmla="*/ 0 w 83"/>
              <a:gd name="T1" fmla="*/ 0 h 83"/>
              <a:gd name="T2" fmla="*/ 83 w 83"/>
              <a:gd name="T3" fmla="*/ 83 h 83"/>
            </a:gdLst>
            <a:ahLst/>
            <a:cxnLst>
              <a:cxn ang="0">
                <a:pos x="T0" y="T1"/>
              </a:cxn>
              <a:cxn ang="0">
                <a:pos x="T2" y="T3"/>
              </a:cxn>
            </a:cxnLst>
            <a:rect l="0" t="0" r="r" b="b"/>
            <a:pathLst>
              <a:path w="83" h="83">
                <a:moveTo>
                  <a:pt x="0" y="0"/>
                </a:moveTo>
                <a:cubicBezTo>
                  <a:pt x="27" y="27"/>
                  <a:pt x="55" y="55"/>
                  <a:pt x="83" y="83"/>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4345E"/>
              </a:solidFill>
            </a:endParaRPr>
          </a:p>
        </p:txBody>
      </p:sp>
      <p:sp>
        <p:nvSpPr>
          <p:cNvPr id="90" name="Freeform 54"/>
          <p:cNvSpPr>
            <a:spLocks/>
          </p:cNvSpPr>
          <p:nvPr/>
        </p:nvSpPr>
        <p:spPr bwMode="auto">
          <a:xfrm>
            <a:off x="5303838" y="4748213"/>
            <a:ext cx="290513" cy="290513"/>
          </a:xfrm>
          <a:custGeom>
            <a:avLst/>
            <a:gdLst>
              <a:gd name="T0" fmla="*/ 0 w 88"/>
              <a:gd name="T1" fmla="*/ 0 h 88"/>
              <a:gd name="T2" fmla="*/ 88 w 88"/>
              <a:gd name="T3" fmla="*/ 88 h 88"/>
            </a:gdLst>
            <a:ahLst/>
            <a:cxnLst>
              <a:cxn ang="0">
                <a:pos x="T0" y="T1"/>
              </a:cxn>
              <a:cxn ang="0">
                <a:pos x="T2" y="T3"/>
              </a:cxn>
            </a:cxnLst>
            <a:rect l="0" t="0" r="r" b="b"/>
            <a:pathLst>
              <a:path w="88" h="88">
                <a:moveTo>
                  <a:pt x="0" y="0"/>
                </a:moveTo>
                <a:cubicBezTo>
                  <a:pt x="29" y="29"/>
                  <a:pt x="59" y="59"/>
                  <a:pt x="88" y="88"/>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4345E"/>
              </a:solidFill>
            </a:endParaRPr>
          </a:p>
        </p:txBody>
      </p:sp>
      <p:sp>
        <p:nvSpPr>
          <p:cNvPr id="91" name="Freeform 55"/>
          <p:cNvSpPr>
            <a:spLocks/>
          </p:cNvSpPr>
          <p:nvPr/>
        </p:nvSpPr>
        <p:spPr bwMode="auto">
          <a:xfrm>
            <a:off x="5422900" y="4760913"/>
            <a:ext cx="293688" cy="292100"/>
          </a:xfrm>
          <a:custGeom>
            <a:avLst/>
            <a:gdLst>
              <a:gd name="T0" fmla="*/ 0 w 89"/>
              <a:gd name="T1" fmla="*/ 0 h 88"/>
              <a:gd name="T2" fmla="*/ 89 w 89"/>
              <a:gd name="T3" fmla="*/ 88 h 88"/>
            </a:gdLst>
            <a:ahLst/>
            <a:cxnLst>
              <a:cxn ang="0">
                <a:pos x="T0" y="T1"/>
              </a:cxn>
              <a:cxn ang="0">
                <a:pos x="T2" y="T3"/>
              </a:cxn>
            </a:cxnLst>
            <a:rect l="0" t="0" r="r" b="b"/>
            <a:pathLst>
              <a:path w="89" h="88">
                <a:moveTo>
                  <a:pt x="0" y="0"/>
                </a:moveTo>
                <a:cubicBezTo>
                  <a:pt x="30" y="30"/>
                  <a:pt x="60" y="60"/>
                  <a:pt x="89" y="88"/>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4345E"/>
              </a:solidFill>
            </a:endParaRPr>
          </a:p>
        </p:txBody>
      </p:sp>
      <p:sp>
        <p:nvSpPr>
          <p:cNvPr id="92" name="Freeform 56"/>
          <p:cNvSpPr>
            <a:spLocks/>
          </p:cNvSpPr>
          <p:nvPr/>
        </p:nvSpPr>
        <p:spPr bwMode="auto">
          <a:xfrm>
            <a:off x="5551488" y="4784725"/>
            <a:ext cx="274638" cy="277813"/>
          </a:xfrm>
          <a:custGeom>
            <a:avLst/>
            <a:gdLst>
              <a:gd name="T0" fmla="*/ 0 w 83"/>
              <a:gd name="T1" fmla="*/ 0 h 84"/>
              <a:gd name="T2" fmla="*/ 83 w 83"/>
              <a:gd name="T3" fmla="*/ 84 h 84"/>
            </a:gdLst>
            <a:ahLst/>
            <a:cxnLst>
              <a:cxn ang="0">
                <a:pos x="T0" y="T1"/>
              </a:cxn>
              <a:cxn ang="0">
                <a:pos x="T2" y="T3"/>
              </a:cxn>
            </a:cxnLst>
            <a:rect l="0" t="0" r="r" b="b"/>
            <a:pathLst>
              <a:path w="83" h="84">
                <a:moveTo>
                  <a:pt x="0" y="0"/>
                </a:moveTo>
                <a:cubicBezTo>
                  <a:pt x="28" y="28"/>
                  <a:pt x="57" y="57"/>
                  <a:pt x="83" y="84"/>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4345E"/>
              </a:solidFill>
            </a:endParaRPr>
          </a:p>
        </p:txBody>
      </p:sp>
      <p:sp>
        <p:nvSpPr>
          <p:cNvPr id="93" name="Freeform 57"/>
          <p:cNvSpPr>
            <a:spLocks/>
          </p:cNvSpPr>
          <p:nvPr/>
        </p:nvSpPr>
        <p:spPr bwMode="auto">
          <a:xfrm>
            <a:off x="5670550" y="4797425"/>
            <a:ext cx="277813" cy="277813"/>
          </a:xfrm>
          <a:custGeom>
            <a:avLst/>
            <a:gdLst>
              <a:gd name="T0" fmla="*/ 0 w 84"/>
              <a:gd name="T1" fmla="*/ 0 h 84"/>
              <a:gd name="T2" fmla="*/ 84 w 84"/>
              <a:gd name="T3" fmla="*/ 84 h 84"/>
            </a:gdLst>
            <a:ahLst/>
            <a:cxnLst>
              <a:cxn ang="0">
                <a:pos x="T0" y="T1"/>
              </a:cxn>
              <a:cxn ang="0">
                <a:pos x="T2" y="T3"/>
              </a:cxn>
            </a:cxnLst>
            <a:rect l="0" t="0" r="r" b="b"/>
            <a:pathLst>
              <a:path w="84" h="84">
                <a:moveTo>
                  <a:pt x="0" y="0"/>
                </a:moveTo>
                <a:cubicBezTo>
                  <a:pt x="29" y="29"/>
                  <a:pt x="58" y="58"/>
                  <a:pt x="84" y="84"/>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4345E"/>
              </a:solidFill>
            </a:endParaRPr>
          </a:p>
        </p:txBody>
      </p:sp>
      <p:sp>
        <p:nvSpPr>
          <p:cNvPr id="94" name="Freeform 58"/>
          <p:cNvSpPr>
            <a:spLocks/>
          </p:cNvSpPr>
          <p:nvPr/>
        </p:nvSpPr>
        <p:spPr bwMode="auto">
          <a:xfrm>
            <a:off x="5783263" y="4805363"/>
            <a:ext cx="284163" cy="284163"/>
          </a:xfrm>
          <a:custGeom>
            <a:avLst/>
            <a:gdLst>
              <a:gd name="T0" fmla="*/ 0 w 86"/>
              <a:gd name="T1" fmla="*/ 0 h 86"/>
              <a:gd name="T2" fmla="*/ 86 w 86"/>
              <a:gd name="T3" fmla="*/ 86 h 86"/>
            </a:gdLst>
            <a:ahLst/>
            <a:cxnLst>
              <a:cxn ang="0">
                <a:pos x="T0" y="T1"/>
              </a:cxn>
              <a:cxn ang="0">
                <a:pos x="T2" y="T3"/>
              </a:cxn>
            </a:cxnLst>
            <a:rect l="0" t="0" r="r" b="b"/>
            <a:pathLst>
              <a:path w="86" h="86">
                <a:moveTo>
                  <a:pt x="0" y="0"/>
                </a:moveTo>
                <a:cubicBezTo>
                  <a:pt x="31" y="31"/>
                  <a:pt x="60" y="60"/>
                  <a:pt x="86" y="86"/>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tx1"/>
              </a:solidFill>
            </a:endParaRPr>
          </a:p>
        </p:txBody>
      </p:sp>
      <p:sp>
        <p:nvSpPr>
          <p:cNvPr id="95" name="Freeform 59"/>
          <p:cNvSpPr>
            <a:spLocks/>
          </p:cNvSpPr>
          <p:nvPr/>
        </p:nvSpPr>
        <p:spPr bwMode="auto">
          <a:xfrm>
            <a:off x="5908675" y="4827588"/>
            <a:ext cx="268288" cy="265113"/>
          </a:xfrm>
          <a:custGeom>
            <a:avLst/>
            <a:gdLst>
              <a:gd name="T0" fmla="*/ 0 w 81"/>
              <a:gd name="T1" fmla="*/ 0 h 80"/>
              <a:gd name="T2" fmla="*/ 81 w 81"/>
              <a:gd name="T3" fmla="*/ 80 h 80"/>
            </a:gdLst>
            <a:ahLst/>
            <a:cxnLst>
              <a:cxn ang="0">
                <a:pos x="T0" y="T1"/>
              </a:cxn>
              <a:cxn ang="0">
                <a:pos x="T2" y="T3"/>
              </a:cxn>
            </a:cxnLst>
            <a:rect l="0" t="0" r="r" b="b"/>
            <a:pathLst>
              <a:path w="81" h="80">
                <a:moveTo>
                  <a:pt x="0" y="0"/>
                </a:moveTo>
                <a:cubicBezTo>
                  <a:pt x="30" y="29"/>
                  <a:pt x="57" y="57"/>
                  <a:pt x="81" y="80"/>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tx1"/>
              </a:solidFill>
            </a:endParaRPr>
          </a:p>
        </p:txBody>
      </p:sp>
      <p:sp>
        <p:nvSpPr>
          <p:cNvPr id="96" name="Freeform 60"/>
          <p:cNvSpPr>
            <a:spLocks/>
          </p:cNvSpPr>
          <p:nvPr/>
        </p:nvSpPr>
        <p:spPr bwMode="auto">
          <a:xfrm>
            <a:off x="6024563" y="4833938"/>
            <a:ext cx="263525" cy="268288"/>
          </a:xfrm>
          <a:custGeom>
            <a:avLst/>
            <a:gdLst>
              <a:gd name="T0" fmla="*/ 0 w 80"/>
              <a:gd name="T1" fmla="*/ 0 h 81"/>
              <a:gd name="T2" fmla="*/ 80 w 80"/>
              <a:gd name="T3" fmla="*/ 81 h 81"/>
            </a:gdLst>
            <a:ahLst/>
            <a:cxnLst>
              <a:cxn ang="0">
                <a:pos x="T0" y="T1"/>
              </a:cxn>
              <a:cxn ang="0">
                <a:pos x="T2" y="T3"/>
              </a:cxn>
            </a:cxnLst>
            <a:rect l="0" t="0" r="r" b="b"/>
            <a:pathLst>
              <a:path w="80" h="81">
                <a:moveTo>
                  <a:pt x="0" y="0"/>
                </a:moveTo>
                <a:cubicBezTo>
                  <a:pt x="30" y="31"/>
                  <a:pt x="58" y="58"/>
                  <a:pt x="80" y="81"/>
                </a:cubicBezTo>
              </a:path>
            </a:pathLst>
          </a:custGeom>
          <a:solidFill>
            <a:srgbClr val="F4D75A"/>
          </a:solid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tx1"/>
              </a:solidFill>
            </a:endParaRPr>
          </a:p>
        </p:txBody>
      </p:sp>
      <p:sp>
        <p:nvSpPr>
          <p:cNvPr id="97" name="Freeform 61"/>
          <p:cNvSpPr>
            <a:spLocks/>
          </p:cNvSpPr>
          <p:nvPr/>
        </p:nvSpPr>
        <p:spPr bwMode="auto">
          <a:xfrm>
            <a:off x="6143625" y="4851400"/>
            <a:ext cx="257175" cy="257175"/>
          </a:xfrm>
          <a:custGeom>
            <a:avLst/>
            <a:gdLst>
              <a:gd name="T0" fmla="*/ 0 w 78"/>
              <a:gd name="T1" fmla="*/ 0 h 78"/>
              <a:gd name="T2" fmla="*/ 78 w 78"/>
              <a:gd name="T3" fmla="*/ 78 h 78"/>
            </a:gdLst>
            <a:ahLst/>
            <a:cxnLst>
              <a:cxn ang="0">
                <a:pos x="T0" y="T1"/>
              </a:cxn>
              <a:cxn ang="0">
                <a:pos x="T2" y="T3"/>
              </a:cxn>
            </a:cxnLst>
            <a:rect l="0" t="0" r="r" b="b"/>
            <a:pathLst>
              <a:path w="78" h="78">
                <a:moveTo>
                  <a:pt x="0" y="0"/>
                </a:moveTo>
                <a:cubicBezTo>
                  <a:pt x="31" y="31"/>
                  <a:pt x="58" y="58"/>
                  <a:pt x="78" y="78"/>
                </a:cubicBezTo>
              </a:path>
            </a:pathLst>
          </a:custGeom>
          <a:solidFill>
            <a:srgbClr val="F4D75A"/>
          </a:solid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tx1"/>
              </a:solidFill>
            </a:endParaRPr>
          </a:p>
        </p:txBody>
      </p:sp>
      <p:sp>
        <p:nvSpPr>
          <p:cNvPr id="98" name="Freeform 62"/>
          <p:cNvSpPr>
            <a:spLocks/>
          </p:cNvSpPr>
          <p:nvPr/>
        </p:nvSpPr>
        <p:spPr bwMode="auto">
          <a:xfrm>
            <a:off x="6259513" y="4860925"/>
            <a:ext cx="266700" cy="268288"/>
          </a:xfrm>
          <a:custGeom>
            <a:avLst/>
            <a:gdLst>
              <a:gd name="T0" fmla="*/ 0 w 81"/>
              <a:gd name="T1" fmla="*/ 0 h 81"/>
              <a:gd name="T2" fmla="*/ 81 w 81"/>
              <a:gd name="T3" fmla="*/ 81 h 81"/>
            </a:gdLst>
            <a:ahLst/>
            <a:cxnLst>
              <a:cxn ang="0">
                <a:pos x="T0" y="T1"/>
              </a:cxn>
              <a:cxn ang="0">
                <a:pos x="T2" y="T3"/>
              </a:cxn>
            </a:cxnLst>
            <a:rect l="0" t="0" r="r" b="b"/>
            <a:pathLst>
              <a:path w="81" h="81">
                <a:moveTo>
                  <a:pt x="0" y="0"/>
                </a:moveTo>
                <a:cubicBezTo>
                  <a:pt x="35" y="35"/>
                  <a:pt x="64" y="64"/>
                  <a:pt x="81" y="81"/>
                </a:cubicBezTo>
              </a:path>
            </a:pathLst>
          </a:custGeom>
          <a:noFill/>
          <a:ln w="14288"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solidFill>
                <a:schemeClr val="tx1"/>
              </a:solidFill>
            </a:endParaRPr>
          </a:p>
        </p:txBody>
      </p:sp>
      <p:sp>
        <p:nvSpPr>
          <p:cNvPr id="99" name="Freeform 63"/>
          <p:cNvSpPr>
            <a:spLocks/>
          </p:cNvSpPr>
          <p:nvPr/>
        </p:nvSpPr>
        <p:spPr bwMode="auto">
          <a:xfrm>
            <a:off x="5151438" y="3754438"/>
            <a:ext cx="57150" cy="55563"/>
          </a:xfrm>
          <a:custGeom>
            <a:avLst/>
            <a:gdLst>
              <a:gd name="T0" fmla="*/ 0 w 17"/>
              <a:gd name="T1" fmla="*/ 0 h 17"/>
              <a:gd name="T2" fmla="*/ 17 w 17"/>
              <a:gd name="T3" fmla="*/ 17 h 17"/>
            </a:gdLst>
            <a:ahLst/>
            <a:cxnLst>
              <a:cxn ang="0">
                <a:pos x="T0" y="T1"/>
              </a:cxn>
              <a:cxn ang="0">
                <a:pos x="T2" y="T3"/>
              </a:cxn>
            </a:cxnLst>
            <a:rect l="0" t="0" r="r" b="b"/>
            <a:pathLst>
              <a:path w="17" h="17">
                <a:moveTo>
                  <a:pt x="0" y="0"/>
                </a:moveTo>
                <a:cubicBezTo>
                  <a:pt x="0" y="0"/>
                  <a:pt x="6" y="6"/>
                  <a:pt x="17" y="17"/>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tx1"/>
              </a:solidFill>
            </a:endParaRPr>
          </a:p>
        </p:txBody>
      </p:sp>
      <p:sp>
        <p:nvSpPr>
          <p:cNvPr id="100" name="Freeform 64"/>
          <p:cNvSpPr>
            <a:spLocks/>
          </p:cNvSpPr>
          <p:nvPr/>
        </p:nvSpPr>
        <p:spPr bwMode="auto">
          <a:xfrm>
            <a:off x="6378575" y="4873625"/>
            <a:ext cx="254000" cy="255588"/>
          </a:xfrm>
          <a:custGeom>
            <a:avLst/>
            <a:gdLst>
              <a:gd name="T0" fmla="*/ 0 w 77"/>
              <a:gd name="T1" fmla="*/ 0 h 77"/>
              <a:gd name="T2" fmla="*/ 77 w 77"/>
              <a:gd name="T3" fmla="*/ 77 h 77"/>
            </a:gdLst>
            <a:ahLst/>
            <a:cxnLst>
              <a:cxn ang="0">
                <a:pos x="T0" y="T1"/>
              </a:cxn>
              <a:cxn ang="0">
                <a:pos x="T2" y="T3"/>
              </a:cxn>
            </a:cxnLst>
            <a:rect l="0" t="0" r="r" b="b"/>
            <a:pathLst>
              <a:path w="77" h="77">
                <a:moveTo>
                  <a:pt x="0" y="0"/>
                </a:moveTo>
                <a:cubicBezTo>
                  <a:pt x="46" y="46"/>
                  <a:pt x="77" y="77"/>
                  <a:pt x="77" y="77"/>
                </a:cubicBezTo>
              </a:path>
            </a:pathLst>
          </a:custGeom>
          <a:noFill/>
          <a:ln w="14288"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solidFill>
                <a:schemeClr val="tx1"/>
              </a:solidFill>
            </a:endParaRPr>
          </a:p>
        </p:txBody>
      </p:sp>
      <p:sp>
        <p:nvSpPr>
          <p:cNvPr id="101" name="Freeform 65"/>
          <p:cNvSpPr>
            <a:spLocks/>
          </p:cNvSpPr>
          <p:nvPr/>
        </p:nvSpPr>
        <p:spPr bwMode="auto">
          <a:xfrm>
            <a:off x="6519863" y="4894263"/>
            <a:ext cx="204788" cy="207963"/>
          </a:xfrm>
          <a:custGeom>
            <a:avLst/>
            <a:gdLst>
              <a:gd name="T0" fmla="*/ 0 w 62"/>
              <a:gd name="T1" fmla="*/ 0 h 63"/>
              <a:gd name="T2" fmla="*/ 62 w 62"/>
              <a:gd name="T3" fmla="*/ 63 h 63"/>
            </a:gdLst>
            <a:ahLst/>
            <a:cxnLst>
              <a:cxn ang="0">
                <a:pos x="T0" y="T1"/>
              </a:cxn>
              <a:cxn ang="0">
                <a:pos x="T2" y="T3"/>
              </a:cxn>
            </a:cxnLst>
            <a:rect l="0" t="0" r="r" b="b"/>
            <a:pathLst>
              <a:path w="62" h="63">
                <a:moveTo>
                  <a:pt x="0" y="0"/>
                </a:moveTo>
                <a:cubicBezTo>
                  <a:pt x="22" y="22"/>
                  <a:pt x="43" y="43"/>
                  <a:pt x="62" y="63"/>
                </a:cubicBezTo>
              </a:path>
            </a:pathLst>
          </a:custGeom>
          <a:noFill/>
          <a:ln w="14288"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solidFill>
                <a:schemeClr val="tx1"/>
              </a:solidFill>
            </a:endParaRPr>
          </a:p>
        </p:txBody>
      </p:sp>
      <p:sp>
        <p:nvSpPr>
          <p:cNvPr id="102" name="Freeform 66"/>
          <p:cNvSpPr>
            <a:spLocks/>
          </p:cNvSpPr>
          <p:nvPr/>
        </p:nvSpPr>
        <p:spPr bwMode="auto">
          <a:xfrm>
            <a:off x="6616700" y="4883150"/>
            <a:ext cx="184150" cy="188913"/>
          </a:xfrm>
          <a:custGeom>
            <a:avLst/>
            <a:gdLst>
              <a:gd name="T0" fmla="*/ 0 w 56"/>
              <a:gd name="T1" fmla="*/ 0 h 57"/>
              <a:gd name="T2" fmla="*/ 56 w 56"/>
              <a:gd name="T3" fmla="*/ 57 h 57"/>
            </a:gdLst>
            <a:ahLst/>
            <a:cxnLst>
              <a:cxn ang="0">
                <a:pos x="T0" y="T1"/>
              </a:cxn>
              <a:cxn ang="0">
                <a:pos x="T2" y="T3"/>
              </a:cxn>
            </a:cxnLst>
            <a:rect l="0" t="0" r="r" b="b"/>
            <a:pathLst>
              <a:path w="56" h="57">
                <a:moveTo>
                  <a:pt x="0" y="0"/>
                </a:moveTo>
                <a:cubicBezTo>
                  <a:pt x="19" y="20"/>
                  <a:pt x="38" y="39"/>
                  <a:pt x="56" y="57"/>
                </a:cubicBezTo>
              </a:path>
            </a:pathLst>
          </a:custGeom>
          <a:noFill/>
          <a:ln w="14288"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solidFill>
                <a:srgbClr val="54345E"/>
              </a:solidFill>
            </a:endParaRPr>
          </a:p>
        </p:txBody>
      </p:sp>
      <p:sp>
        <p:nvSpPr>
          <p:cNvPr id="103" name="Freeform 67"/>
          <p:cNvSpPr>
            <a:spLocks/>
          </p:cNvSpPr>
          <p:nvPr/>
        </p:nvSpPr>
        <p:spPr bwMode="auto">
          <a:xfrm>
            <a:off x="6678613" y="4840288"/>
            <a:ext cx="188913" cy="192088"/>
          </a:xfrm>
          <a:custGeom>
            <a:avLst/>
            <a:gdLst>
              <a:gd name="T0" fmla="*/ 0 w 57"/>
              <a:gd name="T1" fmla="*/ 0 h 58"/>
              <a:gd name="T2" fmla="*/ 57 w 57"/>
              <a:gd name="T3" fmla="*/ 58 h 58"/>
            </a:gdLst>
            <a:ahLst/>
            <a:cxnLst>
              <a:cxn ang="0">
                <a:pos x="T0" y="T1"/>
              </a:cxn>
              <a:cxn ang="0">
                <a:pos x="T2" y="T3"/>
              </a:cxn>
            </a:cxnLst>
            <a:rect l="0" t="0" r="r" b="b"/>
            <a:pathLst>
              <a:path w="57" h="58">
                <a:moveTo>
                  <a:pt x="0" y="0"/>
                </a:moveTo>
                <a:cubicBezTo>
                  <a:pt x="20" y="20"/>
                  <a:pt x="39" y="40"/>
                  <a:pt x="57" y="58"/>
                </a:cubicBezTo>
              </a:path>
            </a:pathLst>
          </a:custGeom>
          <a:noFill/>
          <a:ln w="14288"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solidFill>
                <a:srgbClr val="54345E"/>
              </a:solidFill>
            </a:endParaRPr>
          </a:p>
        </p:txBody>
      </p:sp>
      <p:sp>
        <p:nvSpPr>
          <p:cNvPr id="104" name="Freeform 68"/>
          <p:cNvSpPr>
            <a:spLocks/>
          </p:cNvSpPr>
          <p:nvPr/>
        </p:nvSpPr>
        <p:spPr bwMode="auto">
          <a:xfrm>
            <a:off x="6738938" y="4797425"/>
            <a:ext cx="190500" cy="192088"/>
          </a:xfrm>
          <a:custGeom>
            <a:avLst/>
            <a:gdLst>
              <a:gd name="T0" fmla="*/ 0 w 58"/>
              <a:gd name="T1" fmla="*/ 0 h 58"/>
              <a:gd name="T2" fmla="*/ 58 w 58"/>
              <a:gd name="T3" fmla="*/ 58 h 58"/>
            </a:gdLst>
            <a:ahLst/>
            <a:cxnLst>
              <a:cxn ang="0">
                <a:pos x="T0" y="T1"/>
              </a:cxn>
              <a:cxn ang="0">
                <a:pos x="T2" y="T3"/>
              </a:cxn>
            </a:cxnLst>
            <a:rect l="0" t="0" r="r" b="b"/>
            <a:pathLst>
              <a:path w="58" h="58">
                <a:moveTo>
                  <a:pt x="0" y="0"/>
                </a:moveTo>
                <a:cubicBezTo>
                  <a:pt x="20" y="20"/>
                  <a:pt x="40" y="40"/>
                  <a:pt x="58" y="58"/>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4345E"/>
              </a:solidFill>
            </a:endParaRPr>
          </a:p>
        </p:txBody>
      </p:sp>
      <p:sp>
        <p:nvSpPr>
          <p:cNvPr id="105" name="Freeform 69"/>
          <p:cNvSpPr>
            <a:spLocks/>
          </p:cNvSpPr>
          <p:nvPr/>
        </p:nvSpPr>
        <p:spPr bwMode="auto">
          <a:xfrm>
            <a:off x="6804025" y="4757738"/>
            <a:ext cx="176213" cy="176213"/>
          </a:xfrm>
          <a:custGeom>
            <a:avLst/>
            <a:gdLst>
              <a:gd name="T0" fmla="*/ 0 w 53"/>
              <a:gd name="T1" fmla="*/ 0 h 53"/>
              <a:gd name="T2" fmla="*/ 53 w 53"/>
              <a:gd name="T3" fmla="*/ 53 h 53"/>
            </a:gdLst>
            <a:ahLst/>
            <a:cxnLst>
              <a:cxn ang="0">
                <a:pos x="T0" y="T1"/>
              </a:cxn>
              <a:cxn ang="0">
                <a:pos x="T2" y="T3"/>
              </a:cxn>
            </a:cxnLst>
            <a:rect l="0" t="0" r="r" b="b"/>
            <a:pathLst>
              <a:path w="53" h="53">
                <a:moveTo>
                  <a:pt x="0" y="0"/>
                </a:moveTo>
                <a:cubicBezTo>
                  <a:pt x="19" y="18"/>
                  <a:pt x="37" y="36"/>
                  <a:pt x="53" y="53"/>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4345E"/>
              </a:solidFill>
            </a:endParaRPr>
          </a:p>
        </p:txBody>
      </p:sp>
      <p:sp>
        <p:nvSpPr>
          <p:cNvPr id="106" name="Freeform 70"/>
          <p:cNvSpPr>
            <a:spLocks/>
          </p:cNvSpPr>
          <p:nvPr/>
        </p:nvSpPr>
        <p:spPr bwMode="auto">
          <a:xfrm>
            <a:off x="6867525" y="4714875"/>
            <a:ext cx="184150" cy="185738"/>
          </a:xfrm>
          <a:custGeom>
            <a:avLst/>
            <a:gdLst>
              <a:gd name="T0" fmla="*/ 0 w 56"/>
              <a:gd name="T1" fmla="*/ 0 h 56"/>
              <a:gd name="T2" fmla="*/ 56 w 56"/>
              <a:gd name="T3" fmla="*/ 56 h 56"/>
            </a:gdLst>
            <a:ahLst/>
            <a:cxnLst>
              <a:cxn ang="0">
                <a:pos x="T0" y="T1"/>
              </a:cxn>
              <a:cxn ang="0">
                <a:pos x="T2" y="T3"/>
              </a:cxn>
            </a:cxnLst>
            <a:rect l="0" t="0" r="r" b="b"/>
            <a:pathLst>
              <a:path w="56" h="56">
                <a:moveTo>
                  <a:pt x="0" y="0"/>
                </a:moveTo>
                <a:cubicBezTo>
                  <a:pt x="20" y="19"/>
                  <a:pt x="39" y="39"/>
                  <a:pt x="56" y="56"/>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4345E"/>
              </a:solidFill>
            </a:endParaRPr>
          </a:p>
        </p:txBody>
      </p:sp>
      <p:sp>
        <p:nvSpPr>
          <p:cNvPr id="107" name="Freeform 71"/>
          <p:cNvSpPr>
            <a:spLocks/>
          </p:cNvSpPr>
          <p:nvPr/>
        </p:nvSpPr>
        <p:spPr bwMode="auto">
          <a:xfrm>
            <a:off x="6929438" y="4672013"/>
            <a:ext cx="192088" cy="192088"/>
          </a:xfrm>
          <a:custGeom>
            <a:avLst/>
            <a:gdLst>
              <a:gd name="T0" fmla="*/ 0 w 58"/>
              <a:gd name="T1" fmla="*/ 0 h 58"/>
              <a:gd name="T2" fmla="*/ 58 w 58"/>
              <a:gd name="T3" fmla="*/ 58 h 58"/>
            </a:gdLst>
            <a:ahLst/>
            <a:cxnLst>
              <a:cxn ang="0">
                <a:pos x="T0" y="T1"/>
              </a:cxn>
              <a:cxn ang="0">
                <a:pos x="T2" y="T3"/>
              </a:cxn>
            </a:cxnLst>
            <a:rect l="0" t="0" r="r" b="b"/>
            <a:pathLst>
              <a:path w="58" h="58">
                <a:moveTo>
                  <a:pt x="0" y="0"/>
                </a:moveTo>
                <a:cubicBezTo>
                  <a:pt x="20" y="20"/>
                  <a:pt x="40" y="40"/>
                  <a:pt x="58" y="58"/>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4345E"/>
              </a:solidFill>
            </a:endParaRPr>
          </a:p>
        </p:txBody>
      </p:sp>
      <p:sp>
        <p:nvSpPr>
          <p:cNvPr id="108" name="Freeform 72"/>
          <p:cNvSpPr>
            <a:spLocks/>
          </p:cNvSpPr>
          <p:nvPr/>
        </p:nvSpPr>
        <p:spPr bwMode="auto">
          <a:xfrm>
            <a:off x="6996113" y="4632325"/>
            <a:ext cx="185738" cy="185738"/>
          </a:xfrm>
          <a:custGeom>
            <a:avLst/>
            <a:gdLst>
              <a:gd name="T0" fmla="*/ 0 w 56"/>
              <a:gd name="T1" fmla="*/ 0 h 56"/>
              <a:gd name="T2" fmla="*/ 56 w 56"/>
              <a:gd name="T3" fmla="*/ 56 h 56"/>
            </a:gdLst>
            <a:ahLst/>
            <a:cxnLst>
              <a:cxn ang="0">
                <a:pos x="T0" y="T1"/>
              </a:cxn>
              <a:cxn ang="0">
                <a:pos x="T2" y="T3"/>
              </a:cxn>
            </a:cxnLst>
            <a:rect l="0" t="0" r="r" b="b"/>
            <a:pathLst>
              <a:path w="56" h="56">
                <a:moveTo>
                  <a:pt x="0" y="0"/>
                </a:moveTo>
                <a:cubicBezTo>
                  <a:pt x="20" y="20"/>
                  <a:pt x="39" y="39"/>
                  <a:pt x="56" y="56"/>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4345E"/>
              </a:solidFill>
            </a:endParaRPr>
          </a:p>
        </p:txBody>
      </p:sp>
      <p:sp>
        <p:nvSpPr>
          <p:cNvPr id="109" name="Freeform 73"/>
          <p:cNvSpPr>
            <a:spLocks/>
          </p:cNvSpPr>
          <p:nvPr/>
        </p:nvSpPr>
        <p:spPr bwMode="auto">
          <a:xfrm>
            <a:off x="7059613" y="4589463"/>
            <a:ext cx="184150" cy="185738"/>
          </a:xfrm>
          <a:custGeom>
            <a:avLst/>
            <a:gdLst>
              <a:gd name="T0" fmla="*/ 0 w 56"/>
              <a:gd name="T1" fmla="*/ 0 h 56"/>
              <a:gd name="T2" fmla="*/ 56 w 56"/>
              <a:gd name="T3" fmla="*/ 56 h 56"/>
            </a:gdLst>
            <a:ahLst/>
            <a:cxnLst>
              <a:cxn ang="0">
                <a:pos x="T0" y="T1"/>
              </a:cxn>
              <a:cxn ang="0">
                <a:pos x="T2" y="T3"/>
              </a:cxn>
            </a:cxnLst>
            <a:rect l="0" t="0" r="r" b="b"/>
            <a:pathLst>
              <a:path w="56" h="56">
                <a:moveTo>
                  <a:pt x="0" y="0"/>
                </a:moveTo>
                <a:cubicBezTo>
                  <a:pt x="20" y="20"/>
                  <a:pt x="39" y="39"/>
                  <a:pt x="56" y="56"/>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bg1"/>
              </a:solidFill>
            </a:endParaRPr>
          </a:p>
        </p:txBody>
      </p:sp>
      <p:sp>
        <p:nvSpPr>
          <p:cNvPr id="110" name="Freeform 74"/>
          <p:cNvSpPr>
            <a:spLocks/>
          </p:cNvSpPr>
          <p:nvPr/>
        </p:nvSpPr>
        <p:spPr bwMode="auto">
          <a:xfrm>
            <a:off x="7131050" y="4559300"/>
            <a:ext cx="176213" cy="176213"/>
          </a:xfrm>
          <a:custGeom>
            <a:avLst/>
            <a:gdLst>
              <a:gd name="T0" fmla="*/ 0 w 53"/>
              <a:gd name="T1" fmla="*/ 0 h 53"/>
              <a:gd name="T2" fmla="*/ 53 w 53"/>
              <a:gd name="T3" fmla="*/ 53 h 53"/>
            </a:gdLst>
            <a:ahLst/>
            <a:cxnLst>
              <a:cxn ang="0">
                <a:pos x="T0" y="T1"/>
              </a:cxn>
              <a:cxn ang="0">
                <a:pos x="T2" y="T3"/>
              </a:cxn>
            </a:cxnLst>
            <a:rect l="0" t="0" r="r" b="b"/>
            <a:pathLst>
              <a:path w="53" h="53">
                <a:moveTo>
                  <a:pt x="0" y="0"/>
                </a:moveTo>
                <a:cubicBezTo>
                  <a:pt x="19" y="18"/>
                  <a:pt x="37" y="36"/>
                  <a:pt x="53" y="53"/>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bg1"/>
              </a:solidFill>
            </a:endParaRPr>
          </a:p>
        </p:txBody>
      </p:sp>
      <p:sp>
        <p:nvSpPr>
          <p:cNvPr id="111" name="Freeform 75"/>
          <p:cNvSpPr>
            <a:spLocks/>
          </p:cNvSpPr>
          <p:nvPr/>
        </p:nvSpPr>
        <p:spPr bwMode="auto">
          <a:xfrm>
            <a:off x="7204075" y="4524375"/>
            <a:ext cx="158750" cy="161925"/>
          </a:xfrm>
          <a:custGeom>
            <a:avLst/>
            <a:gdLst>
              <a:gd name="T0" fmla="*/ 0 w 48"/>
              <a:gd name="T1" fmla="*/ 0 h 49"/>
              <a:gd name="T2" fmla="*/ 48 w 48"/>
              <a:gd name="T3" fmla="*/ 49 h 49"/>
            </a:gdLst>
            <a:ahLst/>
            <a:cxnLst>
              <a:cxn ang="0">
                <a:pos x="T0" y="T1"/>
              </a:cxn>
              <a:cxn ang="0">
                <a:pos x="T2" y="T3"/>
              </a:cxn>
            </a:cxnLst>
            <a:rect l="0" t="0" r="r" b="b"/>
            <a:pathLst>
              <a:path w="48" h="49">
                <a:moveTo>
                  <a:pt x="0" y="0"/>
                </a:moveTo>
                <a:cubicBezTo>
                  <a:pt x="17" y="17"/>
                  <a:pt x="33" y="34"/>
                  <a:pt x="48" y="49"/>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bg1"/>
              </a:solidFill>
            </a:endParaRPr>
          </a:p>
        </p:txBody>
      </p:sp>
      <p:sp>
        <p:nvSpPr>
          <p:cNvPr id="112" name="Freeform 76"/>
          <p:cNvSpPr>
            <a:spLocks/>
          </p:cNvSpPr>
          <p:nvPr/>
        </p:nvSpPr>
        <p:spPr bwMode="auto">
          <a:xfrm>
            <a:off x="7310438" y="4527550"/>
            <a:ext cx="119063" cy="115888"/>
          </a:xfrm>
          <a:custGeom>
            <a:avLst/>
            <a:gdLst>
              <a:gd name="T0" fmla="*/ 0 w 36"/>
              <a:gd name="T1" fmla="*/ 0 h 35"/>
              <a:gd name="T2" fmla="*/ 36 w 36"/>
              <a:gd name="T3" fmla="*/ 35 h 35"/>
            </a:gdLst>
            <a:ahLst/>
            <a:cxnLst>
              <a:cxn ang="0">
                <a:pos x="T0" y="T1"/>
              </a:cxn>
              <a:cxn ang="0">
                <a:pos x="T2" y="T3"/>
              </a:cxn>
            </a:cxnLst>
            <a:rect l="0" t="0" r="r" b="b"/>
            <a:pathLst>
              <a:path w="36" h="35">
                <a:moveTo>
                  <a:pt x="0" y="0"/>
                </a:moveTo>
                <a:cubicBezTo>
                  <a:pt x="13" y="12"/>
                  <a:pt x="25" y="24"/>
                  <a:pt x="36" y="35"/>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bg1"/>
              </a:solidFill>
            </a:endParaRPr>
          </a:p>
        </p:txBody>
      </p:sp>
      <p:sp>
        <p:nvSpPr>
          <p:cNvPr id="113" name="Freeform 77"/>
          <p:cNvSpPr>
            <a:spLocks/>
          </p:cNvSpPr>
          <p:nvPr/>
        </p:nvSpPr>
        <p:spPr bwMode="auto">
          <a:xfrm>
            <a:off x="7419975" y="4527550"/>
            <a:ext cx="71438" cy="71438"/>
          </a:xfrm>
          <a:custGeom>
            <a:avLst/>
            <a:gdLst>
              <a:gd name="T0" fmla="*/ 0 w 22"/>
              <a:gd name="T1" fmla="*/ 0 h 22"/>
              <a:gd name="T2" fmla="*/ 22 w 22"/>
              <a:gd name="T3" fmla="*/ 22 h 22"/>
            </a:gdLst>
            <a:ahLst/>
            <a:cxnLst>
              <a:cxn ang="0">
                <a:pos x="T0" y="T1"/>
              </a:cxn>
              <a:cxn ang="0">
                <a:pos x="T2" y="T3"/>
              </a:cxn>
            </a:cxnLst>
            <a:rect l="0" t="0" r="r" b="b"/>
            <a:pathLst>
              <a:path w="22" h="22">
                <a:moveTo>
                  <a:pt x="0" y="0"/>
                </a:moveTo>
                <a:cubicBezTo>
                  <a:pt x="7" y="8"/>
                  <a:pt x="15" y="15"/>
                  <a:pt x="22" y="22"/>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bg1"/>
              </a:solidFill>
            </a:endParaRPr>
          </a:p>
        </p:txBody>
      </p:sp>
      <p:sp>
        <p:nvSpPr>
          <p:cNvPr id="114" name="Freeform 78"/>
          <p:cNvSpPr>
            <a:spLocks/>
          </p:cNvSpPr>
          <p:nvPr/>
        </p:nvSpPr>
        <p:spPr bwMode="auto">
          <a:xfrm>
            <a:off x="7508875" y="4513263"/>
            <a:ext cx="49213" cy="50800"/>
          </a:xfrm>
          <a:custGeom>
            <a:avLst/>
            <a:gdLst>
              <a:gd name="T0" fmla="*/ 0 w 15"/>
              <a:gd name="T1" fmla="*/ 0 h 15"/>
              <a:gd name="T2" fmla="*/ 15 w 15"/>
              <a:gd name="T3" fmla="*/ 15 h 15"/>
            </a:gdLst>
            <a:ahLst/>
            <a:cxnLst>
              <a:cxn ang="0">
                <a:pos x="T0" y="T1"/>
              </a:cxn>
              <a:cxn ang="0">
                <a:pos x="T2" y="T3"/>
              </a:cxn>
            </a:cxnLst>
            <a:rect l="0" t="0" r="r" b="b"/>
            <a:pathLst>
              <a:path w="15" h="15">
                <a:moveTo>
                  <a:pt x="0" y="0"/>
                </a:moveTo>
                <a:cubicBezTo>
                  <a:pt x="5" y="5"/>
                  <a:pt x="10" y="10"/>
                  <a:pt x="15" y="15"/>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bg1"/>
              </a:solidFill>
            </a:endParaRPr>
          </a:p>
        </p:txBody>
      </p:sp>
      <p:sp>
        <p:nvSpPr>
          <p:cNvPr id="123" name="Line 87"/>
          <p:cNvSpPr>
            <a:spLocks noChangeShapeType="1"/>
          </p:cNvSpPr>
          <p:nvPr/>
        </p:nvSpPr>
        <p:spPr bwMode="auto">
          <a:xfrm flipV="1">
            <a:off x="4589463" y="3671888"/>
            <a:ext cx="377825" cy="165100"/>
          </a:xfrm>
          <a:prstGeom prst="line">
            <a:avLst/>
          </a:prstGeom>
          <a:noFill/>
          <a:ln w="26988"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solidFill>
                <a:schemeClr val="bg1"/>
              </a:solidFill>
            </a:endParaRPr>
          </a:p>
        </p:txBody>
      </p:sp>
      <p:sp>
        <p:nvSpPr>
          <p:cNvPr id="124" name="Line 88"/>
          <p:cNvSpPr>
            <a:spLocks noChangeShapeType="1"/>
          </p:cNvSpPr>
          <p:nvPr/>
        </p:nvSpPr>
        <p:spPr bwMode="auto">
          <a:xfrm flipH="1" flipV="1">
            <a:off x="6688138" y="3621088"/>
            <a:ext cx="414338" cy="6350"/>
          </a:xfrm>
          <a:prstGeom prst="line">
            <a:avLst/>
          </a:prstGeom>
          <a:noFill/>
          <a:ln w="26988"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solidFill>
                <a:schemeClr val="bg1"/>
              </a:solidFill>
            </a:endParaRPr>
          </a:p>
        </p:txBody>
      </p:sp>
      <p:sp>
        <p:nvSpPr>
          <p:cNvPr id="125" name="Line 89"/>
          <p:cNvSpPr>
            <a:spLocks noChangeShapeType="1"/>
          </p:cNvSpPr>
          <p:nvPr/>
        </p:nvSpPr>
        <p:spPr bwMode="auto">
          <a:xfrm flipH="1" flipV="1">
            <a:off x="6165850" y="2709863"/>
            <a:ext cx="407988" cy="33338"/>
          </a:xfrm>
          <a:prstGeom prst="line">
            <a:avLst/>
          </a:prstGeom>
          <a:noFill/>
          <a:ln w="26988"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6" name="Line 90"/>
          <p:cNvSpPr>
            <a:spLocks noChangeShapeType="1"/>
          </p:cNvSpPr>
          <p:nvPr/>
        </p:nvSpPr>
        <p:spPr bwMode="auto">
          <a:xfrm flipV="1">
            <a:off x="4078288" y="4656138"/>
            <a:ext cx="442913" cy="207963"/>
          </a:xfrm>
          <a:prstGeom prst="line">
            <a:avLst/>
          </a:prstGeom>
          <a:noFill/>
          <a:ln w="26988"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solidFill>
                <a:srgbClr val="54345E"/>
              </a:solidFill>
            </a:endParaRPr>
          </a:p>
        </p:txBody>
      </p:sp>
      <p:sp>
        <p:nvSpPr>
          <p:cNvPr id="127" name="Line 91"/>
          <p:cNvSpPr>
            <a:spLocks noChangeShapeType="1"/>
          </p:cNvSpPr>
          <p:nvPr/>
        </p:nvSpPr>
        <p:spPr bwMode="auto">
          <a:xfrm flipH="1">
            <a:off x="7151688" y="4513263"/>
            <a:ext cx="442913" cy="7938"/>
          </a:xfrm>
          <a:prstGeom prst="line">
            <a:avLst/>
          </a:prstGeom>
          <a:noFill/>
          <a:ln w="26988"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solidFill>
                <a:schemeClr val="bg1"/>
              </a:solidFill>
            </a:endParaRPr>
          </a:p>
        </p:txBody>
      </p:sp>
      <p:sp>
        <p:nvSpPr>
          <p:cNvPr id="128" name="Line 92"/>
          <p:cNvSpPr>
            <a:spLocks noChangeShapeType="1"/>
          </p:cNvSpPr>
          <p:nvPr/>
        </p:nvSpPr>
        <p:spPr bwMode="auto">
          <a:xfrm flipV="1">
            <a:off x="5129213" y="2706688"/>
            <a:ext cx="360363" cy="131763"/>
          </a:xfrm>
          <a:prstGeom prst="line">
            <a:avLst/>
          </a:prstGeom>
          <a:noFill/>
          <a:ln w="26988"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21486466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A21D30F-CA11-4310-9E8F-87BAE9230471}" type="datetimeFigureOut">
              <a:rPr lang="en-GB" smtClean="0"/>
              <a:t>14/02/2025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B62AC6E-26F4-41B6-8444-BDAA5CE76ED1}" type="slidenum">
              <a:rPr lang="en-GB" smtClean="0"/>
              <a:t>‹#›</a:t>
            </a:fld>
            <a:endParaRPr lang="en-GB"/>
          </a:p>
        </p:txBody>
      </p:sp>
    </p:spTree>
    <p:extLst>
      <p:ext uri="{BB962C8B-B14F-4D97-AF65-F5344CB8AC3E}">
        <p14:creationId xmlns:p14="http://schemas.microsoft.com/office/powerpoint/2010/main" val="41050284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a:p>
        </p:txBody>
      </p:sp>
      <p:sp>
        <p:nvSpPr>
          <p:cNvPr id="3" name="Rectangle 5"/>
          <p:cNvSpPr>
            <a:spLocks noGrp="1" noChangeArrowheads="1"/>
          </p:cNvSpPr>
          <p:nvPr>
            <p:ph type="ftr" sz="quarter" idx="11"/>
          </p:nvPr>
        </p:nvSpPr>
        <p:spPr>
          <a:ln/>
        </p:spPr>
        <p:txBody>
          <a:bodyPr/>
          <a:lstStyle>
            <a:lvl1pPr>
              <a:defRPr/>
            </a:lvl1pPr>
          </a:lstStyle>
          <a:p>
            <a:pPr>
              <a:defRPr/>
            </a:pPr>
            <a:endParaRPr lang="en-AU"/>
          </a:p>
        </p:txBody>
      </p:sp>
      <p:sp>
        <p:nvSpPr>
          <p:cNvPr id="4" name="Rectangle 6"/>
          <p:cNvSpPr>
            <a:spLocks noGrp="1" noChangeArrowheads="1"/>
          </p:cNvSpPr>
          <p:nvPr>
            <p:ph type="sldNum" sz="quarter" idx="12"/>
          </p:nvPr>
        </p:nvSpPr>
        <p:spPr>
          <a:ln/>
        </p:spPr>
        <p:txBody>
          <a:bodyPr/>
          <a:lstStyle>
            <a:lvl1pPr>
              <a:defRPr/>
            </a:lvl1pPr>
          </a:lstStyle>
          <a:p>
            <a:pPr>
              <a:defRPr/>
            </a:pPr>
            <a:fld id="{020C9F47-68D5-431C-AB0E-93A5418E07F4}" type="slidenum">
              <a:rPr lang="en-AU"/>
              <a:pPr>
                <a:defRPr/>
              </a:pPr>
              <a:t>‹#›</a:t>
            </a:fld>
            <a:endParaRPr lang="en-AU"/>
          </a:p>
        </p:txBody>
      </p:sp>
      <p:sp>
        <p:nvSpPr>
          <p:cNvPr id="5" name="Rectangle 2"/>
          <p:cNvSpPr>
            <a:spLocks noGrp="1" noChangeArrowheads="1"/>
          </p:cNvSpPr>
          <p:nvPr>
            <p:ph type="title"/>
          </p:nvPr>
        </p:nvSpPr>
        <p:spPr bwMode="auto">
          <a:xfrm>
            <a:off x="1202267" y="30956"/>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AU" altLang="en-US" dirty="0"/>
              <a:t>Using the bar model to solve word problems</a:t>
            </a:r>
          </a:p>
        </p:txBody>
      </p:sp>
    </p:spTree>
    <p:extLst>
      <p:ext uri="{BB962C8B-B14F-4D97-AF65-F5344CB8AC3E}">
        <p14:creationId xmlns:p14="http://schemas.microsoft.com/office/powerpoint/2010/main" val="31685291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5A9A5D5B-C859-4D31-8FB3-7969B894133E}" type="datetimeFigureOut">
              <a:rPr lang="en-GB" smtClean="0"/>
              <a:t>14/02/2025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1388209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A9A5D5B-C859-4D31-8FB3-7969B894133E}" type="datetimeFigureOut">
              <a:rPr lang="en-GB" smtClean="0"/>
              <a:t>14/02/2025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1237017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A9A5D5B-C859-4D31-8FB3-7969B894133E}" type="datetimeFigureOut">
              <a:rPr lang="en-GB" smtClean="0"/>
              <a:t>14/02/2025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1320881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ALT Title - Retrieval Blank">
    <p:spTree>
      <p:nvGrpSpPr>
        <p:cNvPr id="1" name=""/>
        <p:cNvGrpSpPr/>
        <p:nvPr/>
      </p:nvGrpSpPr>
      <p:grpSpPr>
        <a:xfrm>
          <a:off x="0" y="0"/>
          <a:ext cx="0" cy="0"/>
          <a:chOff x="0" y="0"/>
          <a:chExt cx="0" cy="0"/>
        </a:xfrm>
      </p:grpSpPr>
      <p:sp>
        <p:nvSpPr>
          <p:cNvPr id="38" name="TextBox 37"/>
          <p:cNvSpPr txBox="1"/>
          <p:nvPr/>
        </p:nvSpPr>
        <p:spPr>
          <a:xfrm>
            <a:off x="304799" y="72885"/>
            <a:ext cx="11623832" cy="983979"/>
          </a:xfrm>
          <a:prstGeom prst="rect">
            <a:avLst/>
          </a:prstGeom>
          <a:solidFill>
            <a:srgbClr val="DEEBF7"/>
          </a:solidFill>
          <a:ln w="28575">
            <a:solidFill>
              <a:srgbClr val="0B5196"/>
            </a:solidFill>
          </a:ln>
        </p:spPr>
        <p:txBody>
          <a:bodyPr wrap="square" rtlCol="0">
            <a:spAutoFit/>
          </a:bodyPr>
          <a:lstStyle/>
          <a:p>
            <a:endParaRPr lang="en-GB"/>
          </a:p>
        </p:txBody>
      </p:sp>
      <p:sp>
        <p:nvSpPr>
          <p:cNvPr id="25" name="TextBox 24"/>
          <p:cNvSpPr txBox="1"/>
          <p:nvPr/>
        </p:nvSpPr>
        <p:spPr>
          <a:xfrm>
            <a:off x="304799" y="1372768"/>
            <a:ext cx="11623832" cy="4680000"/>
          </a:xfrm>
          <a:prstGeom prst="rect">
            <a:avLst/>
          </a:prstGeom>
          <a:solidFill>
            <a:srgbClr val="DEEBF7"/>
          </a:solidFill>
          <a:ln w="28575">
            <a:solidFill>
              <a:srgbClr val="0B5196"/>
            </a:solidFill>
          </a:ln>
        </p:spPr>
        <p:txBody>
          <a:bodyPr wrap="square" rtlCol="0">
            <a:spAutoFit/>
          </a:bodyPr>
          <a:lstStyle/>
          <a:p>
            <a:endParaRPr lang="en-GB"/>
          </a:p>
        </p:txBody>
      </p:sp>
      <p:sp>
        <p:nvSpPr>
          <p:cNvPr id="31" name="Text Placeholder 30"/>
          <p:cNvSpPr>
            <a:spLocks noGrp="1"/>
          </p:cNvSpPr>
          <p:nvPr>
            <p:ph type="body" sz="quarter" idx="10"/>
          </p:nvPr>
        </p:nvSpPr>
        <p:spPr>
          <a:xfrm>
            <a:off x="425020" y="434384"/>
            <a:ext cx="9099550" cy="488983"/>
          </a:xfrm>
          <a:prstGeom prst="rect">
            <a:avLst/>
          </a:prstGeom>
        </p:spPr>
        <p:txBody>
          <a:bodyPr/>
          <a:lstStyle>
            <a:lvl1pPr marL="0" indent="0">
              <a:buNone/>
              <a:defRPr sz="2400">
                <a:solidFill>
                  <a:srgbClr val="002060"/>
                </a:solidFill>
              </a:defRPr>
            </a:lvl1pPr>
            <a:lvl5pPr marL="1828746" indent="0">
              <a:buNone/>
              <a:defRPr/>
            </a:lvl5pPr>
          </a:lstStyle>
          <a:p>
            <a:pPr lvl="0"/>
            <a:r>
              <a:rPr lang="en-US"/>
              <a:t>Edit Master text styles</a:t>
            </a:r>
          </a:p>
        </p:txBody>
      </p:sp>
      <p:sp>
        <p:nvSpPr>
          <p:cNvPr id="50" name="Text Placeholder 30"/>
          <p:cNvSpPr>
            <a:spLocks noGrp="1"/>
          </p:cNvSpPr>
          <p:nvPr>
            <p:ph type="body" sz="quarter" idx="11"/>
          </p:nvPr>
        </p:nvSpPr>
        <p:spPr>
          <a:xfrm>
            <a:off x="425020" y="1501023"/>
            <a:ext cx="11363568" cy="4460506"/>
          </a:xfrm>
          <a:prstGeom prst="rect">
            <a:avLst/>
          </a:prstGeom>
        </p:spPr>
        <p:txBody>
          <a:bodyPr/>
          <a:lstStyle>
            <a:lvl1pPr marL="0" indent="0">
              <a:buNone/>
              <a:defRPr sz="2400">
                <a:solidFill>
                  <a:srgbClr val="002060"/>
                </a:solidFill>
              </a:defRPr>
            </a:lvl1pPr>
            <a:lvl5pPr marL="1828746" indent="0">
              <a:buNone/>
              <a:defRPr/>
            </a:lvl5pPr>
          </a:lstStyle>
          <a:p>
            <a:pPr lvl="0"/>
            <a:r>
              <a:rPr lang="en-US"/>
              <a:t>Edit Master text styles</a:t>
            </a:r>
          </a:p>
        </p:txBody>
      </p:sp>
      <p:sp>
        <p:nvSpPr>
          <p:cNvPr id="22" name="Rectangle 21"/>
          <p:cNvSpPr/>
          <p:nvPr/>
        </p:nvSpPr>
        <p:spPr>
          <a:xfrm>
            <a:off x="0" y="6339146"/>
            <a:ext cx="12192000" cy="518854"/>
          </a:xfrm>
          <a:prstGeom prst="rect">
            <a:avLst/>
          </a:prstGeom>
          <a:solidFill>
            <a:srgbClr val="00206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 name="Picture 29"/>
          <p:cNvPicPr>
            <a:picLocks noChangeAspect="1"/>
          </p:cNvPicPr>
          <p:nvPr/>
        </p:nvPicPr>
        <p:blipFill rotWithShape="1">
          <a:blip r:embed="rId2" cstate="print">
            <a:extLst>
              <a:ext uri="{28A0092B-C50C-407E-A947-70E740481C1C}">
                <a14:useLocalDpi xmlns:a14="http://schemas.microsoft.com/office/drawing/2010/main" val="0"/>
              </a:ext>
            </a:extLst>
          </a:blip>
          <a:srcRect l="-1" t="1" r="-6700" b="2639"/>
          <a:stretch/>
        </p:blipFill>
        <p:spPr>
          <a:xfrm>
            <a:off x="10875132" y="6420115"/>
            <a:ext cx="1316867" cy="394572"/>
          </a:xfrm>
          <a:prstGeom prst="rect">
            <a:avLst/>
          </a:prstGeom>
        </p:spPr>
      </p:pic>
      <p:sp>
        <p:nvSpPr>
          <p:cNvPr id="32" name="Pentagon 31"/>
          <p:cNvSpPr/>
          <p:nvPr/>
        </p:nvSpPr>
        <p:spPr>
          <a:xfrm>
            <a:off x="90521" y="6429002"/>
            <a:ext cx="2700000" cy="360000"/>
          </a:xfrm>
          <a:prstGeom prst="homePlate">
            <a:avLst/>
          </a:prstGeom>
          <a:solidFill>
            <a:srgbClr val="9259A4"/>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RETRIEVE</a:t>
            </a:r>
            <a:endParaRPr lang="en-GB" sz="1600" b="0">
              <a:solidFill>
                <a:schemeClr val="bg1"/>
              </a:solidFill>
            </a:endParaRPr>
          </a:p>
        </p:txBody>
      </p:sp>
      <p:sp>
        <p:nvSpPr>
          <p:cNvPr id="33" name="Chevron 32"/>
          <p:cNvSpPr/>
          <p:nvPr/>
        </p:nvSpPr>
        <p:spPr>
          <a:xfrm>
            <a:off x="2760836"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INSTRUCT</a:t>
            </a:r>
          </a:p>
        </p:txBody>
      </p:sp>
      <p:sp>
        <p:nvSpPr>
          <p:cNvPr id="34" name="Chevron 33"/>
          <p:cNvSpPr/>
          <p:nvPr/>
        </p:nvSpPr>
        <p:spPr>
          <a:xfrm>
            <a:off x="5412088"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PRACTISE</a:t>
            </a:r>
            <a:endParaRPr lang="en-GB" sz="1600" b="0">
              <a:solidFill>
                <a:schemeClr val="bg1"/>
              </a:solidFill>
            </a:endParaRPr>
          </a:p>
        </p:txBody>
      </p:sp>
      <p:sp>
        <p:nvSpPr>
          <p:cNvPr id="35" name="Chevron 34"/>
          <p:cNvSpPr/>
          <p:nvPr/>
        </p:nvSpPr>
        <p:spPr>
          <a:xfrm>
            <a:off x="8068872"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SECURE</a:t>
            </a:r>
            <a:endParaRPr lang="en-GB" sz="1600" b="0">
              <a:solidFill>
                <a:schemeClr val="bg1"/>
              </a:solidFill>
            </a:endParaRPr>
          </a:p>
        </p:txBody>
      </p:sp>
    </p:spTree>
    <p:extLst>
      <p:ext uri="{BB962C8B-B14F-4D97-AF65-F5344CB8AC3E}">
        <p14:creationId xmlns:p14="http://schemas.microsoft.com/office/powerpoint/2010/main" val="3981488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5A9A5D5B-C859-4D31-8FB3-7969B894133E}" type="datetimeFigureOut">
              <a:rPr lang="en-GB" smtClean="0"/>
              <a:t>14/02/2025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21106904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A9A5D5B-C859-4D31-8FB3-7969B894133E}" type="datetimeFigureOut">
              <a:rPr lang="en-GB" smtClean="0"/>
              <a:t>14/02/2025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29750378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5A9A5D5B-C859-4D31-8FB3-7969B894133E}" type="datetimeFigureOut">
              <a:rPr lang="en-GB" smtClean="0"/>
              <a:t>14/02/2025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216742467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9A5D5B-C859-4D31-8FB3-7969B894133E}" type="datetimeFigureOut">
              <a:rPr lang="en-GB" smtClean="0"/>
              <a:t>14/02/2025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8370621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A9A5D5B-C859-4D31-8FB3-7969B894133E}" type="datetimeFigureOut">
              <a:rPr lang="en-GB" smtClean="0"/>
              <a:t>14/02/2025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13977355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A9A5D5B-C859-4D31-8FB3-7969B894133E}" type="datetimeFigureOut">
              <a:rPr lang="en-GB" smtClean="0"/>
              <a:t>14/02/2025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313677481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A9A5D5B-C859-4D31-8FB3-7969B894133E}" type="datetimeFigureOut">
              <a:rPr lang="en-GB" smtClean="0"/>
              <a:t>14/02/2025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375119471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A9A5D5B-C859-4D31-8FB3-7969B894133E}" type="datetimeFigureOut">
              <a:rPr lang="en-GB" smtClean="0"/>
              <a:t>14/02/2025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237238786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ALT Title - Spaced Retrieval">
    <p:spTree>
      <p:nvGrpSpPr>
        <p:cNvPr id="1" name=""/>
        <p:cNvGrpSpPr/>
        <p:nvPr/>
      </p:nvGrpSpPr>
      <p:grpSpPr>
        <a:xfrm>
          <a:off x="0" y="0"/>
          <a:ext cx="0" cy="0"/>
          <a:chOff x="0" y="0"/>
          <a:chExt cx="0" cy="0"/>
        </a:xfrm>
      </p:grpSpPr>
      <p:sp>
        <p:nvSpPr>
          <p:cNvPr id="25" name="TextBox 24"/>
          <p:cNvSpPr txBox="1"/>
          <p:nvPr/>
        </p:nvSpPr>
        <p:spPr>
          <a:xfrm>
            <a:off x="304799" y="1229339"/>
            <a:ext cx="3708000" cy="4680000"/>
          </a:xfrm>
          <a:prstGeom prst="rect">
            <a:avLst/>
          </a:prstGeom>
          <a:solidFill>
            <a:schemeClr val="bg1"/>
          </a:solidFill>
          <a:ln w="28575">
            <a:solidFill>
              <a:srgbClr val="0B5196"/>
            </a:solidFill>
          </a:ln>
        </p:spPr>
        <p:txBody>
          <a:bodyPr wrap="square" rtlCol="0">
            <a:spAutoFit/>
          </a:bodyPr>
          <a:lstStyle/>
          <a:p>
            <a:endParaRPr lang="en-GB"/>
          </a:p>
        </p:txBody>
      </p:sp>
      <p:sp>
        <p:nvSpPr>
          <p:cNvPr id="33" name="TextBox 32"/>
          <p:cNvSpPr txBox="1"/>
          <p:nvPr/>
        </p:nvSpPr>
        <p:spPr>
          <a:xfrm>
            <a:off x="4258232" y="1229338"/>
            <a:ext cx="3708000" cy="4680000"/>
          </a:xfrm>
          <a:prstGeom prst="rect">
            <a:avLst/>
          </a:prstGeom>
          <a:solidFill>
            <a:schemeClr val="bg1"/>
          </a:solidFill>
          <a:ln w="28575">
            <a:solidFill>
              <a:srgbClr val="0B5196"/>
            </a:solidFill>
          </a:ln>
        </p:spPr>
        <p:txBody>
          <a:bodyPr wrap="square" rtlCol="0">
            <a:spAutoFit/>
          </a:bodyPr>
          <a:lstStyle/>
          <a:p>
            <a:endParaRPr lang="en-GB"/>
          </a:p>
        </p:txBody>
      </p:sp>
      <p:sp>
        <p:nvSpPr>
          <p:cNvPr id="34" name="TextBox 33"/>
          <p:cNvSpPr txBox="1"/>
          <p:nvPr/>
        </p:nvSpPr>
        <p:spPr>
          <a:xfrm>
            <a:off x="8220631" y="1235971"/>
            <a:ext cx="3708000" cy="4680000"/>
          </a:xfrm>
          <a:prstGeom prst="rect">
            <a:avLst/>
          </a:prstGeom>
          <a:solidFill>
            <a:schemeClr val="bg1"/>
          </a:solidFill>
          <a:ln w="28575">
            <a:solidFill>
              <a:srgbClr val="0B5196"/>
            </a:solidFill>
          </a:ln>
        </p:spPr>
        <p:txBody>
          <a:bodyPr wrap="square" rtlCol="0">
            <a:spAutoFit/>
          </a:bodyPr>
          <a:lstStyle/>
          <a:p>
            <a:endParaRPr lang="en-GB"/>
          </a:p>
        </p:txBody>
      </p:sp>
      <p:sp>
        <p:nvSpPr>
          <p:cNvPr id="26" name="TextBox 25"/>
          <p:cNvSpPr txBox="1"/>
          <p:nvPr/>
        </p:nvSpPr>
        <p:spPr>
          <a:xfrm>
            <a:off x="304799" y="1245664"/>
            <a:ext cx="3708000" cy="389658"/>
          </a:xfrm>
          <a:prstGeom prst="rect">
            <a:avLst/>
          </a:prstGeom>
          <a:solidFill>
            <a:srgbClr val="002060"/>
          </a:solidFill>
        </p:spPr>
        <p:txBody>
          <a:bodyPr wrap="square" rtlCol="0">
            <a:spAutoFit/>
          </a:bodyPr>
          <a:lstStyle/>
          <a:p>
            <a:pPr algn="ctr">
              <a:lnSpc>
                <a:spcPts val="2500"/>
              </a:lnSpc>
            </a:pPr>
            <a:r>
              <a:rPr lang="en-GB" sz="2000" baseline="0" dirty="0">
                <a:solidFill>
                  <a:schemeClr val="bg1"/>
                </a:solidFill>
              </a:rPr>
              <a:t>Current Learning from KO</a:t>
            </a:r>
            <a:endParaRPr lang="en-GB" sz="2000" dirty="0">
              <a:solidFill>
                <a:schemeClr val="bg1"/>
              </a:solidFill>
            </a:endParaRPr>
          </a:p>
        </p:txBody>
      </p:sp>
      <p:sp>
        <p:nvSpPr>
          <p:cNvPr id="36" name="TextBox 35"/>
          <p:cNvSpPr txBox="1"/>
          <p:nvPr/>
        </p:nvSpPr>
        <p:spPr>
          <a:xfrm>
            <a:off x="4268894" y="1245664"/>
            <a:ext cx="3708000" cy="412934"/>
          </a:xfrm>
          <a:prstGeom prst="rect">
            <a:avLst/>
          </a:prstGeom>
          <a:solidFill>
            <a:srgbClr val="002060"/>
          </a:solidFill>
        </p:spPr>
        <p:txBody>
          <a:bodyPr wrap="square" rtlCol="0">
            <a:spAutoFit/>
          </a:bodyPr>
          <a:lstStyle/>
          <a:p>
            <a:pPr algn="ctr">
              <a:lnSpc>
                <a:spcPts val="2500"/>
              </a:lnSpc>
            </a:pPr>
            <a:r>
              <a:rPr lang="en-GB" sz="2400" baseline="0">
                <a:solidFill>
                  <a:schemeClr val="bg1"/>
                </a:solidFill>
              </a:rPr>
              <a:t>Recent Learning</a:t>
            </a:r>
            <a:endParaRPr lang="en-GB" sz="2400">
              <a:solidFill>
                <a:schemeClr val="bg1"/>
              </a:solidFill>
            </a:endParaRPr>
          </a:p>
        </p:txBody>
      </p:sp>
      <p:sp>
        <p:nvSpPr>
          <p:cNvPr id="37" name="TextBox 36"/>
          <p:cNvSpPr txBox="1"/>
          <p:nvPr/>
        </p:nvSpPr>
        <p:spPr>
          <a:xfrm>
            <a:off x="8238560" y="1245664"/>
            <a:ext cx="3708000" cy="414024"/>
          </a:xfrm>
          <a:prstGeom prst="rect">
            <a:avLst/>
          </a:prstGeom>
          <a:solidFill>
            <a:srgbClr val="002060"/>
          </a:solidFill>
        </p:spPr>
        <p:txBody>
          <a:bodyPr wrap="square" rtlCol="0">
            <a:spAutoFit/>
          </a:bodyPr>
          <a:lstStyle/>
          <a:p>
            <a:pPr algn="ctr">
              <a:lnSpc>
                <a:spcPts val="2500"/>
              </a:lnSpc>
            </a:pPr>
            <a:r>
              <a:rPr lang="en-GB" sz="2400" baseline="0">
                <a:solidFill>
                  <a:schemeClr val="bg1"/>
                </a:solidFill>
              </a:rPr>
              <a:t>Long-term Learning </a:t>
            </a:r>
          </a:p>
        </p:txBody>
      </p:sp>
      <p:sp>
        <p:nvSpPr>
          <p:cNvPr id="50" name="Text Placeholder 30"/>
          <p:cNvSpPr>
            <a:spLocks noGrp="1"/>
          </p:cNvSpPr>
          <p:nvPr>
            <p:ph type="body" sz="quarter" idx="11"/>
          </p:nvPr>
        </p:nvSpPr>
        <p:spPr>
          <a:xfrm>
            <a:off x="425020" y="1791632"/>
            <a:ext cx="3474627" cy="4026467"/>
          </a:xfrm>
          <a:prstGeom prst="rect">
            <a:avLst/>
          </a:prstGeom>
        </p:spPr>
        <p:txBody>
          <a:bodyPr/>
          <a:lstStyle>
            <a:lvl1pPr marL="0" indent="0">
              <a:buNone/>
              <a:defRPr sz="2400">
                <a:solidFill>
                  <a:srgbClr val="002060"/>
                </a:solidFill>
              </a:defRPr>
            </a:lvl1pPr>
            <a:lvl5pPr marL="1828746" indent="0">
              <a:buNone/>
              <a:defRPr/>
            </a:lvl5pPr>
          </a:lstStyle>
          <a:p>
            <a:pPr lvl="0"/>
            <a:r>
              <a:rPr lang="en-US"/>
              <a:t>Edit Master text styles</a:t>
            </a:r>
          </a:p>
        </p:txBody>
      </p:sp>
      <p:sp>
        <p:nvSpPr>
          <p:cNvPr id="51" name="Text Placeholder 30"/>
          <p:cNvSpPr>
            <a:spLocks noGrp="1"/>
          </p:cNvSpPr>
          <p:nvPr>
            <p:ph type="body" sz="quarter" idx="12"/>
          </p:nvPr>
        </p:nvSpPr>
        <p:spPr>
          <a:xfrm>
            <a:off x="4374918" y="1790542"/>
            <a:ext cx="3474627" cy="4047069"/>
          </a:xfrm>
          <a:prstGeom prst="rect">
            <a:avLst/>
          </a:prstGeom>
        </p:spPr>
        <p:txBody>
          <a:bodyPr/>
          <a:lstStyle>
            <a:lvl1pPr marL="0" indent="0">
              <a:buNone/>
              <a:defRPr sz="2400">
                <a:solidFill>
                  <a:srgbClr val="002060"/>
                </a:solidFill>
              </a:defRPr>
            </a:lvl1pPr>
            <a:lvl5pPr marL="1828746" indent="0">
              <a:buNone/>
              <a:defRPr/>
            </a:lvl5pPr>
          </a:lstStyle>
          <a:p>
            <a:pPr lvl="0"/>
            <a:r>
              <a:rPr lang="en-US"/>
              <a:t>Edit Master text styles</a:t>
            </a:r>
          </a:p>
        </p:txBody>
      </p:sp>
      <p:sp>
        <p:nvSpPr>
          <p:cNvPr id="52" name="Text Placeholder 30"/>
          <p:cNvSpPr>
            <a:spLocks noGrp="1"/>
          </p:cNvSpPr>
          <p:nvPr>
            <p:ph type="body" sz="quarter" idx="13"/>
          </p:nvPr>
        </p:nvSpPr>
        <p:spPr>
          <a:xfrm>
            <a:off x="8336532" y="1791633"/>
            <a:ext cx="3474627" cy="4053962"/>
          </a:xfrm>
          <a:prstGeom prst="rect">
            <a:avLst/>
          </a:prstGeom>
        </p:spPr>
        <p:txBody>
          <a:bodyPr/>
          <a:lstStyle>
            <a:lvl1pPr marL="0" indent="0">
              <a:buNone/>
              <a:defRPr sz="2400">
                <a:solidFill>
                  <a:srgbClr val="002060"/>
                </a:solidFill>
              </a:defRPr>
            </a:lvl1pPr>
            <a:lvl5pPr marL="1828746" indent="0">
              <a:buNone/>
              <a:defRPr/>
            </a:lvl5pPr>
          </a:lstStyle>
          <a:p>
            <a:pPr lvl="0"/>
            <a:r>
              <a:rPr lang="en-US"/>
              <a:t>Edit Master text styles</a:t>
            </a:r>
          </a:p>
        </p:txBody>
      </p:sp>
      <p:sp>
        <p:nvSpPr>
          <p:cNvPr id="32" name="TextBox 31"/>
          <p:cNvSpPr txBox="1"/>
          <p:nvPr/>
        </p:nvSpPr>
        <p:spPr>
          <a:xfrm>
            <a:off x="112111" y="5934641"/>
            <a:ext cx="11945418" cy="461665"/>
          </a:xfrm>
          <a:prstGeom prst="rect">
            <a:avLst/>
          </a:prstGeom>
          <a:noFill/>
        </p:spPr>
        <p:txBody>
          <a:bodyPr wrap="square" rtlCol="0">
            <a:spAutoFit/>
          </a:bodyPr>
          <a:lstStyle/>
          <a:p>
            <a:pPr algn="ctr"/>
            <a:r>
              <a:rPr lang="en-GB" sz="2400" i="1">
                <a:solidFill>
                  <a:srgbClr val="002060"/>
                </a:solidFill>
              </a:rPr>
              <a:t>Retrieve from memory</a:t>
            </a:r>
            <a:r>
              <a:rPr lang="en-GB" sz="2400" i="1" baseline="0">
                <a:solidFill>
                  <a:srgbClr val="002060"/>
                </a:solidFill>
              </a:rPr>
              <a:t> without </a:t>
            </a:r>
            <a:r>
              <a:rPr lang="en-GB" sz="2400" i="1">
                <a:solidFill>
                  <a:srgbClr val="002060"/>
                </a:solidFill>
              </a:rPr>
              <a:t>prompts or discussion.</a:t>
            </a:r>
            <a:r>
              <a:rPr lang="en-GB" sz="2400" i="1" baseline="0">
                <a:solidFill>
                  <a:srgbClr val="002060"/>
                </a:solidFill>
              </a:rPr>
              <a:t> Y</a:t>
            </a:r>
            <a:r>
              <a:rPr lang="en-GB" sz="2400" i="1">
                <a:solidFill>
                  <a:srgbClr val="002060"/>
                </a:solidFill>
              </a:rPr>
              <a:t>ou must write something for</a:t>
            </a:r>
            <a:r>
              <a:rPr lang="en-GB" sz="2400" i="1" baseline="0">
                <a:solidFill>
                  <a:srgbClr val="002060"/>
                </a:solidFill>
              </a:rPr>
              <a:t> each.</a:t>
            </a:r>
            <a:endParaRPr lang="en-GB" sz="2400" i="1">
              <a:solidFill>
                <a:srgbClr val="002060"/>
              </a:solidFill>
            </a:endParaRPr>
          </a:p>
        </p:txBody>
      </p:sp>
      <p:sp>
        <p:nvSpPr>
          <p:cNvPr id="45" name="Rectangle 44"/>
          <p:cNvSpPr/>
          <p:nvPr/>
        </p:nvSpPr>
        <p:spPr>
          <a:xfrm>
            <a:off x="0" y="6339146"/>
            <a:ext cx="12192000" cy="518854"/>
          </a:xfrm>
          <a:prstGeom prst="rect">
            <a:avLst/>
          </a:prstGeom>
          <a:solidFill>
            <a:srgbClr val="00206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6" name="Picture 45"/>
          <p:cNvPicPr>
            <a:picLocks noChangeAspect="1"/>
          </p:cNvPicPr>
          <p:nvPr/>
        </p:nvPicPr>
        <p:blipFill rotWithShape="1">
          <a:blip r:embed="rId2" cstate="print">
            <a:extLst>
              <a:ext uri="{28A0092B-C50C-407E-A947-70E740481C1C}">
                <a14:useLocalDpi xmlns:a14="http://schemas.microsoft.com/office/drawing/2010/main" val="0"/>
              </a:ext>
            </a:extLst>
          </a:blip>
          <a:srcRect l="-1" t="1" r="-6700" b="2639"/>
          <a:stretch/>
        </p:blipFill>
        <p:spPr>
          <a:xfrm>
            <a:off x="10875132" y="6420115"/>
            <a:ext cx="1316867" cy="394572"/>
          </a:xfrm>
          <a:prstGeom prst="rect">
            <a:avLst/>
          </a:prstGeom>
        </p:spPr>
      </p:pic>
      <p:sp>
        <p:nvSpPr>
          <p:cNvPr id="47" name="Pentagon 46"/>
          <p:cNvSpPr/>
          <p:nvPr/>
        </p:nvSpPr>
        <p:spPr>
          <a:xfrm>
            <a:off x="90521" y="6429002"/>
            <a:ext cx="2700000" cy="360000"/>
          </a:xfrm>
          <a:prstGeom prst="homePlate">
            <a:avLst/>
          </a:prstGeom>
          <a:solidFill>
            <a:srgbClr val="9259A4"/>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RETRIEVE</a:t>
            </a:r>
            <a:endParaRPr lang="en-GB" sz="1600" b="0">
              <a:solidFill>
                <a:schemeClr val="bg1"/>
              </a:solidFill>
            </a:endParaRPr>
          </a:p>
        </p:txBody>
      </p:sp>
      <p:sp>
        <p:nvSpPr>
          <p:cNvPr id="48" name="Chevron 47"/>
          <p:cNvSpPr/>
          <p:nvPr/>
        </p:nvSpPr>
        <p:spPr>
          <a:xfrm>
            <a:off x="2760836"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INSTRUCT</a:t>
            </a:r>
          </a:p>
        </p:txBody>
      </p:sp>
      <p:sp>
        <p:nvSpPr>
          <p:cNvPr id="49" name="Chevron 48"/>
          <p:cNvSpPr/>
          <p:nvPr/>
        </p:nvSpPr>
        <p:spPr>
          <a:xfrm>
            <a:off x="5412088"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PRACTISE</a:t>
            </a:r>
            <a:endParaRPr lang="en-GB" sz="1600" b="0">
              <a:solidFill>
                <a:schemeClr val="bg1"/>
              </a:solidFill>
            </a:endParaRPr>
          </a:p>
        </p:txBody>
      </p:sp>
      <p:sp>
        <p:nvSpPr>
          <p:cNvPr id="53" name="Chevron 52"/>
          <p:cNvSpPr/>
          <p:nvPr/>
        </p:nvSpPr>
        <p:spPr>
          <a:xfrm>
            <a:off x="8068872"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SECURE</a:t>
            </a:r>
            <a:endParaRPr lang="en-GB" sz="1600" b="0">
              <a:solidFill>
                <a:schemeClr val="bg1"/>
              </a:solidFill>
            </a:endParaRPr>
          </a:p>
        </p:txBody>
      </p:sp>
    </p:spTree>
    <p:extLst>
      <p:ext uri="{BB962C8B-B14F-4D97-AF65-F5344CB8AC3E}">
        <p14:creationId xmlns:p14="http://schemas.microsoft.com/office/powerpoint/2010/main" val="338518260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ALT Secure">
    <p:spTree>
      <p:nvGrpSpPr>
        <p:cNvPr id="1" name=""/>
        <p:cNvGrpSpPr/>
        <p:nvPr/>
      </p:nvGrpSpPr>
      <p:grpSpPr>
        <a:xfrm>
          <a:off x="0" y="0"/>
          <a:ext cx="0" cy="0"/>
          <a:chOff x="0" y="0"/>
          <a:chExt cx="0" cy="0"/>
        </a:xfrm>
      </p:grpSpPr>
      <p:sp>
        <p:nvSpPr>
          <p:cNvPr id="8" name="Text Placeholder 4"/>
          <p:cNvSpPr>
            <a:spLocks noGrp="1"/>
          </p:cNvSpPr>
          <p:nvPr>
            <p:ph type="body" sz="quarter" idx="10"/>
          </p:nvPr>
        </p:nvSpPr>
        <p:spPr>
          <a:xfrm>
            <a:off x="272048" y="304515"/>
            <a:ext cx="11626757" cy="750661"/>
          </a:xfrm>
          <a:prstGeom prst="rect">
            <a:avLst/>
          </a:prstGeom>
        </p:spPr>
        <p:txBody>
          <a:bodyPr/>
          <a:lstStyle>
            <a:lvl1pPr marL="0" indent="0">
              <a:buNone/>
              <a:defRPr sz="3600"/>
            </a:lvl1pPr>
          </a:lstStyle>
          <a:p>
            <a:pPr lvl="0"/>
            <a:r>
              <a:rPr lang="en-US"/>
              <a:t>Edit Master text styles</a:t>
            </a:r>
          </a:p>
        </p:txBody>
      </p:sp>
      <p:sp>
        <p:nvSpPr>
          <p:cNvPr id="9" name="Content Placeholder 6"/>
          <p:cNvSpPr>
            <a:spLocks noGrp="1"/>
          </p:cNvSpPr>
          <p:nvPr>
            <p:ph sz="quarter" idx="11"/>
          </p:nvPr>
        </p:nvSpPr>
        <p:spPr>
          <a:xfrm>
            <a:off x="287338" y="1377950"/>
            <a:ext cx="11626756" cy="4654550"/>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Rectangle 10"/>
          <p:cNvSpPr/>
          <p:nvPr/>
        </p:nvSpPr>
        <p:spPr>
          <a:xfrm>
            <a:off x="0" y="6339146"/>
            <a:ext cx="12192000" cy="518854"/>
          </a:xfrm>
          <a:prstGeom prst="rect">
            <a:avLst/>
          </a:prstGeom>
          <a:solidFill>
            <a:srgbClr val="00206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 name="Picture 11"/>
          <p:cNvPicPr>
            <a:picLocks noChangeAspect="1"/>
          </p:cNvPicPr>
          <p:nvPr/>
        </p:nvPicPr>
        <p:blipFill rotWithShape="1">
          <a:blip r:embed="rId2" cstate="print">
            <a:extLst>
              <a:ext uri="{28A0092B-C50C-407E-A947-70E740481C1C}">
                <a14:useLocalDpi xmlns:a14="http://schemas.microsoft.com/office/drawing/2010/main" val="0"/>
              </a:ext>
            </a:extLst>
          </a:blip>
          <a:srcRect l="-1" t="1" r="-6700" b="2639"/>
          <a:stretch/>
        </p:blipFill>
        <p:spPr>
          <a:xfrm>
            <a:off x="10875132" y="6420115"/>
            <a:ext cx="1316867" cy="394572"/>
          </a:xfrm>
          <a:prstGeom prst="rect">
            <a:avLst/>
          </a:prstGeom>
        </p:spPr>
      </p:pic>
      <p:sp>
        <p:nvSpPr>
          <p:cNvPr id="13" name="Pentagon 12"/>
          <p:cNvSpPr/>
          <p:nvPr/>
        </p:nvSpPr>
        <p:spPr>
          <a:xfrm>
            <a:off x="90521" y="6429002"/>
            <a:ext cx="2700000" cy="360000"/>
          </a:xfrm>
          <a:prstGeom prst="homePlate">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RETRIEVE</a:t>
            </a:r>
            <a:endParaRPr lang="en-GB" sz="1600" b="0">
              <a:solidFill>
                <a:schemeClr val="bg1"/>
              </a:solidFill>
            </a:endParaRPr>
          </a:p>
        </p:txBody>
      </p:sp>
      <p:sp>
        <p:nvSpPr>
          <p:cNvPr id="14" name="Chevron 13"/>
          <p:cNvSpPr/>
          <p:nvPr/>
        </p:nvSpPr>
        <p:spPr>
          <a:xfrm>
            <a:off x="2760836"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INSTRUCT</a:t>
            </a:r>
          </a:p>
        </p:txBody>
      </p:sp>
      <p:sp>
        <p:nvSpPr>
          <p:cNvPr id="22" name="Chevron 21"/>
          <p:cNvSpPr/>
          <p:nvPr/>
        </p:nvSpPr>
        <p:spPr>
          <a:xfrm>
            <a:off x="5412088"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PRACTISE</a:t>
            </a:r>
            <a:endParaRPr lang="en-GB" sz="1600" b="0">
              <a:solidFill>
                <a:schemeClr val="bg1"/>
              </a:solidFill>
            </a:endParaRPr>
          </a:p>
        </p:txBody>
      </p:sp>
      <p:sp>
        <p:nvSpPr>
          <p:cNvPr id="23" name="Chevron 22"/>
          <p:cNvSpPr/>
          <p:nvPr/>
        </p:nvSpPr>
        <p:spPr>
          <a:xfrm>
            <a:off x="8068872" y="6429002"/>
            <a:ext cx="2700000" cy="360000"/>
          </a:xfrm>
          <a:prstGeom prst="chevron">
            <a:avLst/>
          </a:prstGeom>
          <a:solidFill>
            <a:srgbClr val="3584C5"/>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SECURE</a:t>
            </a:r>
            <a:endParaRPr lang="en-GB" sz="1600" b="0">
              <a:solidFill>
                <a:schemeClr val="bg1"/>
              </a:solidFill>
            </a:endParaRPr>
          </a:p>
        </p:txBody>
      </p:sp>
    </p:spTree>
    <p:extLst>
      <p:ext uri="{BB962C8B-B14F-4D97-AF65-F5344CB8AC3E}">
        <p14:creationId xmlns:p14="http://schemas.microsoft.com/office/powerpoint/2010/main" val="4240490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ALT Title - Retrieval Blank">
    <p:spTree>
      <p:nvGrpSpPr>
        <p:cNvPr id="1" name=""/>
        <p:cNvGrpSpPr/>
        <p:nvPr/>
      </p:nvGrpSpPr>
      <p:grpSpPr>
        <a:xfrm>
          <a:off x="0" y="0"/>
          <a:ext cx="0" cy="0"/>
          <a:chOff x="0" y="0"/>
          <a:chExt cx="0" cy="0"/>
        </a:xfrm>
      </p:grpSpPr>
      <p:sp>
        <p:nvSpPr>
          <p:cNvPr id="38" name="TextBox 37"/>
          <p:cNvSpPr txBox="1"/>
          <p:nvPr/>
        </p:nvSpPr>
        <p:spPr>
          <a:xfrm>
            <a:off x="304799" y="72885"/>
            <a:ext cx="11623832" cy="983979"/>
          </a:xfrm>
          <a:prstGeom prst="rect">
            <a:avLst/>
          </a:prstGeom>
          <a:solidFill>
            <a:srgbClr val="DEEBF7"/>
          </a:solidFill>
          <a:ln w="28575">
            <a:solidFill>
              <a:srgbClr val="0B5196"/>
            </a:solidFill>
          </a:ln>
        </p:spPr>
        <p:txBody>
          <a:bodyPr wrap="square" rtlCol="0">
            <a:spAutoFit/>
          </a:bodyPr>
          <a:lstStyle/>
          <a:p>
            <a:endParaRPr lang="en-GB"/>
          </a:p>
        </p:txBody>
      </p:sp>
      <p:sp>
        <p:nvSpPr>
          <p:cNvPr id="31" name="Text Placeholder 30"/>
          <p:cNvSpPr>
            <a:spLocks noGrp="1"/>
          </p:cNvSpPr>
          <p:nvPr>
            <p:ph type="body" sz="quarter" idx="10"/>
          </p:nvPr>
        </p:nvSpPr>
        <p:spPr>
          <a:xfrm>
            <a:off x="425020" y="434384"/>
            <a:ext cx="9099550" cy="488983"/>
          </a:xfrm>
          <a:prstGeom prst="rect">
            <a:avLst/>
          </a:prstGeom>
        </p:spPr>
        <p:txBody>
          <a:bodyPr/>
          <a:lstStyle>
            <a:lvl1pPr marL="0" indent="0">
              <a:buNone/>
              <a:defRPr sz="2400">
                <a:solidFill>
                  <a:srgbClr val="002060"/>
                </a:solidFill>
              </a:defRPr>
            </a:lvl1pPr>
            <a:lvl5pPr marL="1828746" indent="0">
              <a:buNone/>
              <a:defRPr/>
            </a:lvl5pPr>
          </a:lstStyle>
          <a:p>
            <a:pPr lvl="0"/>
            <a:r>
              <a:rPr lang="en-US"/>
              <a:t>Edit Master text styles</a:t>
            </a:r>
          </a:p>
        </p:txBody>
      </p:sp>
      <p:sp>
        <p:nvSpPr>
          <p:cNvPr id="50" name="Text Placeholder 30"/>
          <p:cNvSpPr>
            <a:spLocks noGrp="1"/>
          </p:cNvSpPr>
          <p:nvPr>
            <p:ph type="body" sz="quarter" idx="11"/>
          </p:nvPr>
        </p:nvSpPr>
        <p:spPr>
          <a:xfrm>
            <a:off x="425020" y="1501023"/>
            <a:ext cx="11363568" cy="4460506"/>
          </a:xfrm>
          <a:prstGeom prst="rect">
            <a:avLst/>
          </a:prstGeom>
        </p:spPr>
        <p:txBody>
          <a:bodyPr/>
          <a:lstStyle>
            <a:lvl1pPr marL="0" indent="0">
              <a:buNone/>
              <a:defRPr sz="2400">
                <a:solidFill>
                  <a:srgbClr val="002060"/>
                </a:solidFill>
              </a:defRPr>
            </a:lvl1pPr>
            <a:lvl5pPr marL="1828746" indent="0">
              <a:buNone/>
              <a:defRPr/>
            </a:lvl5pPr>
          </a:lstStyle>
          <a:p>
            <a:pPr lvl="0"/>
            <a:r>
              <a:rPr lang="en-US"/>
              <a:t>Edit Master text styles</a:t>
            </a:r>
          </a:p>
        </p:txBody>
      </p:sp>
      <p:sp>
        <p:nvSpPr>
          <p:cNvPr id="19" name="Rectangle 18"/>
          <p:cNvSpPr/>
          <p:nvPr/>
        </p:nvSpPr>
        <p:spPr>
          <a:xfrm>
            <a:off x="0" y="6339146"/>
            <a:ext cx="12192000" cy="518854"/>
          </a:xfrm>
          <a:prstGeom prst="rect">
            <a:avLst/>
          </a:prstGeom>
          <a:solidFill>
            <a:srgbClr val="00206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2" name="Picture 21"/>
          <p:cNvPicPr>
            <a:picLocks noChangeAspect="1"/>
          </p:cNvPicPr>
          <p:nvPr/>
        </p:nvPicPr>
        <p:blipFill rotWithShape="1">
          <a:blip r:embed="rId2" cstate="print">
            <a:extLst>
              <a:ext uri="{28A0092B-C50C-407E-A947-70E740481C1C}">
                <a14:useLocalDpi xmlns:a14="http://schemas.microsoft.com/office/drawing/2010/main" val="0"/>
              </a:ext>
            </a:extLst>
          </a:blip>
          <a:srcRect l="-1" t="1" r="-6700" b="2639"/>
          <a:stretch/>
        </p:blipFill>
        <p:spPr>
          <a:xfrm>
            <a:off x="10875132" y="6420115"/>
            <a:ext cx="1316867" cy="394572"/>
          </a:xfrm>
          <a:prstGeom prst="rect">
            <a:avLst/>
          </a:prstGeom>
        </p:spPr>
      </p:pic>
      <p:sp>
        <p:nvSpPr>
          <p:cNvPr id="25" name="Pentagon 24"/>
          <p:cNvSpPr/>
          <p:nvPr/>
        </p:nvSpPr>
        <p:spPr>
          <a:xfrm>
            <a:off x="90521" y="6429002"/>
            <a:ext cx="2700000" cy="360000"/>
          </a:xfrm>
          <a:prstGeom prst="homePlate">
            <a:avLst/>
          </a:prstGeom>
          <a:solidFill>
            <a:srgbClr val="9259A4"/>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RETRIEVE</a:t>
            </a:r>
            <a:endParaRPr lang="en-GB" sz="1600" b="0">
              <a:solidFill>
                <a:schemeClr val="bg1"/>
              </a:solidFill>
            </a:endParaRPr>
          </a:p>
        </p:txBody>
      </p:sp>
      <p:sp>
        <p:nvSpPr>
          <p:cNvPr id="30" name="Chevron 29"/>
          <p:cNvSpPr/>
          <p:nvPr/>
        </p:nvSpPr>
        <p:spPr>
          <a:xfrm>
            <a:off x="2760836"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INSTRUCT</a:t>
            </a:r>
          </a:p>
        </p:txBody>
      </p:sp>
      <p:sp>
        <p:nvSpPr>
          <p:cNvPr id="32" name="Chevron 31"/>
          <p:cNvSpPr/>
          <p:nvPr/>
        </p:nvSpPr>
        <p:spPr>
          <a:xfrm>
            <a:off x="5412088"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PRACTISE</a:t>
            </a:r>
            <a:endParaRPr lang="en-GB" sz="1600" b="0">
              <a:solidFill>
                <a:schemeClr val="bg1"/>
              </a:solidFill>
            </a:endParaRPr>
          </a:p>
        </p:txBody>
      </p:sp>
      <p:sp>
        <p:nvSpPr>
          <p:cNvPr id="33" name="Chevron 32"/>
          <p:cNvSpPr/>
          <p:nvPr/>
        </p:nvSpPr>
        <p:spPr>
          <a:xfrm>
            <a:off x="8068872"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SECURE</a:t>
            </a:r>
            <a:endParaRPr lang="en-GB" sz="1600" b="0">
              <a:solidFill>
                <a:schemeClr val="bg1"/>
              </a:solidFill>
            </a:endParaRPr>
          </a:p>
        </p:txBody>
      </p:sp>
    </p:spTree>
    <p:extLst>
      <p:ext uri="{BB962C8B-B14F-4D97-AF65-F5344CB8AC3E}">
        <p14:creationId xmlns:p14="http://schemas.microsoft.com/office/powerpoint/2010/main" val="47792086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5A9A5D5B-C859-4D31-8FB3-7969B894133E}" type="datetimeFigureOut">
              <a:rPr lang="en-GB" smtClean="0"/>
              <a:t>14/02/2025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303778334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A9A5D5B-C859-4D31-8FB3-7969B894133E}" type="datetimeFigureOut">
              <a:rPr lang="en-GB" smtClean="0"/>
              <a:t>14/02/2025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178242146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A9A5D5B-C859-4D31-8FB3-7969B894133E}" type="datetimeFigureOut">
              <a:rPr lang="en-GB" smtClean="0"/>
              <a:t>14/02/2025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192380402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5A9A5D5B-C859-4D31-8FB3-7969B894133E}" type="datetimeFigureOut">
              <a:rPr lang="en-GB" smtClean="0"/>
              <a:t>14/02/2025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303387427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A9A5D5B-C859-4D31-8FB3-7969B894133E}" type="datetimeFigureOut">
              <a:rPr lang="en-GB" smtClean="0"/>
              <a:t>14/02/2025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315561753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5A9A5D5B-C859-4D31-8FB3-7969B894133E}" type="datetimeFigureOut">
              <a:rPr lang="en-GB" smtClean="0"/>
              <a:t>14/02/2025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100453468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9A5D5B-C859-4D31-8FB3-7969B894133E}" type="datetimeFigureOut">
              <a:rPr lang="en-GB" smtClean="0"/>
              <a:t>14/02/2025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82834416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A9A5D5B-C859-4D31-8FB3-7969B894133E}" type="datetimeFigureOut">
              <a:rPr lang="en-GB" smtClean="0"/>
              <a:t>14/02/2025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292766017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A9A5D5B-C859-4D31-8FB3-7969B894133E}" type="datetimeFigureOut">
              <a:rPr lang="en-GB" smtClean="0"/>
              <a:t>14/02/2025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221552055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A9A5D5B-C859-4D31-8FB3-7969B894133E}" type="datetimeFigureOut">
              <a:rPr lang="en-GB" smtClean="0"/>
              <a:t>14/02/2025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4109351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ALT Retrieve - Ruler">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272048" y="304515"/>
            <a:ext cx="10945813" cy="750661"/>
          </a:xfrm>
          <a:prstGeom prst="rect">
            <a:avLst/>
          </a:prstGeom>
        </p:spPr>
        <p:txBody>
          <a:bodyPr/>
          <a:lstStyle>
            <a:lvl1pPr marL="0" indent="0">
              <a:buNone/>
              <a:defRPr sz="3600"/>
            </a:lvl1pPr>
          </a:lstStyle>
          <a:p>
            <a:pPr lvl="0"/>
            <a:r>
              <a:rPr lang="en-US"/>
              <a:t>Edit Master text styles</a:t>
            </a:r>
          </a:p>
        </p:txBody>
      </p:sp>
      <p:sp>
        <p:nvSpPr>
          <p:cNvPr id="7" name="Content Placeholder 6"/>
          <p:cNvSpPr>
            <a:spLocks noGrp="1"/>
          </p:cNvSpPr>
          <p:nvPr>
            <p:ph sz="quarter" idx="11"/>
          </p:nvPr>
        </p:nvSpPr>
        <p:spPr>
          <a:xfrm>
            <a:off x="287338" y="1377950"/>
            <a:ext cx="10945812" cy="4654550"/>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4" name="Rectangle 43"/>
          <p:cNvSpPr/>
          <p:nvPr/>
        </p:nvSpPr>
        <p:spPr>
          <a:xfrm>
            <a:off x="11498874" y="-12902"/>
            <a:ext cx="696730" cy="650592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mn-lt"/>
            </a:endParaRPr>
          </a:p>
        </p:txBody>
      </p:sp>
      <p:graphicFrame>
        <p:nvGraphicFramePr>
          <p:cNvPr id="45" name="Table 44"/>
          <p:cNvGraphicFramePr>
            <a:graphicFrameLocks noGrp="1"/>
          </p:cNvGraphicFramePr>
          <p:nvPr/>
        </p:nvGraphicFramePr>
        <p:xfrm>
          <a:off x="11559521" y="529722"/>
          <a:ext cx="612157" cy="5581320"/>
        </p:xfrm>
        <a:graphic>
          <a:graphicData uri="http://schemas.openxmlformats.org/drawingml/2006/table">
            <a:tbl>
              <a:tblPr firstRow="1" bandRow="1">
                <a:tableStyleId>{5C22544A-7EE6-4342-B048-85BDC9FD1C3A}</a:tableStyleId>
              </a:tblPr>
              <a:tblGrid>
                <a:gridCol w="612157">
                  <a:extLst>
                    <a:ext uri="{9D8B030D-6E8A-4147-A177-3AD203B41FA5}">
                      <a16:colId xmlns:a16="http://schemas.microsoft.com/office/drawing/2014/main" val="1173439250"/>
                    </a:ext>
                  </a:extLst>
                </a:gridCol>
              </a:tblGrid>
              <a:tr h="670794">
                <a:tc>
                  <a:txBody>
                    <a:bodyPr/>
                    <a:lstStyle/>
                    <a:p>
                      <a:pPr algn="ctr"/>
                      <a:r>
                        <a:rPr lang="en-GB" sz="800" b="1">
                          <a:solidFill>
                            <a:schemeClr val="bg1"/>
                          </a:solidFill>
                          <a:latin typeface="Lato" panose="020F0502020204030203" pitchFamily="34" charset="0"/>
                        </a:rPr>
                        <a:t>RETRIEVE</a:t>
                      </a:r>
                      <a:r>
                        <a:rPr lang="en-GB" sz="600" b="1">
                          <a:solidFill>
                            <a:schemeClr val="bg1"/>
                          </a:solidFill>
                          <a:latin typeface="Lato" panose="020F0502020204030203" pitchFamily="34" charset="0"/>
                        </a:rPr>
                        <a:t> </a:t>
                      </a:r>
                    </a:p>
                  </a:txBody>
                  <a:tcPr marL="0" marR="0" marT="0" marB="0"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68570316"/>
                  </a:ext>
                </a:extLst>
              </a:tr>
              <a:tr h="670794">
                <a:tc>
                  <a:txBody>
                    <a:bodyPr/>
                    <a:lstStyle/>
                    <a:p>
                      <a:pPr algn="ctr"/>
                      <a:r>
                        <a:rPr lang="en-GB" sz="800" b="1">
                          <a:solidFill>
                            <a:schemeClr val="bg1"/>
                          </a:solidFill>
                          <a:latin typeface="Lato" panose="020F0502020204030203" pitchFamily="34" charset="0"/>
                        </a:rPr>
                        <a:t>DECODE</a:t>
                      </a:r>
                      <a:r>
                        <a:rPr lang="en-GB" sz="600" b="1">
                          <a:solidFill>
                            <a:schemeClr val="bg1"/>
                          </a:solidFill>
                          <a:latin typeface="Lato" panose="020F0502020204030203" pitchFamily="34" charset="0"/>
                        </a:rPr>
                        <a:t> </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99255851"/>
                  </a:ext>
                </a:extLst>
              </a:tr>
              <a:tr h="804952">
                <a:tc>
                  <a:txBody>
                    <a:bodyPr/>
                    <a:lstStyle/>
                    <a:p>
                      <a:pPr algn="ctr"/>
                      <a:r>
                        <a:rPr lang="en-GB" sz="800" b="1">
                          <a:solidFill>
                            <a:schemeClr val="bg1"/>
                          </a:solidFill>
                          <a:effectLst/>
                          <a:latin typeface="Lato" panose="020F0502020204030203" pitchFamily="34" charset="0"/>
                        </a:rPr>
                        <a:t>CONNECT</a:t>
                      </a:r>
                      <a:r>
                        <a:rPr lang="en-GB" sz="600" b="0">
                          <a:solidFill>
                            <a:schemeClr val="bg1"/>
                          </a:solidFill>
                          <a:latin typeface="Lato" panose="020F0502020204030203" pitchFamily="34" charset="0"/>
                        </a:rPr>
                        <a:t> </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00917632"/>
                  </a:ext>
                </a:extLst>
              </a:tr>
              <a:tr h="675292">
                <a:tc>
                  <a:txBody>
                    <a:bodyPr/>
                    <a:lstStyle/>
                    <a:p>
                      <a:pPr algn="ctr"/>
                      <a:r>
                        <a:rPr lang="en-GB" sz="800" b="1">
                          <a:solidFill>
                            <a:schemeClr val="bg1"/>
                          </a:solidFill>
                          <a:latin typeface="Lato" panose="020F0502020204030203" pitchFamily="34" charset="0"/>
                        </a:rPr>
                        <a:t>VISUALISE</a:t>
                      </a:r>
                      <a:endParaRPr lang="en-GB" sz="600" b="1">
                        <a:solidFill>
                          <a:schemeClr val="bg1"/>
                        </a:solidFill>
                        <a:latin typeface="Lato" panose="020F0502020204030203" pitchFamily="34" charset="0"/>
                      </a:endParaRP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119845"/>
                  </a:ext>
                </a:extLst>
              </a:tr>
              <a:tr h="670794">
                <a:tc>
                  <a:txBody>
                    <a:bodyPr/>
                    <a:lstStyle/>
                    <a:p>
                      <a:pPr algn="ctr"/>
                      <a:r>
                        <a:rPr lang="en-GB" sz="800" b="1">
                          <a:solidFill>
                            <a:schemeClr val="bg1"/>
                          </a:solidFill>
                          <a:latin typeface="Lato" panose="020F0502020204030203" pitchFamily="34" charset="0"/>
                        </a:rPr>
                        <a:t>SUMMARISE</a:t>
                      </a:r>
                      <a:r>
                        <a:rPr lang="en-GB" sz="600" b="0">
                          <a:solidFill>
                            <a:schemeClr val="bg1"/>
                          </a:solidFill>
                          <a:latin typeface="Lato" panose="020F0502020204030203" pitchFamily="34" charset="0"/>
                        </a:rPr>
                        <a:t> </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91290061"/>
                  </a:ext>
                </a:extLst>
              </a:tr>
              <a:tr h="670794">
                <a:tc>
                  <a:txBody>
                    <a:bodyPr/>
                    <a:lstStyle/>
                    <a:p>
                      <a:pPr algn="ctr"/>
                      <a:r>
                        <a:rPr lang="en-GB" sz="800" b="1">
                          <a:solidFill>
                            <a:schemeClr val="bg1"/>
                          </a:solidFill>
                          <a:latin typeface="Lato" panose="020F0502020204030203" pitchFamily="34" charset="0"/>
                        </a:rPr>
                        <a:t>INFER</a:t>
                      </a:r>
                      <a:endParaRPr lang="en-GB" sz="600" b="1">
                        <a:solidFill>
                          <a:schemeClr val="bg1"/>
                        </a:solidFill>
                        <a:latin typeface="Lato" panose="020F0502020204030203" pitchFamily="34" charset="0"/>
                      </a:endParaRP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36069001"/>
                  </a:ext>
                </a:extLst>
              </a:tr>
              <a:tr h="747106">
                <a:tc>
                  <a:txBody>
                    <a:bodyPr/>
                    <a:lstStyle/>
                    <a:p>
                      <a:pPr algn="ctr"/>
                      <a:r>
                        <a:rPr lang="en-GB" sz="800" b="1">
                          <a:solidFill>
                            <a:schemeClr val="bg1"/>
                          </a:solidFill>
                          <a:latin typeface="Lato" panose="020F0502020204030203" pitchFamily="34" charset="0"/>
                        </a:rPr>
                        <a:t>PREDICT</a:t>
                      </a:r>
                      <a:endParaRPr lang="en-GB" sz="600" b="1">
                        <a:solidFill>
                          <a:schemeClr val="bg1"/>
                        </a:solidFill>
                        <a:latin typeface="Lato" panose="020F0502020204030203" pitchFamily="34" charset="0"/>
                      </a:endParaRP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84082905"/>
                  </a:ext>
                </a:extLst>
              </a:tr>
              <a:tr h="670794">
                <a:tc>
                  <a:txBody>
                    <a:bodyPr/>
                    <a:lstStyle/>
                    <a:p>
                      <a:pPr algn="ctr"/>
                      <a:r>
                        <a:rPr lang="en-GB" sz="800" b="1">
                          <a:solidFill>
                            <a:schemeClr val="bg1"/>
                          </a:solidFill>
                          <a:latin typeface="Lato" panose="020F0502020204030203" pitchFamily="34" charset="0"/>
                        </a:rPr>
                        <a:t>EXAMINE</a:t>
                      </a:r>
                      <a:endParaRPr lang="en-GB" sz="600" b="1">
                        <a:solidFill>
                          <a:schemeClr val="bg1"/>
                        </a:solidFill>
                        <a:latin typeface="Lato" panose="020F0502020204030203" pitchFamily="34" charset="0"/>
                      </a:endParaRPr>
                    </a:p>
                  </a:txBody>
                  <a:tcPr marL="0" marR="0" marT="0" marB="0" anchor="b">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042804185"/>
                  </a:ext>
                </a:extLst>
              </a:tr>
            </a:tbl>
          </a:graphicData>
        </a:graphic>
      </p:graphicFrame>
      <p:grpSp>
        <p:nvGrpSpPr>
          <p:cNvPr id="46" name="Group 45"/>
          <p:cNvGrpSpPr/>
          <p:nvPr/>
        </p:nvGrpSpPr>
        <p:grpSpPr>
          <a:xfrm>
            <a:off x="11629923" y="2865412"/>
            <a:ext cx="386112" cy="318172"/>
            <a:chOff x="3206569" y="2423806"/>
            <a:chExt cx="752955" cy="707366"/>
          </a:xfrm>
        </p:grpSpPr>
        <p:pic>
          <p:nvPicPr>
            <p:cNvPr id="54" name="Picture 2" descr="Image result for imagine icon"/>
            <p:cNvPicPr>
              <a:picLocks noChangeAspect="1" noChangeArrowheads="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206569" y="2423806"/>
              <a:ext cx="752955" cy="707366"/>
            </a:xfrm>
            <a:prstGeom prst="rect">
              <a:avLst/>
            </a:prstGeom>
            <a:noFill/>
            <a:extLst>
              <a:ext uri="{909E8E84-426E-40DD-AFC4-6F175D3DCCD1}">
                <a14:hiddenFill xmlns:a14="http://schemas.microsoft.com/office/drawing/2010/main">
                  <a:solidFill>
                    <a:srgbClr val="FFFFFF"/>
                  </a:solidFill>
                </a14:hiddenFill>
              </a:ext>
            </a:extLst>
          </p:spPr>
        </p:pic>
        <p:pic>
          <p:nvPicPr>
            <p:cNvPr id="55" name="Picture 4" descr="Image result for picture icon"/>
            <p:cNvPicPr>
              <a:picLocks noChangeAspect="1" noChangeArrowheads="1"/>
            </p:cNvPicPr>
            <p:nvPr/>
          </p:nvPicPr>
          <p:blipFill>
            <a:blip r:embed="rId2" cstate="print">
              <a:duotone>
                <a:schemeClr val="bg2">
                  <a:shade val="45000"/>
                  <a:satMod val="135000"/>
                </a:schemeClr>
                <a:prstClr val="white"/>
              </a:duotone>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rcRect/>
            <a:stretch>
              <a:fillRect/>
            </a:stretch>
          </p:blipFill>
          <p:spPr bwMode="auto">
            <a:xfrm rot="21375469">
              <a:off x="3330060" y="2576503"/>
              <a:ext cx="178047" cy="157846"/>
            </a:xfrm>
            <a:prstGeom prst="rect">
              <a:avLst/>
            </a:prstGeom>
            <a:noFill/>
            <a:extLst>
              <a:ext uri="{909E8E84-426E-40DD-AFC4-6F175D3DCCD1}">
                <a14:hiddenFill xmlns:a14="http://schemas.microsoft.com/office/drawing/2010/main">
                  <a:solidFill>
                    <a:srgbClr val="FFFFFF"/>
                  </a:solidFill>
                </a14:hiddenFill>
              </a:ext>
            </a:extLst>
          </p:spPr>
        </p:pic>
      </p:grpSp>
      <p:pic>
        <p:nvPicPr>
          <p:cNvPr id="56" name="Picture 55"/>
          <p:cNvPicPr>
            <a:picLocks noChangeAspect="1"/>
          </p:cNvPicPr>
          <p:nvPr/>
        </p:nvPicPr>
        <p:blipFill>
          <a:blip r:embed="rId2" cstate="print">
            <a:duotone>
              <a:schemeClr val="bg2">
                <a:shade val="45000"/>
                <a:satMod val="135000"/>
              </a:schemeClr>
              <a:prstClr val="white"/>
            </a:duotone>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11725168" y="4247201"/>
            <a:ext cx="267421" cy="314182"/>
          </a:xfrm>
          <a:prstGeom prst="rect">
            <a:avLst/>
          </a:prstGeom>
        </p:spPr>
      </p:pic>
      <p:pic>
        <p:nvPicPr>
          <p:cNvPr id="57" name="Picture 4" descr="Image result for writing list icon"/>
          <p:cNvPicPr>
            <a:picLocks noChangeAspect="1" noChangeArrowheads="1"/>
          </p:cNvPicPr>
          <p:nvPr/>
        </p:nvPicPr>
        <p:blipFill>
          <a:blip r:embed="rId4" cstate="print">
            <a:duotone>
              <a:schemeClr val="bg2">
                <a:shade val="45000"/>
                <a:satMod val="135000"/>
              </a:schemeClr>
              <a:prstClr val="white"/>
            </a:duotone>
            <a:extLst>
              <a:ext uri="{BEBA8EAE-BF5A-486C-A8C5-ECC9F3942E4B}">
                <a14:imgProps xmlns:a14="http://schemas.microsoft.com/office/drawing/2010/main">
                  <a14:imgLayer r:embed="rId5">
                    <a14:imgEffect>
                      <a14:brightnessContrast bright="100000"/>
                    </a14:imgEffect>
                  </a14:imgLayer>
                </a14:imgProps>
              </a:ext>
              <a:ext uri="{28A0092B-C50C-407E-A947-70E740481C1C}">
                <a14:useLocalDpi xmlns:a14="http://schemas.microsoft.com/office/drawing/2010/main" val="0"/>
              </a:ext>
            </a:extLst>
          </a:blip>
          <a:srcRect/>
          <a:stretch>
            <a:fillRect/>
          </a:stretch>
        </p:blipFill>
        <p:spPr bwMode="auto">
          <a:xfrm>
            <a:off x="11741486" y="3561335"/>
            <a:ext cx="206961" cy="291029"/>
          </a:xfrm>
          <a:prstGeom prst="rect">
            <a:avLst/>
          </a:prstGeom>
          <a:noFill/>
          <a:extLst>
            <a:ext uri="{909E8E84-426E-40DD-AFC4-6F175D3DCCD1}">
              <a14:hiddenFill xmlns:a14="http://schemas.microsoft.com/office/drawing/2010/main">
                <a:solidFill>
                  <a:srgbClr val="FFFFFF"/>
                </a:solidFill>
              </a14:hiddenFill>
            </a:ext>
          </a:extLst>
        </p:spPr>
      </p:pic>
      <p:pic>
        <p:nvPicPr>
          <p:cNvPr id="58" name="Picture 57"/>
          <p:cNvPicPr>
            <a:picLocks noChangeAspect="1"/>
          </p:cNvPicPr>
          <p:nvPr/>
        </p:nvPicPr>
        <p:blipFill>
          <a:blip r:embed="rId2" cstate="print">
            <a:duotone>
              <a:schemeClr val="bg2">
                <a:shade val="45000"/>
                <a:satMod val="135000"/>
              </a:schemeClr>
              <a:prstClr val="white"/>
            </a:duotone>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11646190" y="2166177"/>
            <a:ext cx="377815" cy="361612"/>
          </a:xfrm>
          <a:prstGeom prst="rect">
            <a:avLst/>
          </a:prstGeom>
        </p:spPr>
      </p:pic>
      <p:pic>
        <p:nvPicPr>
          <p:cNvPr id="59" name="Picture 58"/>
          <p:cNvPicPr>
            <a:picLocks noChangeAspect="1"/>
          </p:cNvPicPr>
          <p:nvPr/>
        </p:nvPicPr>
        <p:blipFill rotWithShape="1">
          <a:blip r:embed="rId2">
            <a:duotone>
              <a:schemeClr val="bg2">
                <a:shade val="45000"/>
                <a:satMod val="135000"/>
              </a:schemeClr>
              <a:prstClr val="white"/>
            </a:duotone>
            <a:extLst>
              <a:ext uri="{BEBA8EAE-BF5A-486C-A8C5-ECC9F3942E4B}">
                <a14:imgProps xmlns:a14="http://schemas.microsoft.com/office/drawing/2010/main">
                  <a14:imgLayer r:embed="rId3">
                    <a14:imgEffect>
                      <a14:brightnessContrast bright="100000"/>
                    </a14:imgEffect>
                  </a14:imgLayer>
                </a14:imgProps>
              </a:ext>
            </a:extLst>
          </a:blip>
          <a:srcRect r="5491" b="17816"/>
          <a:stretch/>
        </p:blipFill>
        <p:spPr>
          <a:xfrm>
            <a:off x="11625043" y="1378197"/>
            <a:ext cx="416216" cy="361939"/>
          </a:xfrm>
          <a:prstGeom prst="rect">
            <a:avLst/>
          </a:prstGeom>
        </p:spPr>
      </p:pic>
      <p:pic>
        <p:nvPicPr>
          <p:cNvPr id="60" name="Picture 59"/>
          <p:cNvPicPr>
            <a:picLocks noChangeAspect="1"/>
          </p:cNvPicPr>
          <p:nvPr/>
        </p:nvPicPr>
        <p:blipFill rotWithShape="1">
          <a:blip r:embed="rId2">
            <a:duotone>
              <a:schemeClr val="bg2">
                <a:shade val="45000"/>
                <a:satMod val="135000"/>
              </a:schemeClr>
              <a:prstClr val="white"/>
            </a:duotone>
            <a:extLst>
              <a:ext uri="{BEBA8EAE-BF5A-486C-A8C5-ECC9F3942E4B}">
                <a14:imgProps xmlns:a14="http://schemas.microsoft.com/office/drawing/2010/main">
                  <a14:imgLayer r:embed="rId3">
                    <a14:imgEffect>
                      <a14:brightnessContrast bright="100000"/>
                    </a14:imgEffect>
                  </a14:imgLayer>
                </a14:imgProps>
              </a:ext>
            </a:extLst>
          </a:blip>
          <a:srcRect b="19186"/>
          <a:stretch/>
        </p:blipFill>
        <p:spPr>
          <a:xfrm>
            <a:off x="11631028" y="733844"/>
            <a:ext cx="397619" cy="321332"/>
          </a:xfrm>
          <a:prstGeom prst="rect">
            <a:avLst/>
          </a:prstGeom>
        </p:spPr>
      </p:pic>
      <p:pic>
        <p:nvPicPr>
          <p:cNvPr id="61" name="Picture 60"/>
          <p:cNvPicPr>
            <a:picLocks noChangeAspect="1"/>
          </p:cNvPicPr>
          <p:nvPr/>
        </p:nvPicPr>
        <p:blipFill rotWithShape="1">
          <a:blip r:embed="rId2">
            <a:duotone>
              <a:schemeClr val="bg2">
                <a:shade val="45000"/>
                <a:satMod val="135000"/>
              </a:schemeClr>
              <a:prstClr val="white"/>
            </a:duotone>
            <a:extLst>
              <a:ext uri="{BEBA8EAE-BF5A-486C-A8C5-ECC9F3942E4B}">
                <a14:imgProps xmlns:a14="http://schemas.microsoft.com/office/drawing/2010/main">
                  <a14:imgLayer r:embed="rId3">
                    <a14:imgEffect>
                      <a14:brightnessContrast bright="100000"/>
                    </a14:imgEffect>
                  </a14:imgLayer>
                </a14:imgProps>
              </a:ext>
            </a:extLst>
          </a:blip>
          <a:srcRect l="9752" t="14781" r="9444" b="31513"/>
          <a:stretch/>
        </p:blipFill>
        <p:spPr>
          <a:xfrm>
            <a:off x="11646190" y="5004136"/>
            <a:ext cx="393846" cy="291102"/>
          </a:xfrm>
          <a:prstGeom prst="rect">
            <a:avLst/>
          </a:prstGeom>
        </p:spPr>
      </p:pic>
      <p:pic>
        <p:nvPicPr>
          <p:cNvPr id="62" name="Picture 61"/>
          <p:cNvPicPr>
            <a:picLocks noChangeAspect="1"/>
          </p:cNvPicPr>
          <p:nvPr/>
        </p:nvPicPr>
        <p:blipFill rotWithShape="1">
          <a:blip r:embed="rId2">
            <a:duotone>
              <a:schemeClr val="bg2">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100000"/>
                    </a14:imgEffect>
                  </a14:imgLayer>
                </a14:imgProps>
              </a:ext>
            </a:extLst>
          </a:blip>
          <a:srcRect l="19250" r="21985" b="21255"/>
          <a:stretch/>
        </p:blipFill>
        <p:spPr>
          <a:xfrm>
            <a:off x="11736533" y="5610059"/>
            <a:ext cx="237138" cy="317761"/>
          </a:xfrm>
          <a:prstGeom prst="rect">
            <a:avLst/>
          </a:prstGeom>
        </p:spPr>
      </p:pic>
      <p:sp>
        <p:nvSpPr>
          <p:cNvPr id="63" name="Pentagon 62"/>
          <p:cNvSpPr/>
          <p:nvPr/>
        </p:nvSpPr>
        <p:spPr>
          <a:xfrm rot="5400000">
            <a:off x="11561796" y="3400"/>
            <a:ext cx="552955" cy="602231"/>
          </a:xfrm>
          <a:prstGeom prst="homePlate">
            <a:avLst>
              <a:gd name="adj" fmla="val 1920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4" name="Rectangle 63"/>
          <p:cNvSpPr/>
          <p:nvPr/>
        </p:nvSpPr>
        <p:spPr>
          <a:xfrm>
            <a:off x="11489909" y="-6595"/>
            <a:ext cx="704800" cy="584775"/>
          </a:xfrm>
          <a:prstGeom prst="rect">
            <a:avLst/>
          </a:prstGeom>
        </p:spPr>
        <p:txBody>
          <a:bodyPr wrap="square">
            <a:spAutoFit/>
          </a:bodyPr>
          <a:lstStyle/>
          <a:p>
            <a:pPr algn="ctr"/>
            <a:r>
              <a:rPr lang="en-GB" sz="1000" b="1" i="0">
                <a:solidFill>
                  <a:srgbClr val="0B5196"/>
                </a:solidFill>
                <a:latin typeface="+mn-lt"/>
              </a:rPr>
              <a:t>EVERY CHILD A READER</a:t>
            </a:r>
          </a:p>
          <a:p>
            <a:pPr algn="ctr"/>
            <a:endParaRPr lang="en-GB" sz="200" b="0" i="1">
              <a:solidFill>
                <a:srgbClr val="002060"/>
              </a:solidFill>
              <a:latin typeface="+mn-lt"/>
            </a:endParaRPr>
          </a:p>
        </p:txBody>
      </p:sp>
      <p:sp>
        <p:nvSpPr>
          <p:cNvPr id="65" name="Rectangle 64"/>
          <p:cNvSpPr/>
          <p:nvPr/>
        </p:nvSpPr>
        <p:spPr>
          <a:xfrm>
            <a:off x="0" y="6339146"/>
            <a:ext cx="12192000" cy="518854"/>
          </a:xfrm>
          <a:prstGeom prst="rect">
            <a:avLst/>
          </a:prstGeom>
          <a:solidFill>
            <a:srgbClr val="00206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6" name="Picture 65"/>
          <p:cNvPicPr>
            <a:picLocks noChangeAspect="1"/>
          </p:cNvPicPr>
          <p:nvPr/>
        </p:nvPicPr>
        <p:blipFill rotWithShape="1">
          <a:blip r:embed="rId2" cstate="print">
            <a:extLst>
              <a:ext uri="{28A0092B-C50C-407E-A947-70E740481C1C}">
                <a14:useLocalDpi xmlns:a14="http://schemas.microsoft.com/office/drawing/2010/main" val="0"/>
              </a:ext>
            </a:extLst>
          </a:blip>
          <a:srcRect l="-1" t="1" r="-6700" b="2639"/>
          <a:stretch/>
        </p:blipFill>
        <p:spPr>
          <a:xfrm>
            <a:off x="10875132" y="6420115"/>
            <a:ext cx="1316867" cy="394572"/>
          </a:xfrm>
          <a:prstGeom prst="rect">
            <a:avLst/>
          </a:prstGeom>
        </p:spPr>
      </p:pic>
      <p:sp>
        <p:nvSpPr>
          <p:cNvPr id="67" name="Pentagon 66"/>
          <p:cNvSpPr/>
          <p:nvPr/>
        </p:nvSpPr>
        <p:spPr>
          <a:xfrm>
            <a:off x="90521" y="6429002"/>
            <a:ext cx="2700000" cy="360000"/>
          </a:xfrm>
          <a:prstGeom prst="homePlate">
            <a:avLst/>
          </a:prstGeom>
          <a:solidFill>
            <a:srgbClr val="9259A4"/>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RETRIEVE</a:t>
            </a:r>
            <a:endParaRPr lang="en-GB" sz="1600" b="0">
              <a:solidFill>
                <a:schemeClr val="bg1"/>
              </a:solidFill>
            </a:endParaRPr>
          </a:p>
        </p:txBody>
      </p:sp>
      <p:sp>
        <p:nvSpPr>
          <p:cNvPr id="68" name="Chevron 67"/>
          <p:cNvSpPr/>
          <p:nvPr/>
        </p:nvSpPr>
        <p:spPr>
          <a:xfrm>
            <a:off x="2760836"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INSTRUCT</a:t>
            </a:r>
          </a:p>
        </p:txBody>
      </p:sp>
      <p:sp>
        <p:nvSpPr>
          <p:cNvPr id="69" name="Chevron 68"/>
          <p:cNvSpPr/>
          <p:nvPr/>
        </p:nvSpPr>
        <p:spPr>
          <a:xfrm>
            <a:off x="5412088"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PRACTISE</a:t>
            </a:r>
            <a:endParaRPr lang="en-GB" sz="1600" b="0">
              <a:solidFill>
                <a:schemeClr val="bg1"/>
              </a:solidFill>
            </a:endParaRPr>
          </a:p>
        </p:txBody>
      </p:sp>
      <p:sp>
        <p:nvSpPr>
          <p:cNvPr id="70" name="Chevron 69"/>
          <p:cNvSpPr/>
          <p:nvPr/>
        </p:nvSpPr>
        <p:spPr>
          <a:xfrm>
            <a:off x="8068872"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SECURE</a:t>
            </a:r>
            <a:endParaRPr lang="en-GB" sz="1600" b="0">
              <a:solidFill>
                <a:schemeClr val="bg1"/>
              </a:solidFill>
            </a:endParaRPr>
          </a:p>
        </p:txBody>
      </p:sp>
    </p:spTree>
    <p:extLst>
      <p:ext uri="{BB962C8B-B14F-4D97-AF65-F5344CB8AC3E}">
        <p14:creationId xmlns:p14="http://schemas.microsoft.com/office/powerpoint/2010/main" val="375881414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A9A5D5B-C859-4D31-8FB3-7969B894133E}" type="datetimeFigureOut">
              <a:rPr lang="en-GB" smtClean="0"/>
              <a:t>14/02/2025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243412138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ALT Title - Spaced Retrieval">
    <p:spTree>
      <p:nvGrpSpPr>
        <p:cNvPr id="1" name=""/>
        <p:cNvGrpSpPr/>
        <p:nvPr/>
      </p:nvGrpSpPr>
      <p:grpSpPr>
        <a:xfrm>
          <a:off x="0" y="0"/>
          <a:ext cx="0" cy="0"/>
          <a:chOff x="0" y="0"/>
          <a:chExt cx="0" cy="0"/>
        </a:xfrm>
      </p:grpSpPr>
      <p:sp>
        <p:nvSpPr>
          <p:cNvPr id="25" name="TextBox 24"/>
          <p:cNvSpPr txBox="1"/>
          <p:nvPr/>
        </p:nvSpPr>
        <p:spPr>
          <a:xfrm>
            <a:off x="304799" y="1229339"/>
            <a:ext cx="3708000" cy="4680000"/>
          </a:xfrm>
          <a:prstGeom prst="rect">
            <a:avLst/>
          </a:prstGeom>
          <a:solidFill>
            <a:schemeClr val="bg1"/>
          </a:solidFill>
          <a:ln w="28575">
            <a:solidFill>
              <a:srgbClr val="0B5196"/>
            </a:solidFill>
          </a:ln>
        </p:spPr>
        <p:txBody>
          <a:bodyPr wrap="square" rtlCol="0">
            <a:spAutoFit/>
          </a:bodyPr>
          <a:lstStyle/>
          <a:p>
            <a:endParaRPr lang="en-GB"/>
          </a:p>
        </p:txBody>
      </p:sp>
      <p:sp>
        <p:nvSpPr>
          <p:cNvPr id="33" name="TextBox 32"/>
          <p:cNvSpPr txBox="1"/>
          <p:nvPr/>
        </p:nvSpPr>
        <p:spPr>
          <a:xfrm>
            <a:off x="4258232" y="1229338"/>
            <a:ext cx="3708000" cy="4680000"/>
          </a:xfrm>
          <a:prstGeom prst="rect">
            <a:avLst/>
          </a:prstGeom>
          <a:solidFill>
            <a:schemeClr val="bg1"/>
          </a:solidFill>
          <a:ln w="28575">
            <a:solidFill>
              <a:srgbClr val="0B5196"/>
            </a:solidFill>
          </a:ln>
        </p:spPr>
        <p:txBody>
          <a:bodyPr wrap="square" rtlCol="0">
            <a:spAutoFit/>
          </a:bodyPr>
          <a:lstStyle/>
          <a:p>
            <a:endParaRPr lang="en-GB"/>
          </a:p>
        </p:txBody>
      </p:sp>
      <p:sp>
        <p:nvSpPr>
          <p:cNvPr id="34" name="TextBox 33"/>
          <p:cNvSpPr txBox="1"/>
          <p:nvPr/>
        </p:nvSpPr>
        <p:spPr>
          <a:xfrm>
            <a:off x="8220631" y="1235971"/>
            <a:ext cx="3708000" cy="4680000"/>
          </a:xfrm>
          <a:prstGeom prst="rect">
            <a:avLst/>
          </a:prstGeom>
          <a:solidFill>
            <a:schemeClr val="bg1"/>
          </a:solidFill>
          <a:ln w="28575">
            <a:solidFill>
              <a:srgbClr val="0B5196"/>
            </a:solidFill>
          </a:ln>
        </p:spPr>
        <p:txBody>
          <a:bodyPr wrap="square" rtlCol="0">
            <a:spAutoFit/>
          </a:bodyPr>
          <a:lstStyle/>
          <a:p>
            <a:endParaRPr lang="en-GB"/>
          </a:p>
        </p:txBody>
      </p:sp>
      <p:sp>
        <p:nvSpPr>
          <p:cNvPr id="26" name="TextBox 25"/>
          <p:cNvSpPr txBox="1"/>
          <p:nvPr/>
        </p:nvSpPr>
        <p:spPr>
          <a:xfrm>
            <a:off x="304799" y="1245664"/>
            <a:ext cx="3708000" cy="389658"/>
          </a:xfrm>
          <a:prstGeom prst="rect">
            <a:avLst/>
          </a:prstGeom>
          <a:solidFill>
            <a:srgbClr val="002060"/>
          </a:solidFill>
        </p:spPr>
        <p:txBody>
          <a:bodyPr wrap="square" rtlCol="0">
            <a:spAutoFit/>
          </a:bodyPr>
          <a:lstStyle/>
          <a:p>
            <a:pPr algn="ctr">
              <a:lnSpc>
                <a:spcPts val="2500"/>
              </a:lnSpc>
            </a:pPr>
            <a:r>
              <a:rPr lang="en-GB" sz="2000" baseline="0" dirty="0">
                <a:solidFill>
                  <a:schemeClr val="bg1"/>
                </a:solidFill>
              </a:rPr>
              <a:t>Current Learning from KO</a:t>
            </a:r>
            <a:endParaRPr lang="en-GB" sz="2000" dirty="0">
              <a:solidFill>
                <a:schemeClr val="bg1"/>
              </a:solidFill>
            </a:endParaRPr>
          </a:p>
        </p:txBody>
      </p:sp>
      <p:sp>
        <p:nvSpPr>
          <p:cNvPr id="36" name="TextBox 35"/>
          <p:cNvSpPr txBox="1"/>
          <p:nvPr/>
        </p:nvSpPr>
        <p:spPr>
          <a:xfrm>
            <a:off x="4268894" y="1245664"/>
            <a:ext cx="3708000" cy="412934"/>
          </a:xfrm>
          <a:prstGeom prst="rect">
            <a:avLst/>
          </a:prstGeom>
          <a:solidFill>
            <a:srgbClr val="002060"/>
          </a:solidFill>
        </p:spPr>
        <p:txBody>
          <a:bodyPr wrap="square" rtlCol="0">
            <a:spAutoFit/>
          </a:bodyPr>
          <a:lstStyle/>
          <a:p>
            <a:pPr algn="ctr">
              <a:lnSpc>
                <a:spcPts val="2500"/>
              </a:lnSpc>
            </a:pPr>
            <a:r>
              <a:rPr lang="en-GB" sz="2400" baseline="0">
                <a:solidFill>
                  <a:schemeClr val="bg1"/>
                </a:solidFill>
              </a:rPr>
              <a:t>Recent Learning</a:t>
            </a:r>
            <a:endParaRPr lang="en-GB" sz="2400">
              <a:solidFill>
                <a:schemeClr val="bg1"/>
              </a:solidFill>
            </a:endParaRPr>
          </a:p>
        </p:txBody>
      </p:sp>
      <p:sp>
        <p:nvSpPr>
          <p:cNvPr id="37" name="TextBox 36"/>
          <p:cNvSpPr txBox="1"/>
          <p:nvPr/>
        </p:nvSpPr>
        <p:spPr>
          <a:xfrm>
            <a:off x="8238560" y="1245664"/>
            <a:ext cx="3708000" cy="414024"/>
          </a:xfrm>
          <a:prstGeom prst="rect">
            <a:avLst/>
          </a:prstGeom>
          <a:solidFill>
            <a:srgbClr val="002060"/>
          </a:solidFill>
        </p:spPr>
        <p:txBody>
          <a:bodyPr wrap="square" rtlCol="0">
            <a:spAutoFit/>
          </a:bodyPr>
          <a:lstStyle/>
          <a:p>
            <a:pPr algn="ctr">
              <a:lnSpc>
                <a:spcPts val="2500"/>
              </a:lnSpc>
            </a:pPr>
            <a:r>
              <a:rPr lang="en-GB" sz="2400" baseline="0">
                <a:solidFill>
                  <a:schemeClr val="bg1"/>
                </a:solidFill>
              </a:rPr>
              <a:t>Long-term Learning </a:t>
            </a:r>
          </a:p>
        </p:txBody>
      </p:sp>
      <p:sp>
        <p:nvSpPr>
          <p:cNvPr id="50" name="Text Placeholder 30"/>
          <p:cNvSpPr>
            <a:spLocks noGrp="1"/>
          </p:cNvSpPr>
          <p:nvPr>
            <p:ph type="body" sz="quarter" idx="11"/>
          </p:nvPr>
        </p:nvSpPr>
        <p:spPr>
          <a:xfrm>
            <a:off x="425020" y="1791632"/>
            <a:ext cx="3474627" cy="4026467"/>
          </a:xfrm>
          <a:prstGeom prst="rect">
            <a:avLst/>
          </a:prstGeom>
        </p:spPr>
        <p:txBody>
          <a:bodyPr/>
          <a:lstStyle>
            <a:lvl1pPr marL="0" indent="0">
              <a:buNone/>
              <a:defRPr sz="2400">
                <a:solidFill>
                  <a:srgbClr val="002060"/>
                </a:solidFill>
              </a:defRPr>
            </a:lvl1pPr>
            <a:lvl5pPr marL="1828746" indent="0">
              <a:buNone/>
              <a:defRPr/>
            </a:lvl5pPr>
          </a:lstStyle>
          <a:p>
            <a:pPr lvl="0"/>
            <a:r>
              <a:rPr lang="en-US"/>
              <a:t>Edit Master text styles</a:t>
            </a:r>
          </a:p>
        </p:txBody>
      </p:sp>
      <p:sp>
        <p:nvSpPr>
          <p:cNvPr id="51" name="Text Placeholder 30"/>
          <p:cNvSpPr>
            <a:spLocks noGrp="1"/>
          </p:cNvSpPr>
          <p:nvPr>
            <p:ph type="body" sz="quarter" idx="12"/>
          </p:nvPr>
        </p:nvSpPr>
        <p:spPr>
          <a:xfrm>
            <a:off x="4374918" y="1790542"/>
            <a:ext cx="3474627" cy="4047069"/>
          </a:xfrm>
          <a:prstGeom prst="rect">
            <a:avLst/>
          </a:prstGeom>
        </p:spPr>
        <p:txBody>
          <a:bodyPr/>
          <a:lstStyle>
            <a:lvl1pPr marL="0" indent="0">
              <a:buNone/>
              <a:defRPr sz="2400">
                <a:solidFill>
                  <a:srgbClr val="002060"/>
                </a:solidFill>
              </a:defRPr>
            </a:lvl1pPr>
            <a:lvl5pPr marL="1828746" indent="0">
              <a:buNone/>
              <a:defRPr/>
            </a:lvl5pPr>
          </a:lstStyle>
          <a:p>
            <a:pPr lvl="0"/>
            <a:r>
              <a:rPr lang="en-US"/>
              <a:t>Edit Master text styles</a:t>
            </a:r>
          </a:p>
        </p:txBody>
      </p:sp>
      <p:sp>
        <p:nvSpPr>
          <p:cNvPr id="52" name="Text Placeholder 30"/>
          <p:cNvSpPr>
            <a:spLocks noGrp="1"/>
          </p:cNvSpPr>
          <p:nvPr>
            <p:ph type="body" sz="quarter" idx="13"/>
          </p:nvPr>
        </p:nvSpPr>
        <p:spPr>
          <a:xfrm>
            <a:off x="8336532" y="1791633"/>
            <a:ext cx="3474627" cy="4053962"/>
          </a:xfrm>
          <a:prstGeom prst="rect">
            <a:avLst/>
          </a:prstGeom>
        </p:spPr>
        <p:txBody>
          <a:bodyPr/>
          <a:lstStyle>
            <a:lvl1pPr marL="0" indent="0">
              <a:buNone/>
              <a:defRPr sz="2400">
                <a:solidFill>
                  <a:srgbClr val="002060"/>
                </a:solidFill>
              </a:defRPr>
            </a:lvl1pPr>
            <a:lvl5pPr marL="1828746" indent="0">
              <a:buNone/>
              <a:defRPr/>
            </a:lvl5pPr>
          </a:lstStyle>
          <a:p>
            <a:pPr lvl="0"/>
            <a:r>
              <a:rPr lang="en-US"/>
              <a:t>Edit Master text styles</a:t>
            </a:r>
          </a:p>
        </p:txBody>
      </p:sp>
      <p:sp>
        <p:nvSpPr>
          <p:cNvPr id="32" name="TextBox 31"/>
          <p:cNvSpPr txBox="1"/>
          <p:nvPr/>
        </p:nvSpPr>
        <p:spPr>
          <a:xfrm>
            <a:off x="112111" y="5934641"/>
            <a:ext cx="11945418" cy="461665"/>
          </a:xfrm>
          <a:prstGeom prst="rect">
            <a:avLst/>
          </a:prstGeom>
          <a:noFill/>
        </p:spPr>
        <p:txBody>
          <a:bodyPr wrap="square" rtlCol="0">
            <a:spAutoFit/>
          </a:bodyPr>
          <a:lstStyle/>
          <a:p>
            <a:pPr algn="ctr"/>
            <a:r>
              <a:rPr lang="en-GB" sz="2400" i="1">
                <a:solidFill>
                  <a:srgbClr val="002060"/>
                </a:solidFill>
              </a:rPr>
              <a:t>Retrieve from memory</a:t>
            </a:r>
            <a:r>
              <a:rPr lang="en-GB" sz="2400" i="1" baseline="0">
                <a:solidFill>
                  <a:srgbClr val="002060"/>
                </a:solidFill>
              </a:rPr>
              <a:t> without </a:t>
            </a:r>
            <a:r>
              <a:rPr lang="en-GB" sz="2400" i="1">
                <a:solidFill>
                  <a:srgbClr val="002060"/>
                </a:solidFill>
              </a:rPr>
              <a:t>prompts or discussion.</a:t>
            </a:r>
            <a:r>
              <a:rPr lang="en-GB" sz="2400" i="1" baseline="0">
                <a:solidFill>
                  <a:srgbClr val="002060"/>
                </a:solidFill>
              </a:rPr>
              <a:t> Y</a:t>
            </a:r>
            <a:r>
              <a:rPr lang="en-GB" sz="2400" i="1">
                <a:solidFill>
                  <a:srgbClr val="002060"/>
                </a:solidFill>
              </a:rPr>
              <a:t>ou must write something for</a:t>
            </a:r>
            <a:r>
              <a:rPr lang="en-GB" sz="2400" i="1" baseline="0">
                <a:solidFill>
                  <a:srgbClr val="002060"/>
                </a:solidFill>
              </a:rPr>
              <a:t> each.</a:t>
            </a:r>
            <a:endParaRPr lang="en-GB" sz="2400" i="1">
              <a:solidFill>
                <a:srgbClr val="002060"/>
              </a:solidFill>
            </a:endParaRPr>
          </a:p>
        </p:txBody>
      </p:sp>
      <p:sp>
        <p:nvSpPr>
          <p:cNvPr id="45" name="Rectangle 44"/>
          <p:cNvSpPr/>
          <p:nvPr/>
        </p:nvSpPr>
        <p:spPr>
          <a:xfrm>
            <a:off x="0" y="6339146"/>
            <a:ext cx="12192000" cy="518854"/>
          </a:xfrm>
          <a:prstGeom prst="rect">
            <a:avLst/>
          </a:prstGeom>
          <a:solidFill>
            <a:srgbClr val="00206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6" name="Picture 45"/>
          <p:cNvPicPr>
            <a:picLocks noChangeAspect="1"/>
          </p:cNvPicPr>
          <p:nvPr/>
        </p:nvPicPr>
        <p:blipFill rotWithShape="1">
          <a:blip r:embed="rId2" cstate="print">
            <a:extLst>
              <a:ext uri="{28A0092B-C50C-407E-A947-70E740481C1C}">
                <a14:useLocalDpi xmlns:a14="http://schemas.microsoft.com/office/drawing/2010/main" val="0"/>
              </a:ext>
            </a:extLst>
          </a:blip>
          <a:srcRect l="-1" t="1" r="-6700" b="2639"/>
          <a:stretch/>
        </p:blipFill>
        <p:spPr>
          <a:xfrm>
            <a:off x="10875132" y="6420115"/>
            <a:ext cx="1316867" cy="394572"/>
          </a:xfrm>
          <a:prstGeom prst="rect">
            <a:avLst/>
          </a:prstGeom>
        </p:spPr>
      </p:pic>
      <p:sp>
        <p:nvSpPr>
          <p:cNvPr id="47" name="Pentagon 46"/>
          <p:cNvSpPr/>
          <p:nvPr/>
        </p:nvSpPr>
        <p:spPr>
          <a:xfrm>
            <a:off x="90521" y="6429002"/>
            <a:ext cx="2700000" cy="360000"/>
          </a:xfrm>
          <a:prstGeom prst="homePlate">
            <a:avLst/>
          </a:prstGeom>
          <a:solidFill>
            <a:srgbClr val="9259A4"/>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RETRIEVE</a:t>
            </a:r>
            <a:endParaRPr lang="en-GB" sz="1600" b="0">
              <a:solidFill>
                <a:schemeClr val="bg1"/>
              </a:solidFill>
            </a:endParaRPr>
          </a:p>
        </p:txBody>
      </p:sp>
      <p:sp>
        <p:nvSpPr>
          <p:cNvPr id="48" name="Chevron 47"/>
          <p:cNvSpPr/>
          <p:nvPr/>
        </p:nvSpPr>
        <p:spPr>
          <a:xfrm>
            <a:off x="2760836"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INSTRUCT</a:t>
            </a:r>
          </a:p>
        </p:txBody>
      </p:sp>
      <p:sp>
        <p:nvSpPr>
          <p:cNvPr id="49" name="Chevron 48"/>
          <p:cNvSpPr/>
          <p:nvPr/>
        </p:nvSpPr>
        <p:spPr>
          <a:xfrm>
            <a:off x="5412088"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PRACTISE</a:t>
            </a:r>
            <a:endParaRPr lang="en-GB" sz="1600" b="0">
              <a:solidFill>
                <a:schemeClr val="bg1"/>
              </a:solidFill>
            </a:endParaRPr>
          </a:p>
        </p:txBody>
      </p:sp>
      <p:sp>
        <p:nvSpPr>
          <p:cNvPr id="53" name="Chevron 52"/>
          <p:cNvSpPr/>
          <p:nvPr/>
        </p:nvSpPr>
        <p:spPr>
          <a:xfrm>
            <a:off x="8068872"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SECURE</a:t>
            </a:r>
            <a:endParaRPr lang="en-GB" sz="1600" b="0">
              <a:solidFill>
                <a:schemeClr val="bg1"/>
              </a:solidFill>
            </a:endParaRPr>
          </a:p>
        </p:txBody>
      </p:sp>
    </p:spTree>
    <p:extLst>
      <p:ext uri="{BB962C8B-B14F-4D97-AF65-F5344CB8AC3E}">
        <p14:creationId xmlns:p14="http://schemas.microsoft.com/office/powerpoint/2010/main" val="182442549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cSld name="ALT Instruct ">
    <p:spTree>
      <p:nvGrpSpPr>
        <p:cNvPr id="1" name=""/>
        <p:cNvGrpSpPr/>
        <p:nvPr/>
      </p:nvGrpSpPr>
      <p:grpSpPr>
        <a:xfrm>
          <a:off x="0" y="0"/>
          <a:ext cx="0" cy="0"/>
          <a:chOff x="0" y="0"/>
          <a:chExt cx="0" cy="0"/>
        </a:xfrm>
      </p:grpSpPr>
      <p:sp>
        <p:nvSpPr>
          <p:cNvPr id="24" name="Text Placeholder 4"/>
          <p:cNvSpPr>
            <a:spLocks noGrp="1"/>
          </p:cNvSpPr>
          <p:nvPr>
            <p:ph type="body" sz="quarter" idx="10"/>
          </p:nvPr>
        </p:nvSpPr>
        <p:spPr>
          <a:xfrm>
            <a:off x="272048" y="304515"/>
            <a:ext cx="10945813" cy="750661"/>
          </a:xfrm>
          <a:prstGeom prst="rect">
            <a:avLst/>
          </a:prstGeom>
        </p:spPr>
        <p:txBody>
          <a:bodyPr/>
          <a:lstStyle>
            <a:lvl1pPr marL="0" indent="0">
              <a:buNone/>
              <a:defRPr sz="3600"/>
            </a:lvl1pPr>
          </a:lstStyle>
          <a:p>
            <a:pPr lvl="0"/>
            <a:r>
              <a:rPr lang="en-US"/>
              <a:t>Click to edit Master text styles</a:t>
            </a:r>
          </a:p>
        </p:txBody>
      </p:sp>
      <p:sp>
        <p:nvSpPr>
          <p:cNvPr id="25" name="Content Placeholder 6"/>
          <p:cNvSpPr>
            <a:spLocks noGrp="1"/>
          </p:cNvSpPr>
          <p:nvPr>
            <p:ph sz="quarter" idx="11"/>
          </p:nvPr>
        </p:nvSpPr>
        <p:spPr>
          <a:xfrm>
            <a:off x="287338" y="1377950"/>
            <a:ext cx="10945812" cy="465455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Rectangle 10"/>
          <p:cNvSpPr/>
          <p:nvPr/>
        </p:nvSpPr>
        <p:spPr>
          <a:xfrm>
            <a:off x="0" y="6339146"/>
            <a:ext cx="12192000" cy="518854"/>
          </a:xfrm>
          <a:prstGeom prst="rect">
            <a:avLst/>
          </a:prstGeom>
          <a:solidFill>
            <a:srgbClr val="00206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 name="Picture 11"/>
          <p:cNvPicPr>
            <a:picLocks noChangeAspect="1"/>
          </p:cNvPicPr>
          <p:nvPr/>
        </p:nvPicPr>
        <p:blipFill rotWithShape="1">
          <a:blip r:embed="rId2" cstate="print">
            <a:extLst>
              <a:ext uri="{28A0092B-C50C-407E-A947-70E740481C1C}">
                <a14:useLocalDpi xmlns:a14="http://schemas.microsoft.com/office/drawing/2010/main" val="0"/>
              </a:ext>
            </a:extLst>
          </a:blip>
          <a:srcRect l="-1" t="1" r="-6700" b="2639"/>
          <a:stretch/>
        </p:blipFill>
        <p:spPr>
          <a:xfrm>
            <a:off x="10875132" y="6420115"/>
            <a:ext cx="1316867" cy="394572"/>
          </a:xfrm>
          <a:prstGeom prst="rect">
            <a:avLst/>
          </a:prstGeom>
        </p:spPr>
      </p:pic>
      <p:sp>
        <p:nvSpPr>
          <p:cNvPr id="13" name="Pentagon 12"/>
          <p:cNvSpPr/>
          <p:nvPr/>
        </p:nvSpPr>
        <p:spPr>
          <a:xfrm>
            <a:off x="90521" y="6429002"/>
            <a:ext cx="2700000" cy="360000"/>
          </a:xfrm>
          <a:prstGeom prst="homePlate">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RETRIEVE</a:t>
            </a:r>
            <a:endParaRPr lang="en-GB" sz="1600" b="0">
              <a:solidFill>
                <a:schemeClr val="bg1"/>
              </a:solidFill>
            </a:endParaRPr>
          </a:p>
        </p:txBody>
      </p:sp>
      <p:sp>
        <p:nvSpPr>
          <p:cNvPr id="14" name="Chevron 13"/>
          <p:cNvSpPr/>
          <p:nvPr/>
        </p:nvSpPr>
        <p:spPr>
          <a:xfrm>
            <a:off x="2760836" y="6429002"/>
            <a:ext cx="2700000" cy="360000"/>
          </a:xfrm>
          <a:prstGeom prst="chevron">
            <a:avLst/>
          </a:prstGeom>
          <a:solidFill>
            <a:srgbClr val="DCB50E"/>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INSTRUCT</a:t>
            </a:r>
          </a:p>
        </p:txBody>
      </p:sp>
      <p:sp>
        <p:nvSpPr>
          <p:cNvPr id="15" name="Chevron 14"/>
          <p:cNvSpPr/>
          <p:nvPr/>
        </p:nvSpPr>
        <p:spPr>
          <a:xfrm>
            <a:off x="5412088"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PRACTISE</a:t>
            </a:r>
            <a:endParaRPr lang="en-GB" sz="1600" b="0">
              <a:solidFill>
                <a:schemeClr val="bg1"/>
              </a:solidFill>
            </a:endParaRPr>
          </a:p>
        </p:txBody>
      </p:sp>
      <p:sp>
        <p:nvSpPr>
          <p:cNvPr id="16" name="Chevron 15"/>
          <p:cNvSpPr/>
          <p:nvPr/>
        </p:nvSpPr>
        <p:spPr>
          <a:xfrm>
            <a:off x="8068872"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SECURE</a:t>
            </a:r>
            <a:endParaRPr lang="en-GB" sz="1600" b="0">
              <a:solidFill>
                <a:schemeClr val="bg1"/>
              </a:solidFill>
            </a:endParaRPr>
          </a:p>
        </p:txBody>
      </p:sp>
    </p:spTree>
    <p:extLst>
      <p:ext uri="{BB962C8B-B14F-4D97-AF65-F5344CB8AC3E}">
        <p14:creationId xmlns:p14="http://schemas.microsoft.com/office/powerpoint/2010/main" val="263575711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cSld name="ALT Secure">
    <p:spTree>
      <p:nvGrpSpPr>
        <p:cNvPr id="1" name=""/>
        <p:cNvGrpSpPr/>
        <p:nvPr/>
      </p:nvGrpSpPr>
      <p:grpSpPr>
        <a:xfrm>
          <a:off x="0" y="0"/>
          <a:ext cx="0" cy="0"/>
          <a:chOff x="0" y="0"/>
          <a:chExt cx="0" cy="0"/>
        </a:xfrm>
      </p:grpSpPr>
      <p:sp>
        <p:nvSpPr>
          <p:cNvPr id="8" name="Text Placeholder 4"/>
          <p:cNvSpPr>
            <a:spLocks noGrp="1"/>
          </p:cNvSpPr>
          <p:nvPr>
            <p:ph type="body" sz="quarter" idx="10"/>
          </p:nvPr>
        </p:nvSpPr>
        <p:spPr>
          <a:xfrm>
            <a:off x="272048" y="304515"/>
            <a:ext cx="11626757" cy="750661"/>
          </a:xfrm>
          <a:prstGeom prst="rect">
            <a:avLst/>
          </a:prstGeom>
        </p:spPr>
        <p:txBody>
          <a:bodyPr/>
          <a:lstStyle>
            <a:lvl1pPr marL="0" indent="0">
              <a:buNone/>
              <a:defRPr sz="3600"/>
            </a:lvl1pPr>
          </a:lstStyle>
          <a:p>
            <a:pPr lvl="0"/>
            <a:r>
              <a:rPr lang="en-US"/>
              <a:t>Edit Master text styles</a:t>
            </a:r>
          </a:p>
        </p:txBody>
      </p:sp>
      <p:sp>
        <p:nvSpPr>
          <p:cNvPr id="9" name="Content Placeholder 6"/>
          <p:cNvSpPr>
            <a:spLocks noGrp="1"/>
          </p:cNvSpPr>
          <p:nvPr>
            <p:ph sz="quarter" idx="11"/>
          </p:nvPr>
        </p:nvSpPr>
        <p:spPr>
          <a:xfrm>
            <a:off x="287338" y="1377950"/>
            <a:ext cx="11626756" cy="4654550"/>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Rectangle 10"/>
          <p:cNvSpPr/>
          <p:nvPr/>
        </p:nvSpPr>
        <p:spPr>
          <a:xfrm>
            <a:off x="0" y="6339146"/>
            <a:ext cx="12192000" cy="518854"/>
          </a:xfrm>
          <a:prstGeom prst="rect">
            <a:avLst/>
          </a:prstGeom>
          <a:solidFill>
            <a:srgbClr val="00206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 name="Picture 11"/>
          <p:cNvPicPr>
            <a:picLocks noChangeAspect="1"/>
          </p:cNvPicPr>
          <p:nvPr/>
        </p:nvPicPr>
        <p:blipFill rotWithShape="1">
          <a:blip r:embed="rId2" cstate="print">
            <a:extLst>
              <a:ext uri="{28A0092B-C50C-407E-A947-70E740481C1C}">
                <a14:useLocalDpi xmlns:a14="http://schemas.microsoft.com/office/drawing/2010/main" val="0"/>
              </a:ext>
            </a:extLst>
          </a:blip>
          <a:srcRect l="-1" t="1" r="-6700" b="2639"/>
          <a:stretch/>
        </p:blipFill>
        <p:spPr>
          <a:xfrm>
            <a:off x="10875132" y="6420115"/>
            <a:ext cx="1316867" cy="394572"/>
          </a:xfrm>
          <a:prstGeom prst="rect">
            <a:avLst/>
          </a:prstGeom>
        </p:spPr>
      </p:pic>
      <p:sp>
        <p:nvSpPr>
          <p:cNvPr id="13" name="Pentagon 12"/>
          <p:cNvSpPr/>
          <p:nvPr/>
        </p:nvSpPr>
        <p:spPr>
          <a:xfrm>
            <a:off x="90521" y="6429002"/>
            <a:ext cx="2700000" cy="360000"/>
          </a:xfrm>
          <a:prstGeom prst="homePlate">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RETRIEVE</a:t>
            </a:r>
            <a:endParaRPr lang="en-GB" sz="1600" b="0">
              <a:solidFill>
                <a:schemeClr val="bg1"/>
              </a:solidFill>
            </a:endParaRPr>
          </a:p>
        </p:txBody>
      </p:sp>
      <p:sp>
        <p:nvSpPr>
          <p:cNvPr id="14" name="Chevron 13"/>
          <p:cNvSpPr/>
          <p:nvPr/>
        </p:nvSpPr>
        <p:spPr>
          <a:xfrm>
            <a:off x="2760836"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INSTRUCT</a:t>
            </a:r>
          </a:p>
        </p:txBody>
      </p:sp>
      <p:sp>
        <p:nvSpPr>
          <p:cNvPr id="22" name="Chevron 21"/>
          <p:cNvSpPr/>
          <p:nvPr/>
        </p:nvSpPr>
        <p:spPr>
          <a:xfrm>
            <a:off x="5412088"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PRACTISE</a:t>
            </a:r>
            <a:endParaRPr lang="en-GB" sz="1600" b="0">
              <a:solidFill>
                <a:schemeClr val="bg1"/>
              </a:solidFill>
            </a:endParaRPr>
          </a:p>
        </p:txBody>
      </p:sp>
      <p:sp>
        <p:nvSpPr>
          <p:cNvPr id="23" name="Chevron 22"/>
          <p:cNvSpPr/>
          <p:nvPr/>
        </p:nvSpPr>
        <p:spPr>
          <a:xfrm>
            <a:off x="8068872" y="6429002"/>
            <a:ext cx="2700000" cy="360000"/>
          </a:xfrm>
          <a:prstGeom prst="chevron">
            <a:avLst/>
          </a:prstGeom>
          <a:solidFill>
            <a:srgbClr val="3584C5"/>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SECURE</a:t>
            </a:r>
            <a:endParaRPr lang="en-GB" sz="1600" b="0">
              <a:solidFill>
                <a:schemeClr val="bg1"/>
              </a:solidFill>
            </a:endParaRPr>
          </a:p>
        </p:txBody>
      </p:sp>
    </p:spTree>
    <p:extLst>
      <p:ext uri="{BB962C8B-B14F-4D97-AF65-F5344CB8AC3E}">
        <p14:creationId xmlns:p14="http://schemas.microsoft.com/office/powerpoint/2010/main" val="43584048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5A9A5D5B-C859-4D31-8FB3-7969B894133E}" type="datetimeFigureOut">
              <a:rPr lang="en-GB" smtClean="0"/>
              <a:t>14/02/2025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139117614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A9A5D5B-C859-4D31-8FB3-7969B894133E}" type="datetimeFigureOut">
              <a:rPr lang="en-GB" smtClean="0"/>
              <a:t>14/02/2025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141042844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A9A5D5B-C859-4D31-8FB3-7969B894133E}" type="datetimeFigureOut">
              <a:rPr lang="en-GB" smtClean="0"/>
              <a:t>14/02/2025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214840968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5A9A5D5B-C859-4D31-8FB3-7969B894133E}" type="datetimeFigureOut">
              <a:rPr lang="en-GB" smtClean="0"/>
              <a:t>14/02/2025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158713827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A9A5D5B-C859-4D31-8FB3-7969B894133E}" type="datetimeFigureOut">
              <a:rPr lang="en-GB" smtClean="0"/>
              <a:t>14/02/2025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235462043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5A9A5D5B-C859-4D31-8FB3-7969B894133E}" type="datetimeFigureOut">
              <a:rPr lang="en-GB" smtClean="0"/>
              <a:t>14/02/2025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3111438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ALT Instruct ">
    <p:spTree>
      <p:nvGrpSpPr>
        <p:cNvPr id="1" name=""/>
        <p:cNvGrpSpPr/>
        <p:nvPr/>
      </p:nvGrpSpPr>
      <p:grpSpPr>
        <a:xfrm>
          <a:off x="0" y="0"/>
          <a:ext cx="0" cy="0"/>
          <a:chOff x="0" y="0"/>
          <a:chExt cx="0" cy="0"/>
        </a:xfrm>
      </p:grpSpPr>
      <p:sp>
        <p:nvSpPr>
          <p:cNvPr id="24" name="Text Placeholder 4"/>
          <p:cNvSpPr>
            <a:spLocks noGrp="1"/>
          </p:cNvSpPr>
          <p:nvPr>
            <p:ph type="body" sz="quarter" idx="10"/>
          </p:nvPr>
        </p:nvSpPr>
        <p:spPr>
          <a:xfrm>
            <a:off x="272048" y="304515"/>
            <a:ext cx="10945813" cy="750661"/>
          </a:xfrm>
          <a:prstGeom prst="rect">
            <a:avLst/>
          </a:prstGeom>
        </p:spPr>
        <p:txBody>
          <a:bodyPr/>
          <a:lstStyle>
            <a:lvl1pPr marL="0" indent="0">
              <a:buNone/>
              <a:defRPr sz="3600"/>
            </a:lvl1pPr>
          </a:lstStyle>
          <a:p>
            <a:pPr lvl="0"/>
            <a:r>
              <a:rPr lang="en-US"/>
              <a:t>Edit Master text styles</a:t>
            </a:r>
          </a:p>
        </p:txBody>
      </p:sp>
      <p:sp>
        <p:nvSpPr>
          <p:cNvPr id="25" name="Content Placeholder 6"/>
          <p:cNvSpPr>
            <a:spLocks noGrp="1"/>
          </p:cNvSpPr>
          <p:nvPr>
            <p:ph sz="quarter" idx="11"/>
          </p:nvPr>
        </p:nvSpPr>
        <p:spPr>
          <a:xfrm>
            <a:off x="287338" y="1377950"/>
            <a:ext cx="10945812" cy="4654550"/>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Rectangle 10"/>
          <p:cNvSpPr/>
          <p:nvPr/>
        </p:nvSpPr>
        <p:spPr>
          <a:xfrm>
            <a:off x="0" y="6339146"/>
            <a:ext cx="12192000" cy="518854"/>
          </a:xfrm>
          <a:prstGeom prst="rect">
            <a:avLst/>
          </a:prstGeom>
          <a:solidFill>
            <a:srgbClr val="00206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 name="Picture 11"/>
          <p:cNvPicPr>
            <a:picLocks noChangeAspect="1"/>
          </p:cNvPicPr>
          <p:nvPr/>
        </p:nvPicPr>
        <p:blipFill rotWithShape="1">
          <a:blip r:embed="rId2" cstate="print">
            <a:extLst>
              <a:ext uri="{28A0092B-C50C-407E-A947-70E740481C1C}">
                <a14:useLocalDpi xmlns:a14="http://schemas.microsoft.com/office/drawing/2010/main" val="0"/>
              </a:ext>
            </a:extLst>
          </a:blip>
          <a:srcRect l="-1" t="1" r="-6700" b="2639"/>
          <a:stretch/>
        </p:blipFill>
        <p:spPr>
          <a:xfrm>
            <a:off x="10875132" y="6420115"/>
            <a:ext cx="1316867" cy="394572"/>
          </a:xfrm>
          <a:prstGeom prst="rect">
            <a:avLst/>
          </a:prstGeom>
        </p:spPr>
      </p:pic>
      <p:sp>
        <p:nvSpPr>
          <p:cNvPr id="13" name="Pentagon 12"/>
          <p:cNvSpPr/>
          <p:nvPr/>
        </p:nvSpPr>
        <p:spPr>
          <a:xfrm>
            <a:off x="90521" y="6429002"/>
            <a:ext cx="2700000" cy="360000"/>
          </a:xfrm>
          <a:prstGeom prst="homePlate">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RETRIEVE</a:t>
            </a:r>
            <a:endParaRPr lang="en-GB" sz="1600" b="0">
              <a:solidFill>
                <a:schemeClr val="bg1"/>
              </a:solidFill>
            </a:endParaRPr>
          </a:p>
        </p:txBody>
      </p:sp>
      <p:sp>
        <p:nvSpPr>
          <p:cNvPr id="14" name="Chevron 13"/>
          <p:cNvSpPr/>
          <p:nvPr/>
        </p:nvSpPr>
        <p:spPr>
          <a:xfrm>
            <a:off x="2760836" y="6429002"/>
            <a:ext cx="2700000" cy="360000"/>
          </a:xfrm>
          <a:prstGeom prst="chevron">
            <a:avLst/>
          </a:prstGeom>
          <a:solidFill>
            <a:srgbClr val="DCB50E"/>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INSTRUCT</a:t>
            </a:r>
          </a:p>
        </p:txBody>
      </p:sp>
      <p:sp>
        <p:nvSpPr>
          <p:cNvPr id="15" name="Chevron 14"/>
          <p:cNvSpPr/>
          <p:nvPr/>
        </p:nvSpPr>
        <p:spPr>
          <a:xfrm>
            <a:off x="5412088"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PRACTISE</a:t>
            </a:r>
            <a:endParaRPr lang="en-GB" sz="1600" b="0">
              <a:solidFill>
                <a:schemeClr val="bg1"/>
              </a:solidFill>
            </a:endParaRPr>
          </a:p>
        </p:txBody>
      </p:sp>
      <p:sp>
        <p:nvSpPr>
          <p:cNvPr id="16" name="Chevron 15"/>
          <p:cNvSpPr/>
          <p:nvPr/>
        </p:nvSpPr>
        <p:spPr>
          <a:xfrm>
            <a:off x="8068872"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SECURE</a:t>
            </a:r>
            <a:endParaRPr lang="en-GB" sz="1600" b="0">
              <a:solidFill>
                <a:schemeClr val="bg1"/>
              </a:solidFill>
            </a:endParaRPr>
          </a:p>
        </p:txBody>
      </p:sp>
    </p:spTree>
    <p:extLst>
      <p:ext uri="{BB962C8B-B14F-4D97-AF65-F5344CB8AC3E}">
        <p14:creationId xmlns:p14="http://schemas.microsoft.com/office/powerpoint/2010/main" val="262804383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9A5D5B-C859-4D31-8FB3-7969B894133E}" type="datetimeFigureOut">
              <a:rPr lang="en-GB" smtClean="0"/>
              <a:t>14/02/2025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304837606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A9A5D5B-C859-4D31-8FB3-7969B894133E}" type="datetimeFigureOut">
              <a:rPr lang="en-GB" smtClean="0"/>
              <a:t>14/02/2025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311221218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A9A5D5B-C859-4D31-8FB3-7969B894133E}" type="datetimeFigureOut">
              <a:rPr lang="en-GB" smtClean="0"/>
              <a:t>14/02/2025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253071312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A9A5D5B-C859-4D31-8FB3-7969B894133E}" type="datetimeFigureOut">
              <a:rPr lang="en-GB" smtClean="0"/>
              <a:t>14/02/2025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107530020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A9A5D5B-C859-4D31-8FB3-7969B894133E}" type="datetimeFigureOut">
              <a:rPr lang="en-GB" smtClean="0"/>
              <a:t>14/02/2025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118059706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cSld name="ALT Practise">
    <p:spTree>
      <p:nvGrpSpPr>
        <p:cNvPr id="1" name=""/>
        <p:cNvGrpSpPr/>
        <p:nvPr/>
      </p:nvGrpSpPr>
      <p:grpSpPr>
        <a:xfrm>
          <a:off x="0" y="0"/>
          <a:ext cx="0" cy="0"/>
          <a:chOff x="0" y="0"/>
          <a:chExt cx="0" cy="0"/>
        </a:xfrm>
      </p:grpSpPr>
      <p:sp>
        <p:nvSpPr>
          <p:cNvPr id="8" name="Text Placeholder 4"/>
          <p:cNvSpPr>
            <a:spLocks noGrp="1"/>
          </p:cNvSpPr>
          <p:nvPr>
            <p:ph type="body" sz="quarter" idx="10"/>
          </p:nvPr>
        </p:nvSpPr>
        <p:spPr>
          <a:xfrm>
            <a:off x="272048" y="304515"/>
            <a:ext cx="11626757" cy="750661"/>
          </a:xfrm>
          <a:prstGeom prst="rect">
            <a:avLst/>
          </a:prstGeom>
        </p:spPr>
        <p:txBody>
          <a:bodyPr/>
          <a:lstStyle>
            <a:lvl1pPr marL="0" indent="0">
              <a:buNone/>
              <a:defRPr sz="3600"/>
            </a:lvl1pPr>
          </a:lstStyle>
          <a:p>
            <a:pPr lvl="0"/>
            <a:r>
              <a:rPr lang="en-US"/>
              <a:t>Click to edit Master text styles</a:t>
            </a:r>
          </a:p>
        </p:txBody>
      </p:sp>
      <p:sp>
        <p:nvSpPr>
          <p:cNvPr id="9" name="Content Placeholder 6"/>
          <p:cNvSpPr>
            <a:spLocks noGrp="1"/>
          </p:cNvSpPr>
          <p:nvPr>
            <p:ph sz="quarter" idx="11"/>
          </p:nvPr>
        </p:nvSpPr>
        <p:spPr>
          <a:xfrm>
            <a:off x="287338" y="1377950"/>
            <a:ext cx="11626756" cy="465455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Rectangle 10"/>
          <p:cNvSpPr/>
          <p:nvPr/>
        </p:nvSpPr>
        <p:spPr>
          <a:xfrm>
            <a:off x="0" y="6339146"/>
            <a:ext cx="12192000" cy="518854"/>
          </a:xfrm>
          <a:prstGeom prst="rect">
            <a:avLst/>
          </a:prstGeom>
          <a:solidFill>
            <a:srgbClr val="00206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 name="Picture 11"/>
          <p:cNvPicPr>
            <a:picLocks noChangeAspect="1"/>
          </p:cNvPicPr>
          <p:nvPr/>
        </p:nvPicPr>
        <p:blipFill rotWithShape="1">
          <a:blip r:embed="rId2" cstate="print">
            <a:extLst>
              <a:ext uri="{28A0092B-C50C-407E-A947-70E740481C1C}">
                <a14:useLocalDpi xmlns:a14="http://schemas.microsoft.com/office/drawing/2010/main" val="0"/>
              </a:ext>
            </a:extLst>
          </a:blip>
          <a:srcRect l="-1" t="1" r="-6700" b="2639"/>
          <a:stretch/>
        </p:blipFill>
        <p:spPr>
          <a:xfrm>
            <a:off x="10875132" y="6420115"/>
            <a:ext cx="1316867" cy="394572"/>
          </a:xfrm>
          <a:prstGeom prst="rect">
            <a:avLst/>
          </a:prstGeom>
        </p:spPr>
      </p:pic>
      <p:sp>
        <p:nvSpPr>
          <p:cNvPr id="13" name="Pentagon 12"/>
          <p:cNvSpPr/>
          <p:nvPr/>
        </p:nvSpPr>
        <p:spPr>
          <a:xfrm>
            <a:off x="90521" y="6429002"/>
            <a:ext cx="2700000" cy="360000"/>
          </a:xfrm>
          <a:prstGeom prst="homePlate">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RETRIEVE</a:t>
            </a:r>
            <a:endParaRPr lang="en-GB" sz="1600" b="0">
              <a:solidFill>
                <a:schemeClr val="bg1"/>
              </a:solidFill>
            </a:endParaRPr>
          </a:p>
        </p:txBody>
      </p:sp>
      <p:sp>
        <p:nvSpPr>
          <p:cNvPr id="14" name="Chevron 13"/>
          <p:cNvSpPr/>
          <p:nvPr/>
        </p:nvSpPr>
        <p:spPr>
          <a:xfrm>
            <a:off x="2760836"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INSTRUCT</a:t>
            </a:r>
          </a:p>
        </p:txBody>
      </p:sp>
      <p:sp>
        <p:nvSpPr>
          <p:cNvPr id="22" name="Chevron 21"/>
          <p:cNvSpPr/>
          <p:nvPr/>
        </p:nvSpPr>
        <p:spPr>
          <a:xfrm>
            <a:off x="5412088" y="6429002"/>
            <a:ext cx="2700000" cy="360000"/>
          </a:xfrm>
          <a:prstGeom prst="chevron">
            <a:avLst/>
          </a:prstGeom>
          <a:solidFill>
            <a:srgbClr val="E88126"/>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PRACTISE</a:t>
            </a:r>
            <a:endParaRPr lang="en-GB" sz="1600" b="0">
              <a:solidFill>
                <a:schemeClr val="bg1"/>
              </a:solidFill>
            </a:endParaRPr>
          </a:p>
        </p:txBody>
      </p:sp>
      <p:sp>
        <p:nvSpPr>
          <p:cNvPr id="23" name="Chevron 22"/>
          <p:cNvSpPr/>
          <p:nvPr/>
        </p:nvSpPr>
        <p:spPr>
          <a:xfrm>
            <a:off x="8068872"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SECURE</a:t>
            </a:r>
            <a:endParaRPr lang="en-GB" sz="1600" b="0">
              <a:solidFill>
                <a:schemeClr val="bg1"/>
              </a:solidFill>
            </a:endParaRPr>
          </a:p>
        </p:txBody>
      </p:sp>
    </p:spTree>
    <p:extLst>
      <p:ext uri="{BB962C8B-B14F-4D97-AF65-F5344CB8AC3E}">
        <p14:creationId xmlns:p14="http://schemas.microsoft.com/office/powerpoint/2010/main" val="2514862423"/>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userDrawn="1">
  <p:cSld name="ALT Title - Spaced Retrieval">
    <p:spTree>
      <p:nvGrpSpPr>
        <p:cNvPr id="1" name=""/>
        <p:cNvGrpSpPr/>
        <p:nvPr/>
      </p:nvGrpSpPr>
      <p:grpSpPr>
        <a:xfrm>
          <a:off x="0" y="0"/>
          <a:ext cx="0" cy="0"/>
          <a:chOff x="0" y="0"/>
          <a:chExt cx="0" cy="0"/>
        </a:xfrm>
      </p:grpSpPr>
      <p:sp>
        <p:nvSpPr>
          <p:cNvPr id="25" name="TextBox 24"/>
          <p:cNvSpPr txBox="1"/>
          <p:nvPr/>
        </p:nvSpPr>
        <p:spPr>
          <a:xfrm>
            <a:off x="304799" y="1229339"/>
            <a:ext cx="3708000" cy="4680000"/>
          </a:xfrm>
          <a:prstGeom prst="rect">
            <a:avLst/>
          </a:prstGeom>
          <a:solidFill>
            <a:schemeClr val="bg1"/>
          </a:solidFill>
          <a:ln w="28575">
            <a:solidFill>
              <a:srgbClr val="0B5196"/>
            </a:solidFill>
          </a:ln>
        </p:spPr>
        <p:txBody>
          <a:bodyPr wrap="square" rtlCol="0">
            <a:spAutoFit/>
          </a:bodyPr>
          <a:lstStyle/>
          <a:p>
            <a:endParaRPr lang="en-GB"/>
          </a:p>
        </p:txBody>
      </p:sp>
      <p:sp>
        <p:nvSpPr>
          <p:cNvPr id="33" name="TextBox 32"/>
          <p:cNvSpPr txBox="1"/>
          <p:nvPr/>
        </p:nvSpPr>
        <p:spPr>
          <a:xfrm>
            <a:off x="4258232" y="1229338"/>
            <a:ext cx="3708000" cy="4680000"/>
          </a:xfrm>
          <a:prstGeom prst="rect">
            <a:avLst/>
          </a:prstGeom>
          <a:solidFill>
            <a:schemeClr val="bg1"/>
          </a:solidFill>
          <a:ln w="28575">
            <a:solidFill>
              <a:srgbClr val="0B5196"/>
            </a:solidFill>
          </a:ln>
        </p:spPr>
        <p:txBody>
          <a:bodyPr wrap="square" rtlCol="0">
            <a:spAutoFit/>
          </a:bodyPr>
          <a:lstStyle/>
          <a:p>
            <a:endParaRPr lang="en-GB"/>
          </a:p>
        </p:txBody>
      </p:sp>
      <p:sp>
        <p:nvSpPr>
          <p:cNvPr id="34" name="TextBox 33"/>
          <p:cNvSpPr txBox="1"/>
          <p:nvPr/>
        </p:nvSpPr>
        <p:spPr>
          <a:xfrm>
            <a:off x="8220631" y="1235971"/>
            <a:ext cx="3708000" cy="4680000"/>
          </a:xfrm>
          <a:prstGeom prst="rect">
            <a:avLst/>
          </a:prstGeom>
          <a:solidFill>
            <a:schemeClr val="bg1"/>
          </a:solidFill>
          <a:ln w="28575">
            <a:solidFill>
              <a:srgbClr val="0B5196"/>
            </a:solidFill>
          </a:ln>
        </p:spPr>
        <p:txBody>
          <a:bodyPr wrap="square" rtlCol="0">
            <a:spAutoFit/>
          </a:bodyPr>
          <a:lstStyle/>
          <a:p>
            <a:endParaRPr lang="en-GB"/>
          </a:p>
        </p:txBody>
      </p:sp>
      <p:sp>
        <p:nvSpPr>
          <p:cNvPr id="26" name="TextBox 25"/>
          <p:cNvSpPr txBox="1"/>
          <p:nvPr/>
        </p:nvSpPr>
        <p:spPr>
          <a:xfrm>
            <a:off x="304799" y="1245664"/>
            <a:ext cx="3708000" cy="389658"/>
          </a:xfrm>
          <a:prstGeom prst="rect">
            <a:avLst/>
          </a:prstGeom>
          <a:solidFill>
            <a:srgbClr val="002060"/>
          </a:solidFill>
        </p:spPr>
        <p:txBody>
          <a:bodyPr wrap="square" rtlCol="0">
            <a:spAutoFit/>
          </a:bodyPr>
          <a:lstStyle/>
          <a:p>
            <a:pPr algn="ctr">
              <a:lnSpc>
                <a:spcPts val="2500"/>
              </a:lnSpc>
            </a:pPr>
            <a:r>
              <a:rPr lang="en-GB" sz="2000" baseline="0" dirty="0">
                <a:solidFill>
                  <a:schemeClr val="bg1"/>
                </a:solidFill>
              </a:rPr>
              <a:t>Current Learning from KO</a:t>
            </a:r>
            <a:endParaRPr lang="en-GB" sz="2000" dirty="0">
              <a:solidFill>
                <a:schemeClr val="bg1"/>
              </a:solidFill>
            </a:endParaRPr>
          </a:p>
        </p:txBody>
      </p:sp>
      <p:sp>
        <p:nvSpPr>
          <p:cNvPr id="36" name="TextBox 35"/>
          <p:cNvSpPr txBox="1"/>
          <p:nvPr/>
        </p:nvSpPr>
        <p:spPr>
          <a:xfrm>
            <a:off x="4268894" y="1245664"/>
            <a:ext cx="3708000" cy="412934"/>
          </a:xfrm>
          <a:prstGeom prst="rect">
            <a:avLst/>
          </a:prstGeom>
          <a:solidFill>
            <a:srgbClr val="002060"/>
          </a:solidFill>
        </p:spPr>
        <p:txBody>
          <a:bodyPr wrap="square" rtlCol="0">
            <a:spAutoFit/>
          </a:bodyPr>
          <a:lstStyle/>
          <a:p>
            <a:pPr algn="ctr">
              <a:lnSpc>
                <a:spcPts val="2500"/>
              </a:lnSpc>
            </a:pPr>
            <a:r>
              <a:rPr lang="en-GB" sz="2400" baseline="0">
                <a:solidFill>
                  <a:schemeClr val="bg1"/>
                </a:solidFill>
              </a:rPr>
              <a:t>Recent Learning</a:t>
            </a:r>
            <a:endParaRPr lang="en-GB" sz="2400">
              <a:solidFill>
                <a:schemeClr val="bg1"/>
              </a:solidFill>
            </a:endParaRPr>
          </a:p>
        </p:txBody>
      </p:sp>
      <p:sp>
        <p:nvSpPr>
          <p:cNvPr id="37" name="TextBox 36"/>
          <p:cNvSpPr txBox="1"/>
          <p:nvPr/>
        </p:nvSpPr>
        <p:spPr>
          <a:xfrm>
            <a:off x="8238560" y="1245664"/>
            <a:ext cx="3708000" cy="414024"/>
          </a:xfrm>
          <a:prstGeom prst="rect">
            <a:avLst/>
          </a:prstGeom>
          <a:solidFill>
            <a:srgbClr val="002060"/>
          </a:solidFill>
        </p:spPr>
        <p:txBody>
          <a:bodyPr wrap="square" rtlCol="0">
            <a:spAutoFit/>
          </a:bodyPr>
          <a:lstStyle/>
          <a:p>
            <a:pPr algn="ctr">
              <a:lnSpc>
                <a:spcPts val="2500"/>
              </a:lnSpc>
            </a:pPr>
            <a:r>
              <a:rPr lang="en-GB" sz="2400" baseline="0">
                <a:solidFill>
                  <a:schemeClr val="bg1"/>
                </a:solidFill>
              </a:rPr>
              <a:t>Long-term Learning </a:t>
            </a:r>
          </a:p>
        </p:txBody>
      </p:sp>
      <p:sp>
        <p:nvSpPr>
          <p:cNvPr id="50" name="Text Placeholder 30"/>
          <p:cNvSpPr>
            <a:spLocks noGrp="1"/>
          </p:cNvSpPr>
          <p:nvPr>
            <p:ph type="body" sz="quarter" idx="11"/>
          </p:nvPr>
        </p:nvSpPr>
        <p:spPr>
          <a:xfrm>
            <a:off x="425020" y="1791632"/>
            <a:ext cx="3474627" cy="4026467"/>
          </a:xfrm>
          <a:prstGeom prst="rect">
            <a:avLst/>
          </a:prstGeom>
        </p:spPr>
        <p:txBody>
          <a:bodyPr/>
          <a:lstStyle>
            <a:lvl1pPr marL="0" indent="0">
              <a:buNone/>
              <a:defRPr sz="2400">
                <a:solidFill>
                  <a:srgbClr val="002060"/>
                </a:solidFill>
              </a:defRPr>
            </a:lvl1pPr>
            <a:lvl5pPr marL="1828746" indent="0">
              <a:buNone/>
              <a:defRPr/>
            </a:lvl5pPr>
          </a:lstStyle>
          <a:p>
            <a:pPr lvl="0"/>
            <a:r>
              <a:rPr lang="en-US"/>
              <a:t>Edit Master text styles</a:t>
            </a:r>
          </a:p>
        </p:txBody>
      </p:sp>
      <p:sp>
        <p:nvSpPr>
          <p:cNvPr id="51" name="Text Placeholder 30"/>
          <p:cNvSpPr>
            <a:spLocks noGrp="1"/>
          </p:cNvSpPr>
          <p:nvPr>
            <p:ph type="body" sz="quarter" idx="12"/>
          </p:nvPr>
        </p:nvSpPr>
        <p:spPr>
          <a:xfrm>
            <a:off x="4374918" y="1790542"/>
            <a:ext cx="3474627" cy="4047069"/>
          </a:xfrm>
          <a:prstGeom prst="rect">
            <a:avLst/>
          </a:prstGeom>
        </p:spPr>
        <p:txBody>
          <a:bodyPr/>
          <a:lstStyle>
            <a:lvl1pPr marL="0" indent="0">
              <a:buNone/>
              <a:defRPr sz="2400">
                <a:solidFill>
                  <a:srgbClr val="002060"/>
                </a:solidFill>
              </a:defRPr>
            </a:lvl1pPr>
            <a:lvl5pPr marL="1828746" indent="0">
              <a:buNone/>
              <a:defRPr/>
            </a:lvl5pPr>
          </a:lstStyle>
          <a:p>
            <a:pPr lvl="0"/>
            <a:r>
              <a:rPr lang="en-US"/>
              <a:t>Edit Master text styles</a:t>
            </a:r>
          </a:p>
        </p:txBody>
      </p:sp>
      <p:sp>
        <p:nvSpPr>
          <p:cNvPr id="52" name="Text Placeholder 30"/>
          <p:cNvSpPr>
            <a:spLocks noGrp="1"/>
          </p:cNvSpPr>
          <p:nvPr>
            <p:ph type="body" sz="quarter" idx="13"/>
          </p:nvPr>
        </p:nvSpPr>
        <p:spPr>
          <a:xfrm>
            <a:off x="8336532" y="1791633"/>
            <a:ext cx="3474627" cy="4053962"/>
          </a:xfrm>
          <a:prstGeom prst="rect">
            <a:avLst/>
          </a:prstGeom>
        </p:spPr>
        <p:txBody>
          <a:bodyPr/>
          <a:lstStyle>
            <a:lvl1pPr marL="0" indent="0">
              <a:buNone/>
              <a:defRPr sz="2400">
                <a:solidFill>
                  <a:srgbClr val="002060"/>
                </a:solidFill>
              </a:defRPr>
            </a:lvl1pPr>
            <a:lvl5pPr marL="1828746" indent="0">
              <a:buNone/>
              <a:defRPr/>
            </a:lvl5pPr>
          </a:lstStyle>
          <a:p>
            <a:pPr lvl="0"/>
            <a:r>
              <a:rPr lang="en-US"/>
              <a:t>Edit Master text styles</a:t>
            </a:r>
          </a:p>
        </p:txBody>
      </p:sp>
      <p:sp>
        <p:nvSpPr>
          <p:cNvPr id="32" name="TextBox 31"/>
          <p:cNvSpPr txBox="1"/>
          <p:nvPr/>
        </p:nvSpPr>
        <p:spPr>
          <a:xfrm>
            <a:off x="112111" y="5934641"/>
            <a:ext cx="11945418" cy="461665"/>
          </a:xfrm>
          <a:prstGeom prst="rect">
            <a:avLst/>
          </a:prstGeom>
          <a:noFill/>
        </p:spPr>
        <p:txBody>
          <a:bodyPr wrap="square" rtlCol="0">
            <a:spAutoFit/>
          </a:bodyPr>
          <a:lstStyle/>
          <a:p>
            <a:pPr algn="ctr"/>
            <a:r>
              <a:rPr lang="en-GB" sz="2400" i="1">
                <a:solidFill>
                  <a:srgbClr val="002060"/>
                </a:solidFill>
              </a:rPr>
              <a:t>Retrieve from memory</a:t>
            </a:r>
            <a:r>
              <a:rPr lang="en-GB" sz="2400" i="1" baseline="0">
                <a:solidFill>
                  <a:srgbClr val="002060"/>
                </a:solidFill>
              </a:rPr>
              <a:t> without </a:t>
            </a:r>
            <a:r>
              <a:rPr lang="en-GB" sz="2400" i="1">
                <a:solidFill>
                  <a:srgbClr val="002060"/>
                </a:solidFill>
              </a:rPr>
              <a:t>prompts or discussion.</a:t>
            </a:r>
            <a:r>
              <a:rPr lang="en-GB" sz="2400" i="1" baseline="0">
                <a:solidFill>
                  <a:srgbClr val="002060"/>
                </a:solidFill>
              </a:rPr>
              <a:t> Y</a:t>
            </a:r>
            <a:r>
              <a:rPr lang="en-GB" sz="2400" i="1">
                <a:solidFill>
                  <a:srgbClr val="002060"/>
                </a:solidFill>
              </a:rPr>
              <a:t>ou must write something for</a:t>
            </a:r>
            <a:r>
              <a:rPr lang="en-GB" sz="2400" i="1" baseline="0">
                <a:solidFill>
                  <a:srgbClr val="002060"/>
                </a:solidFill>
              </a:rPr>
              <a:t> each.</a:t>
            </a:r>
            <a:endParaRPr lang="en-GB" sz="2400" i="1">
              <a:solidFill>
                <a:srgbClr val="002060"/>
              </a:solidFill>
            </a:endParaRPr>
          </a:p>
        </p:txBody>
      </p:sp>
      <p:sp>
        <p:nvSpPr>
          <p:cNvPr id="45" name="Rectangle 44"/>
          <p:cNvSpPr/>
          <p:nvPr/>
        </p:nvSpPr>
        <p:spPr>
          <a:xfrm>
            <a:off x="0" y="6339146"/>
            <a:ext cx="12192000" cy="518854"/>
          </a:xfrm>
          <a:prstGeom prst="rect">
            <a:avLst/>
          </a:prstGeom>
          <a:solidFill>
            <a:srgbClr val="00206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6" name="Picture 45"/>
          <p:cNvPicPr>
            <a:picLocks noChangeAspect="1"/>
          </p:cNvPicPr>
          <p:nvPr/>
        </p:nvPicPr>
        <p:blipFill rotWithShape="1">
          <a:blip r:embed="rId2" cstate="print">
            <a:extLst>
              <a:ext uri="{28A0092B-C50C-407E-A947-70E740481C1C}">
                <a14:useLocalDpi xmlns:a14="http://schemas.microsoft.com/office/drawing/2010/main" val="0"/>
              </a:ext>
            </a:extLst>
          </a:blip>
          <a:srcRect l="-1" t="1" r="-6700" b="2639"/>
          <a:stretch/>
        </p:blipFill>
        <p:spPr>
          <a:xfrm>
            <a:off x="10875132" y="6420115"/>
            <a:ext cx="1316867" cy="394572"/>
          </a:xfrm>
          <a:prstGeom prst="rect">
            <a:avLst/>
          </a:prstGeom>
        </p:spPr>
      </p:pic>
      <p:sp>
        <p:nvSpPr>
          <p:cNvPr id="47" name="Pentagon 46"/>
          <p:cNvSpPr/>
          <p:nvPr/>
        </p:nvSpPr>
        <p:spPr>
          <a:xfrm>
            <a:off x="90521" y="6429002"/>
            <a:ext cx="2700000" cy="360000"/>
          </a:xfrm>
          <a:prstGeom prst="homePlate">
            <a:avLst/>
          </a:prstGeom>
          <a:solidFill>
            <a:srgbClr val="9259A4"/>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RETRIEVE</a:t>
            </a:r>
            <a:endParaRPr lang="en-GB" sz="1600" b="0">
              <a:solidFill>
                <a:schemeClr val="bg1"/>
              </a:solidFill>
            </a:endParaRPr>
          </a:p>
        </p:txBody>
      </p:sp>
      <p:sp>
        <p:nvSpPr>
          <p:cNvPr id="48" name="Chevron 47"/>
          <p:cNvSpPr/>
          <p:nvPr/>
        </p:nvSpPr>
        <p:spPr>
          <a:xfrm>
            <a:off x="2760836"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INSTRUCT</a:t>
            </a:r>
          </a:p>
        </p:txBody>
      </p:sp>
      <p:sp>
        <p:nvSpPr>
          <p:cNvPr id="49" name="Chevron 48"/>
          <p:cNvSpPr/>
          <p:nvPr/>
        </p:nvSpPr>
        <p:spPr>
          <a:xfrm>
            <a:off x="5412088"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PRACTISE</a:t>
            </a:r>
            <a:endParaRPr lang="en-GB" sz="1600" b="0">
              <a:solidFill>
                <a:schemeClr val="bg1"/>
              </a:solidFill>
            </a:endParaRPr>
          </a:p>
        </p:txBody>
      </p:sp>
      <p:sp>
        <p:nvSpPr>
          <p:cNvPr id="53" name="Chevron 52"/>
          <p:cNvSpPr/>
          <p:nvPr/>
        </p:nvSpPr>
        <p:spPr>
          <a:xfrm>
            <a:off x="8068872"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SECURE</a:t>
            </a:r>
            <a:endParaRPr lang="en-GB" sz="1600" b="0">
              <a:solidFill>
                <a:schemeClr val="bg1"/>
              </a:solidFill>
            </a:endParaRPr>
          </a:p>
        </p:txBody>
      </p:sp>
    </p:spTree>
    <p:extLst>
      <p:ext uri="{BB962C8B-B14F-4D97-AF65-F5344CB8AC3E}">
        <p14:creationId xmlns:p14="http://schemas.microsoft.com/office/powerpoint/2010/main" val="80780198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cSld name="ALT Instruct ">
    <p:spTree>
      <p:nvGrpSpPr>
        <p:cNvPr id="1" name=""/>
        <p:cNvGrpSpPr/>
        <p:nvPr/>
      </p:nvGrpSpPr>
      <p:grpSpPr>
        <a:xfrm>
          <a:off x="0" y="0"/>
          <a:ext cx="0" cy="0"/>
          <a:chOff x="0" y="0"/>
          <a:chExt cx="0" cy="0"/>
        </a:xfrm>
      </p:grpSpPr>
      <p:sp>
        <p:nvSpPr>
          <p:cNvPr id="24" name="Text Placeholder 4"/>
          <p:cNvSpPr>
            <a:spLocks noGrp="1"/>
          </p:cNvSpPr>
          <p:nvPr>
            <p:ph type="body" sz="quarter" idx="10"/>
          </p:nvPr>
        </p:nvSpPr>
        <p:spPr>
          <a:xfrm>
            <a:off x="272048" y="304515"/>
            <a:ext cx="10945813" cy="750661"/>
          </a:xfrm>
          <a:prstGeom prst="rect">
            <a:avLst/>
          </a:prstGeom>
        </p:spPr>
        <p:txBody>
          <a:bodyPr/>
          <a:lstStyle>
            <a:lvl1pPr marL="0" indent="0">
              <a:buNone/>
              <a:defRPr sz="3600"/>
            </a:lvl1pPr>
          </a:lstStyle>
          <a:p>
            <a:pPr lvl="0"/>
            <a:r>
              <a:rPr lang="en-US"/>
              <a:t>Click to edit Master text styles</a:t>
            </a:r>
          </a:p>
        </p:txBody>
      </p:sp>
      <p:sp>
        <p:nvSpPr>
          <p:cNvPr id="25" name="Content Placeholder 6"/>
          <p:cNvSpPr>
            <a:spLocks noGrp="1"/>
          </p:cNvSpPr>
          <p:nvPr>
            <p:ph sz="quarter" idx="11"/>
          </p:nvPr>
        </p:nvSpPr>
        <p:spPr>
          <a:xfrm>
            <a:off x="287338" y="1377950"/>
            <a:ext cx="10945812" cy="465455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Rectangle 10"/>
          <p:cNvSpPr/>
          <p:nvPr/>
        </p:nvSpPr>
        <p:spPr>
          <a:xfrm>
            <a:off x="0" y="6339146"/>
            <a:ext cx="12192000" cy="518854"/>
          </a:xfrm>
          <a:prstGeom prst="rect">
            <a:avLst/>
          </a:prstGeom>
          <a:solidFill>
            <a:srgbClr val="00206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 name="Picture 11"/>
          <p:cNvPicPr>
            <a:picLocks noChangeAspect="1"/>
          </p:cNvPicPr>
          <p:nvPr/>
        </p:nvPicPr>
        <p:blipFill rotWithShape="1">
          <a:blip r:embed="rId2" cstate="print">
            <a:extLst>
              <a:ext uri="{28A0092B-C50C-407E-A947-70E740481C1C}">
                <a14:useLocalDpi xmlns:a14="http://schemas.microsoft.com/office/drawing/2010/main" val="0"/>
              </a:ext>
            </a:extLst>
          </a:blip>
          <a:srcRect l="-1" t="1" r="-6700" b="2639"/>
          <a:stretch/>
        </p:blipFill>
        <p:spPr>
          <a:xfrm>
            <a:off x="10875132" y="6420115"/>
            <a:ext cx="1316867" cy="394572"/>
          </a:xfrm>
          <a:prstGeom prst="rect">
            <a:avLst/>
          </a:prstGeom>
        </p:spPr>
      </p:pic>
      <p:sp>
        <p:nvSpPr>
          <p:cNvPr id="13" name="Pentagon 12"/>
          <p:cNvSpPr/>
          <p:nvPr/>
        </p:nvSpPr>
        <p:spPr>
          <a:xfrm>
            <a:off x="90521" y="6429002"/>
            <a:ext cx="2700000" cy="360000"/>
          </a:xfrm>
          <a:prstGeom prst="homePlate">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RETRIEVE</a:t>
            </a:r>
            <a:endParaRPr lang="en-GB" sz="1600" b="0">
              <a:solidFill>
                <a:schemeClr val="bg1"/>
              </a:solidFill>
            </a:endParaRPr>
          </a:p>
        </p:txBody>
      </p:sp>
      <p:sp>
        <p:nvSpPr>
          <p:cNvPr id="14" name="Chevron 13"/>
          <p:cNvSpPr/>
          <p:nvPr/>
        </p:nvSpPr>
        <p:spPr>
          <a:xfrm>
            <a:off x="2760836" y="6429002"/>
            <a:ext cx="2700000" cy="360000"/>
          </a:xfrm>
          <a:prstGeom prst="chevron">
            <a:avLst/>
          </a:prstGeom>
          <a:solidFill>
            <a:srgbClr val="DCB50E"/>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INSTRUCT</a:t>
            </a:r>
          </a:p>
        </p:txBody>
      </p:sp>
      <p:sp>
        <p:nvSpPr>
          <p:cNvPr id="15" name="Chevron 14"/>
          <p:cNvSpPr/>
          <p:nvPr/>
        </p:nvSpPr>
        <p:spPr>
          <a:xfrm>
            <a:off x="5412088"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PRACTISE</a:t>
            </a:r>
            <a:endParaRPr lang="en-GB" sz="1600" b="0">
              <a:solidFill>
                <a:schemeClr val="bg1"/>
              </a:solidFill>
            </a:endParaRPr>
          </a:p>
        </p:txBody>
      </p:sp>
      <p:sp>
        <p:nvSpPr>
          <p:cNvPr id="16" name="Chevron 15"/>
          <p:cNvSpPr/>
          <p:nvPr/>
        </p:nvSpPr>
        <p:spPr>
          <a:xfrm>
            <a:off x="8068872"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SECURE</a:t>
            </a:r>
            <a:endParaRPr lang="en-GB" sz="1600" b="0">
              <a:solidFill>
                <a:schemeClr val="bg1"/>
              </a:solidFill>
            </a:endParaRPr>
          </a:p>
        </p:txBody>
      </p:sp>
    </p:spTree>
    <p:extLst>
      <p:ext uri="{BB962C8B-B14F-4D97-AF65-F5344CB8AC3E}">
        <p14:creationId xmlns:p14="http://schemas.microsoft.com/office/powerpoint/2010/main" val="405751876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cSld name="ALT Secure">
    <p:spTree>
      <p:nvGrpSpPr>
        <p:cNvPr id="1" name=""/>
        <p:cNvGrpSpPr/>
        <p:nvPr/>
      </p:nvGrpSpPr>
      <p:grpSpPr>
        <a:xfrm>
          <a:off x="0" y="0"/>
          <a:ext cx="0" cy="0"/>
          <a:chOff x="0" y="0"/>
          <a:chExt cx="0" cy="0"/>
        </a:xfrm>
      </p:grpSpPr>
      <p:sp>
        <p:nvSpPr>
          <p:cNvPr id="8" name="Text Placeholder 4"/>
          <p:cNvSpPr>
            <a:spLocks noGrp="1"/>
          </p:cNvSpPr>
          <p:nvPr>
            <p:ph type="body" sz="quarter" idx="10"/>
          </p:nvPr>
        </p:nvSpPr>
        <p:spPr>
          <a:xfrm>
            <a:off x="272048" y="304515"/>
            <a:ext cx="11626757" cy="750661"/>
          </a:xfrm>
          <a:prstGeom prst="rect">
            <a:avLst/>
          </a:prstGeom>
        </p:spPr>
        <p:txBody>
          <a:bodyPr/>
          <a:lstStyle>
            <a:lvl1pPr marL="0" indent="0">
              <a:buNone/>
              <a:defRPr sz="3600"/>
            </a:lvl1pPr>
          </a:lstStyle>
          <a:p>
            <a:pPr lvl="0"/>
            <a:r>
              <a:rPr lang="en-US"/>
              <a:t>Edit Master text styles</a:t>
            </a:r>
          </a:p>
        </p:txBody>
      </p:sp>
      <p:sp>
        <p:nvSpPr>
          <p:cNvPr id="9" name="Content Placeholder 6"/>
          <p:cNvSpPr>
            <a:spLocks noGrp="1"/>
          </p:cNvSpPr>
          <p:nvPr>
            <p:ph sz="quarter" idx="11"/>
          </p:nvPr>
        </p:nvSpPr>
        <p:spPr>
          <a:xfrm>
            <a:off x="287338" y="1377950"/>
            <a:ext cx="11626756" cy="4654550"/>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Rectangle 10"/>
          <p:cNvSpPr/>
          <p:nvPr/>
        </p:nvSpPr>
        <p:spPr>
          <a:xfrm>
            <a:off x="0" y="6339146"/>
            <a:ext cx="12192000" cy="518854"/>
          </a:xfrm>
          <a:prstGeom prst="rect">
            <a:avLst/>
          </a:prstGeom>
          <a:solidFill>
            <a:srgbClr val="00206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 name="Picture 11"/>
          <p:cNvPicPr>
            <a:picLocks noChangeAspect="1"/>
          </p:cNvPicPr>
          <p:nvPr/>
        </p:nvPicPr>
        <p:blipFill rotWithShape="1">
          <a:blip r:embed="rId2" cstate="print">
            <a:extLst>
              <a:ext uri="{28A0092B-C50C-407E-A947-70E740481C1C}">
                <a14:useLocalDpi xmlns:a14="http://schemas.microsoft.com/office/drawing/2010/main" val="0"/>
              </a:ext>
            </a:extLst>
          </a:blip>
          <a:srcRect l="-1" t="1" r="-6700" b="2639"/>
          <a:stretch/>
        </p:blipFill>
        <p:spPr>
          <a:xfrm>
            <a:off x="10875132" y="6420115"/>
            <a:ext cx="1316867" cy="394572"/>
          </a:xfrm>
          <a:prstGeom prst="rect">
            <a:avLst/>
          </a:prstGeom>
        </p:spPr>
      </p:pic>
      <p:sp>
        <p:nvSpPr>
          <p:cNvPr id="13" name="Pentagon 12"/>
          <p:cNvSpPr/>
          <p:nvPr/>
        </p:nvSpPr>
        <p:spPr>
          <a:xfrm>
            <a:off x="90521" y="6429002"/>
            <a:ext cx="2700000" cy="360000"/>
          </a:xfrm>
          <a:prstGeom prst="homePlate">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RETRIEVE</a:t>
            </a:r>
            <a:endParaRPr lang="en-GB" sz="1600" b="0">
              <a:solidFill>
                <a:schemeClr val="bg1"/>
              </a:solidFill>
            </a:endParaRPr>
          </a:p>
        </p:txBody>
      </p:sp>
      <p:sp>
        <p:nvSpPr>
          <p:cNvPr id="14" name="Chevron 13"/>
          <p:cNvSpPr/>
          <p:nvPr/>
        </p:nvSpPr>
        <p:spPr>
          <a:xfrm>
            <a:off x="2760836"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INSTRUCT</a:t>
            </a:r>
          </a:p>
        </p:txBody>
      </p:sp>
      <p:sp>
        <p:nvSpPr>
          <p:cNvPr id="22" name="Chevron 21"/>
          <p:cNvSpPr/>
          <p:nvPr/>
        </p:nvSpPr>
        <p:spPr>
          <a:xfrm>
            <a:off x="5412088"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PRACTISE</a:t>
            </a:r>
            <a:endParaRPr lang="en-GB" sz="1600" b="0">
              <a:solidFill>
                <a:schemeClr val="bg1"/>
              </a:solidFill>
            </a:endParaRPr>
          </a:p>
        </p:txBody>
      </p:sp>
      <p:sp>
        <p:nvSpPr>
          <p:cNvPr id="23" name="Chevron 22"/>
          <p:cNvSpPr/>
          <p:nvPr/>
        </p:nvSpPr>
        <p:spPr>
          <a:xfrm>
            <a:off x="8068872" y="6429002"/>
            <a:ext cx="2700000" cy="360000"/>
          </a:xfrm>
          <a:prstGeom prst="chevron">
            <a:avLst/>
          </a:prstGeom>
          <a:solidFill>
            <a:srgbClr val="3584C5"/>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SECURE</a:t>
            </a:r>
            <a:endParaRPr lang="en-GB" sz="1600" b="0">
              <a:solidFill>
                <a:schemeClr val="bg1"/>
              </a:solidFill>
            </a:endParaRPr>
          </a:p>
        </p:txBody>
      </p:sp>
    </p:spTree>
    <p:extLst>
      <p:ext uri="{BB962C8B-B14F-4D97-AF65-F5344CB8AC3E}">
        <p14:creationId xmlns:p14="http://schemas.microsoft.com/office/powerpoint/2010/main" val="262339109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4"/>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71475" indent="0" algn="ctr">
              <a:buNone/>
              <a:defRPr/>
            </a:lvl2pPr>
            <a:lvl3pPr marL="742950" indent="0" algn="ctr">
              <a:buNone/>
              <a:defRPr/>
            </a:lvl3pPr>
            <a:lvl4pPr marL="1114425" indent="0" algn="ctr">
              <a:buNone/>
              <a:defRPr/>
            </a:lvl4pPr>
            <a:lvl5pPr marL="1485900" indent="0" algn="ctr">
              <a:buNone/>
              <a:defRPr/>
            </a:lvl5pPr>
            <a:lvl6pPr marL="1857375" indent="0" algn="ctr">
              <a:buNone/>
              <a:defRPr/>
            </a:lvl6pPr>
            <a:lvl7pPr marL="2228850" indent="0" algn="ctr">
              <a:buNone/>
              <a:defRPr/>
            </a:lvl7pPr>
            <a:lvl8pPr marL="2600325" indent="0" algn="ctr">
              <a:buNone/>
              <a:defRPr/>
            </a:lvl8pPr>
            <a:lvl9pPr marL="29718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fld id="{48A87A34-81AB-432B-8DAE-1953F412C126}" type="datetimeFigureOut">
              <a:rPr lang="en-US" smtClean="0"/>
              <a:t>2/14/2025</a:t>
            </a:fld>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dirty="0"/>
          </a:p>
        </p:txBody>
      </p:sp>
      <p:sp>
        <p:nvSpPr>
          <p:cNvPr id="6" name="Rectangle 6"/>
          <p:cNvSpPr>
            <a:spLocks noGrp="1" noChangeArrowheads="1"/>
          </p:cNvSpPr>
          <p:nvPr>
            <p:ph type="sldNum" sz="quarter" idx="12"/>
          </p:nvPr>
        </p:nvSpPr>
        <p:spPr>
          <a:ln/>
        </p:spPr>
        <p:txBody>
          <a:bodyPr/>
          <a:lstStyle>
            <a:lvl1pPr>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3568467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ALT Instruct - Ruler">
    <p:spTree>
      <p:nvGrpSpPr>
        <p:cNvPr id="1" name=""/>
        <p:cNvGrpSpPr/>
        <p:nvPr/>
      </p:nvGrpSpPr>
      <p:grpSpPr>
        <a:xfrm>
          <a:off x="0" y="0"/>
          <a:ext cx="0" cy="0"/>
          <a:chOff x="0" y="0"/>
          <a:chExt cx="0" cy="0"/>
        </a:xfrm>
      </p:grpSpPr>
      <p:sp>
        <p:nvSpPr>
          <p:cNvPr id="24" name="Text Placeholder 4"/>
          <p:cNvSpPr>
            <a:spLocks noGrp="1"/>
          </p:cNvSpPr>
          <p:nvPr>
            <p:ph type="body" sz="quarter" idx="10"/>
          </p:nvPr>
        </p:nvSpPr>
        <p:spPr>
          <a:xfrm>
            <a:off x="272048" y="304515"/>
            <a:ext cx="10945813" cy="750661"/>
          </a:xfrm>
          <a:prstGeom prst="rect">
            <a:avLst/>
          </a:prstGeom>
        </p:spPr>
        <p:txBody>
          <a:bodyPr/>
          <a:lstStyle>
            <a:lvl1pPr marL="0" indent="0">
              <a:buNone/>
              <a:defRPr sz="3600"/>
            </a:lvl1pPr>
          </a:lstStyle>
          <a:p>
            <a:pPr lvl="0"/>
            <a:r>
              <a:rPr lang="en-US"/>
              <a:t>Edit Master text styles</a:t>
            </a:r>
          </a:p>
        </p:txBody>
      </p:sp>
      <p:sp>
        <p:nvSpPr>
          <p:cNvPr id="25" name="Content Placeholder 6"/>
          <p:cNvSpPr>
            <a:spLocks noGrp="1"/>
          </p:cNvSpPr>
          <p:nvPr>
            <p:ph sz="quarter" idx="11"/>
          </p:nvPr>
        </p:nvSpPr>
        <p:spPr>
          <a:xfrm>
            <a:off x="287338" y="1377950"/>
            <a:ext cx="10945812" cy="4654550"/>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0" name="Rectangle 39"/>
          <p:cNvSpPr/>
          <p:nvPr/>
        </p:nvSpPr>
        <p:spPr>
          <a:xfrm>
            <a:off x="11498874" y="-12902"/>
            <a:ext cx="696730" cy="650592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mn-lt"/>
            </a:endParaRPr>
          </a:p>
        </p:txBody>
      </p:sp>
      <p:graphicFrame>
        <p:nvGraphicFramePr>
          <p:cNvPr id="41" name="Table 40"/>
          <p:cNvGraphicFramePr>
            <a:graphicFrameLocks noGrp="1"/>
          </p:cNvGraphicFramePr>
          <p:nvPr/>
        </p:nvGraphicFramePr>
        <p:xfrm>
          <a:off x="11559521" y="529722"/>
          <a:ext cx="612157" cy="5581320"/>
        </p:xfrm>
        <a:graphic>
          <a:graphicData uri="http://schemas.openxmlformats.org/drawingml/2006/table">
            <a:tbl>
              <a:tblPr firstRow="1" bandRow="1">
                <a:tableStyleId>{5C22544A-7EE6-4342-B048-85BDC9FD1C3A}</a:tableStyleId>
              </a:tblPr>
              <a:tblGrid>
                <a:gridCol w="612157">
                  <a:extLst>
                    <a:ext uri="{9D8B030D-6E8A-4147-A177-3AD203B41FA5}">
                      <a16:colId xmlns:a16="http://schemas.microsoft.com/office/drawing/2014/main" val="1173439250"/>
                    </a:ext>
                  </a:extLst>
                </a:gridCol>
              </a:tblGrid>
              <a:tr h="670794">
                <a:tc>
                  <a:txBody>
                    <a:bodyPr/>
                    <a:lstStyle/>
                    <a:p>
                      <a:pPr algn="ctr"/>
                      <a:r>
                        <a:rPr lang="en-GB" sz="800" b="1">
                          <a:solidFill>
                            <a:schemeClr val="bg1"/>
                          </a:solidFill>
                          <a:latin typeface="Lato" panose="020F0502020204030203" pitchFamily="34" charset="0"/>
                        </a:rPr>
                        <a:t>RETRIEVE</a:t>
                      </a:r>
                      <a:r>
                        <a:rPr lang="en-GB" sz="600" b="1">
                          <a:solidFill>
                            <a:schemeClr val="bg1"/>
                          </a:solidFill>
                          <a:latin typeface="Lato" panose="020F0502020204030203" pitchFamily="34" charset="0"/>
                        </a:rPr>
                        <a:t> </a:t>
                      </a:r>
                    </a:p>
                  </a:txBody>
                  <a:tcPr marL="0" marR="0" marT="0" marB="0"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68570316"/>
                  </a:ext>
                </a:extLst>
              </a:tr>
              <a:tr h="670794">
                <a:tc>
                  <a:txBody>
                    <a:bodyPr/>
                    <a:lstStyle/>
                    <a:p>
                      <a:pPr algn="ctr"/>
                      <a:r>
                        <a:rPr lang="en-GB" sz="800" b="1">
                          <a:solidFill>
                            <a:schemeClr val="bg1"/>
                          </a:solidFill>
                          <a:latin typeface="Lato" panose="020F0502020204030203" pitchFamily="34" charset="0"/>
                        </a:rPr>
                        <a:t>DECODE</a:t>
                      </a:r>
                      <a:r>
                        <a:rPr lang="en-GB" sz="600" b="1">
                          <a:solidFill>
                            <a:schemeClr val="bg1"/>
                          </a:solidFill>
                          <a:latin typeface="Lato" panose="020F0502020204030203" pitchFamily="34" charset="0"/>
                        </a:rPr>
                        <a:t> </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99255851"/>
                  </a:ext>
                </a:extLst>
              </a:tr>
              <a:tr h="804952">
                <a:tc>
                  <a:txBody>
                    <a:bodyPr/>
                    <a:lstStyle/>
                    <a:p>
                      <a:pPr algn="ctr"/>
                      <a:r>
                        <a:rPr lang="en-GB" sz="800" b="1">
                          <a:solidFill>
                            <a:schemeClr val="bg1"/>
                          </a:solidFill>
                          <a:effectLst/>
                          <a:latin typeface="Lato" panose="020F0502020204030203" pitchFamily="34" charset="0"/>
                        </a:rPr>
                        <a:t>CONNECT</a:t>
                      </a:r>
                      <a:r>
                        <a:rPr lang="en-GB" sz="600" b="0">
                          <a:solidFill>
                            <a:schemeClr val="bg1"/>
                          </a:solidFill>
                          <a:latin typeface="Lato" panose="020F0502020204030203" pitchFamily="34" charset="0"/>
                        </a:rPr>
                        <a:t> </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00917632"/>
                  </a:ext>
                </a:extLst>
              </a:tr>
              <a:tr h="675292">
                <a:tc>
                  <a:txBody>
                    <a:bodyPr/>
                    <a:lstStyle/>
                    <a:p>
                      <a:pPr algn="ctr"/>
                      <a:r>
                        <a:rPr lang="en-GB" sz="800" b="1">
                          <a:solidFill>
                            <a:schemeClr val="bg1"/>
                          </a:solidFill>
                          <a:latin typeface="Lato" panose="020F0502020204030203" pitchFamily="34" charset="0"/>
                        </a:rPr>
                        <a:t>VISUALISE</a:t>
                      </a:r>
                      <a:endParaRPr lang="en-GB" sz="600" b="1">
                        <a:solidFill>
                          <a:schemeClr val="bg1"/>
                        </a:solidFill>
                        <a:latin typeface="Lato" panose="020F0502020204030203" pitchFamily="34" charset="0"/>
                      </a:endParaRP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119845"/>
                  </a:ext>
                </a:extLst>
              </a:tr>
              <a:tr h="670794">
                <a:tc>
                  <a:txBody>
                    <a:bodyPr/>
                    <a:lstStyle/>
                    <a:p>
                      <a:pPr algn="ctr"/>
                      <a:r>
                        <a:rPr lang="en-GB" sz="800" b="1">
                          <a:solidFill>
                            <a:schemeClr val="bg1"/>
                          </a:solidFill>
                          <a:latin typeface="Lato" panose="020F0502020204030203" pitchFamily="34" charset="0"/>
                        </a:rPr>
                        <a:t>SUMMARISE</a:t>
                      </a:r>
                      <a:r>
                        <a:rPr lang="en-GB" sz="600" b="0">
                          <a:solidFill>
                            <a:schemeClr val="bg1"/>
                          </a:solidFill>
                          <a:latin typeface="Lato" panose="020F0502020204030203" pitchFamily="34" charset="0"/>
                        </a:rPr>
                        <a:t> </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91290061"/>
                  </a:ext>
                </a:extLst>
              </a:tr>
              <a:tr h="670794">
                <a:tc>
                  <a:txBody>
                    <a:bodyPr/>
                    <a:lstStyle/>
                    <a:p>
                      <a:pPr algn="ctr"/>
                      <a:r>
                        <a:rPr lang="en-GB" sz="800" b="1">
                          <a:solidFill>
                            <a:schemeClr val="bg1"/>
                          </a:solidFill>
                          <a:latin typeface="Lato" panose="020F0502020204030203" pitchFamily="34" charset="0"/>
                        </a:rPr>
                        <a:t>INFER</a:t>
                      </a:r>
                      <a:endParaRPr lang="en-GB" sz="600" b="1">
                        <a:solidFill>
                          <a:schemeClr val="bg1"/>
                        </a:solidFill>
                        <a:latin typeface="Lato" panose="020F0502020204030203" pitchFamily="34" charset="0"/>
                      </a:endParaRP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36069001"/>
                  </a:ext>
                </a:extLst>
              </a:tr>
              <a:tr h="747106">
                <a:tc>
                  <a:txBody>
                    <a:bodyPr/>
                    <a:lstStyle/>
                    <a:p>
                      <a:pPr algn="ctr"/>
                      <a:r>
                        <a:rPr lang="en-GB" sz="800" b="1">
                          <a:solidFill>
                            <a:schemeClr val="bg1"/>
                          </a:solidFill>
                          <a:latin typeface="Lato" panose="020F0502020204030203" pitchFamily="34" charset="0"/>
                        </a:rPr>
                        <a:t>PREDICT</a:t>
                      </a:r>
                      <a:endParaRPr lang="en-GB" sz="600" b="1">
                        <a:solidFill>
                          <a:schemeClr val="bg1"/>
                        </a:solidFill>
                        <a:latin typeface="Lato" panose="020F0502020204030203" pitchFamily="34" charset="0"/>
                      </a:endParaRP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84082905"/>
                  </a:ext>
                </a:extLst>
              </a:tr>
              <a:tr h="670794">
                <a:tc>
                  <a:txBody>
                    <a:bodyPr/>
                    <a:lstStyle/>
                    <a:p>
                      <a:pPr algn="ctr"/>
                      <a:r>
                        <a:rPr lang="en-GB" sz="800" b="1">
                          <a:solidFill>
                            <a:schemeClr val="bg1"/>
                          </a:solidFill>
                          <a:latin typeface="Lato" panose="020F0502020204030203" pitchFamily="34" charset="0"/>
                        </a:rPr>
                        <a:t>EXAMINE</a:t>
                      </a:r>
                      <a:endParaRPr lang="en-GB" sz="600" b="1">
                        <a:solidFill>
                          <a:schemeClr val="bg1"/>
                        </a:solidFill>
                        <a:latin typeface="Lato" panose="020F0502020204030203" pitchFamily="34" charset="0"/>
                      </a:endParaRPr>
                    </a:p>
                  </a:txBody>
                  <a:tcPr marL="0" marR="0" marT="0" marB="0" anchor="b">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042804185"/>
                  </a:ext>
                </a:extLst>
              </a:tr>
            </a:tbl>
          </a:graphicData>
        </a:graphic>
      </p:graphicFrame>
      <p:grpSp>
        <p:nvGrpSpPr>
          <p:cNvPr id="42" name="Group 41"/>
          <p:cNvGrpSpPr/>
          <p:nvPr/>
        </p:nvGrpSpPr>
        <p:grpSpPr>
          <a:xfrm>
            <a:off x="11629923" y="2865412"/>
            <a:ext cx="386112" cy="318172"/>
            <a:chOff x="3206569" y="2423806"/>
            <a:chExt cx="752955" cy="707366"/>
          </a:xfrm>
        </p:grpSpPr>
        <p:pic>
          <p:nvPicPr>
            <p:cNvPr id="43" name="Picture 2" descr="Image result for imagine icon"/>
            <p:cNvPicPr>
              <a:picLocks noChangeAspect="1" noChangeArrowheads="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206569" y="2423806"/>
              <a:ext cx="752955" cy="707366"/>
            </a:xfrm>
            <a:prstGeom prst="rect">
              <a:avLst/>
            </a:prstGeom>
            <a:noFill/>
            <a:extLst>
              <a:ext uri="{909E8E84-426E-40DD-AFC4-6F175D3DCCD1}">
                <a14:hiddenFill xmlns:a14="http://schemas.microsoft.com/office/drawing/2010/main">
                  <a:solidFill>
                    <a:srgbClr val="FFFFFF"/>
                  </a:solidFill>
                </a14:hiddenFill>
              </a:ext>
            </a:extLst>
          </p:spPr>
        </p:pic>
        <p:pic>
          <p:nvPicPr>
            <p:cNvPr id="44" name="Picture 4" descr="Image result for picture icon"/>
            <p:cNvPicPr>
              <a:picLocks noChangeAspect="1" noChangeArrowheads="1"/>
            </p:cNvPicPr>
            <p:nvPr/>
          </p:nvPicPr>
          <p:blipFill>
            <a:blip r:embed="rId2" cstate="print">
              <a:duotone>
                <a:schemeClr val="bg2">
                  <a:shade val="45000"/>
                  <a:satMod val="135000"/>
                </a:schemeClr>
                <a:prstClr val="white"/>
              </a:duotone>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rcRect/>
            <a:stretch>
              <a:fillRect/>
            </a:stretch>
          </p:blipFill>
          <p:spPr bwMode="auto">
            <a:xfrm rot="21375469">
              <a:off x="3330060" y="2576503"/>
              <a:ext cx="178047" cy="157846"/>
            </a:xfrm>
            <a:prstGeom prst="rect">
              <a:avLst/>
            </a:prstGeom>
            <a:noFill/>
            <a:extLst>
              <a:ext uri="{909E8E84-426E-40DD-AFC4-6F175D3DCCD1}">
                <a14:hiddenFill xmlns:a14="http://schemas.microsoft.com/office/drawing/2010/main">
                  <a:solidFill>
                    <a:srgbClr val="FFFFFF"/>
                  </a:solidFill>
                </a14:hiddenFill>
              </a:ext>
            </a:extLst>
          </p:spPr>
        </p:pic>
      </p:grpSp>
      <p:pic>
        <p:nvPicPr>
          <p:cNvPr id="45" name="Picture 44"/>
          <p:cNvPicPr>
            <a:picLocks noChangeAspect="1"/>
          </p:cNvPicPr>
          <p:nvPr/>
        </p:nvPicPr>
        <p:blipFill>
          <a:blip r:embed="rId2" cstate="print">
            <a:duotone>
              <a:schemeClr val="bg2">
                <a:shade val="45000"/>
                <a:satMod val="135000"/>
              </a:schemeClr>
              <a:prstClr val="white"/>
            </a:duotone>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11725168" y="4247201"/>
            <a:ext cx="267421" cy="314182"/>
          </a:xfrm>
          <a:prstGeom prst="rect">
            <a:avLst/>
          </a:prstGeom>
        </p:spPr>
      </p:pic>
      <p:pic>
        <p:nvPicPr>
          <p:cNvPr id="46" name="Picture 4" descr="Image result for writing list icon"/>
          <p:cNvPicPr>
            <a:picLocks noChangeAspect="1" noChangeArrowheads="1"/>
          </p:cNvPicPr>
          <p:nvPr/>
        </p:nvPicPr>
        <p:blipFill>
          <a:blip r:embed="rId4" cstate="print">
            <a:duotone>
              <a:schemeClr val="bg2">
                <a:shade val="45000"/>
                <a:satMod val="135000"/>
              </a:schemeClr>
              <a:prstClr val="white"/>
            </a:duotone>
            <a:extLst>
              <a:ext uri="{BEBA8EAE-BF5A-486C-A8C5-ECC9F3942E4B}">
                <a14:imgProps xmlns:a14="http://schemas.microsoft.com/office/drawing/2010/main">
                  <a14:imgLayer r:embed="rId5">
                    <a14:imgEffect>
                      <a14:brightnessContrast bright="100000"/>
                    </a14:imgEffect>
                  </a14:imgLayer>
                </a14:imgProps>
              </a:ext>
              <a:ext uri="{28A0092B-C50C-407E-A947-70E740481C1C}">
                <a14:useLocalDpi xmlns:a14="http://schemas.microsoft.com/office/drawing/2010/main" val="0"/>
              </a:ext>
            </a:extLst>
          </a:blip>
          <a:srcRect/>
          <a:stretch>
            <a:fillRect/>
          </a:stretch>
        </p:blipFill>
        <p:spPr bwMode="auto">
          <a:xfrm>
            <a:off x="11741486" y="3561335"/>
            <a:ext cx="206961" cy="291029"/>
          </a:xfrm>
          <a:prstGeom prst="rect">
            <a:avLst/>
          </a:prstGeom>
          <a:noFill/>
          <a:extLst>
            <a:ext uri="{909E8E84-426E-40DD-AFC4-6F175D3DCCD1}">
              <a14:hiddenFill xmlns:a14="http://schemas.microsoft.com/office/drawing/2010/main">
                <a:solidFill>
                  <a:srgbClr val="FFFFFF"/>
                </a:solidFill>
              </a14:hiddenFill>
            </a:ext>
          </a:extLst>
        </p:spPr>
      </p:pic>
      <p:pic>
        <p:nvPicPr>
          <p:cNvPr id="47" name="Picture 46"/>
          <p:cNvPicPr>
            <a:picLocks noChangeAspect="1"/>
          </p:cNvPicPr>
          <p:nvPr/>
        </p:nvPicPr>
        <p:blipFill>
          <a:blip r:embed="rId2" cstate="print">
            <a:duotone>
              <a:schemeClr val="bg2">
                <a:shade val="45000"/>
                <a:satMod val="135000"/>
              </a:schemeClr>
              <a:prstClr val="white"/>
            </a:duotone>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11646190" y="2166177"/>
            <a:ext cx="377815" cy="361612"/>
          </a:xfrm>
          <a:prstGeom prst="rect">
            <a:avLst/>
          </a:prstGeom>
        </p:spPr>
      </p:pic>
      <p:pic>
        <p:nvPicPr>
          <p:cNvPr id="48" name="Picture 47"/>
          <p:cNvPicPr>
            <a:picLocks noChangeAspect="1"/>
          </p:cNvPicPr>
          <p:nvPr/>
        </p:nvPicPr>
        <p:blipFill rotWithShape="1">
          <a:blip r:embed="rId2">
            <a:duotone>
              <a:schemeClr val="bg2">
                <a:shade val="45000"/>
                <a:satMod val="135000"/>
              </a:schemeClr>
              <a:prstClr val="white"/>
            </a:duotone>
            <a:extLst>
              <a:ext uri="{BEBA8EAE-BF5A-486C-A8C5-ECC9F3942E4B}">
                <a14:imgProps xmlns:a14="http://schemas.microsoft.com/office/drawing/2010/main">
                  <a14:imgLayer r:embed="rId3">
                    <a14:imgEffect>
                      <a14:brightnessContrast bright="100000"/>
                    </a14:imgEffect>
                  </a14:imgLayer>
                </a14:imgProps>
              </a:ext>
            </a:extLst>
          </a:blip>
          <a:srcRect r="5491" b="17816"/>
          <a:stretch/>
        </p:blipFill>
        <p:spPr>
          <a:xfrm>
            <a:off x="11625043" y="1378197"/>
            <a:ext cx="416216" cy="361939"/>
          </a:xfrm>
          <a:prstGeom prst="rect">
            <a:avLst/>
          </a:prstGeom>
        </p:spPr>
      </p:pic>
      <p:pic>
        <p:nvPicPr>
          <p:cNvPr id="49" name="Picture 48"/>
          <p:cNvPicPr>
            <a:picLocks noChangeAspect="1"/>
          </p:cNvPicPr>
          <p:nvPr/>
        </p:nvPicPr>
        <p:blipFill rotWithShape="1">
          <a:blip r:embed="rId2">
            <a:duotone>
              <a:schemeClr val="bg2">
                <a:shade val="45000"/>
                <a:satMod val="135000"/>
              </a:schemeClr>
              <a:prstClr val="white"/>
            </a:duotone>
            <a:extLst>
              <a:ext uri="{BEBA8EAE-BF5A-486C-A8C5-ECC9F3942E4B}">
                <a14:imgProps xmlns:a14="http://schemas.microsoft.com/office/drawing/2010/main">
                  <a14:imgLayer r:embed="rId3">
                    <a14:imgEffect>
                      <a14:brightnessContrast bright="100000"/>
                    </a14:imgEffect>
                  </a14:imgLayer>
                </a14:imgProps>
              </a:ext>
            </a:extLst>
          </a:blip>
          <a:srcRect b="19186"/>
          <a:stretch/>
        </p:blipFill>
        <p:spPr>
          <a:xfrm>
            <a:off x="11631028" y="733844"/>
            <a:ext cx="397619" cy="321332"/>
          </a:xfrm>
          <a:prstGeom prst="rect">
            <a:avLst/>
          </a:prstGeom>
        </p:spPr>
      </p:pic>
      <p:pic>
        <p:nvPicPr>
          <p:cNvPr id="50" name="Picture 49"/>
          <p:cNvPicPr>
            <a:picLocks noChangeAspect="1"/>
          </p:cNvPicPr>
          <p:nvPr/>
        </p:nvPicPr>
        <p:blipFill rotWithShape="1">
          <a:blip r:embed="rId2">
            <a:duotone>
              <a:schemeClr val="bg2">
                <a:shade val="45000"/>
                <a:satMod val="135000"/>
              </a:schemeClr>
              <a:prstClr val="white"/>
            </a:duotone>
            <a:extLst>
              <a:ext uri="{BEBA8EAE-BF5A-486C-A8C5-ECC9F3942E4B}">
                <a14:imgProps xmlns:a14="http://schemas.microsoft.com/office/drawing/2010/main">
                  <a14:imgLayer r:embed="rId3">
                    <a14:imgEffect>
                      <a14:brightnessContrast bright="100000"/>
                    </a14:imgEffect>
                  </a14:imgLayer>
                </a14:imgProps>
              </a:ext>
            </a:extLst>
          </a:blip>
          <a:srcRect l="9752" t="14781" r="9444" b="31513"/>
          <a:stretch/>
        </p:blipFill>
        <p:spPr>
          <a:xfrm>
            <a:off x="11646190" y="5004136"/>
            <a:ext cx="393846" cy="291102"/>
          </a:xfrm>
          <a:prstGeom prst="rect">
            <a:avLst/>
          </a:prstGeom>
        </p:spPr>
      </p:pic>
      <p:pic>
        <p:nvPicPr>
          <p:cNvPr id="51" name="Picture 50"/>
          <p:cNvPicPr>
            <a:picLocks noChangeAspect="1"/>
          </p:cNvPicPr>
          <p:nvPr/>
        </p:nvPicPr>
        <p:blipFill rotWithShape="1">
          <a:blip r:embed="rId2">
            <a:duotone>
              <a:schemeClr val="bg2">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100000"/>
                    </a14:imgEffect>
                  </a14:imgLayer>
                </a14:imgProps>
              </a:ext>
            </a:extLst>
          </a:blip>
          <a:srcRect l="19250" r="21985" b="21255"/>
          <a:stretch/>
        </p:blipFill>
        <p:spPr>
          <a:xfrm>
            <a:off x="11736533" y="5610059"/>
            <a:ext cx="237138" cy="317761"/>
          </a:xfrm>
          <a:prstGeom prst="rect">
            <a:avLst/>
          </a:prstGeom>
        </p:spPr>
      </p:pic>
      <p:sp>
        <p:nvSpPr>
          <p:cNvPr id="52" name="Pentagon 51"/>
          <p:cNvSpPr/>
          <p:nvPr/>
        </p:nvSpPr>
        <p:spPr>
          <a:xfrm rot="5400000">
            <a:off x="11561796" y="3400"/>
            <a:ext cx="552955" cy="602231"/>
          </a:xfrm>
          <a:prstGeom prst="homePlate">
            <a:avLst>
              <a:gd name="adj" fmla="val 1920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Rectangle 52"/>
          <p:cNvSpPr/>
          <p:nvPr/>
        </p:nvSpPr>
        <p:spPr>
          <a:xfrm>
            <a:off x="11489909" y="-6595"/>
            <a:ext cx="704800" cy="584775"/>
          </a:xfrm>
          <a:prstGeom prst="rect">
            <a:avLst/>
          </a:prstGeom>
        </p:spPr>
        <p:txBody>
          <a:bodyPr wrap="square">
            <a:spAutoFit/>
          </a:bodyPr>
          <a:lstStyle/>
          <a:p>
            <a:pPr algn="ctr"/>
            <a:r>
              <a:rPr lang="en-GB" sz="1000" b="1" i="0">
                <a:solidFill>
                  <a:srgbClr val="0B5196"/>
                </a:solidFill>
                <a:latin typeface="+mn-lt"/>
              </a:rPr>
              <a:t>EVERY CHILD A READER</a:t>
            </a:r>
          </a:p>
          <a:p>
            <a:pPr algn="ctr"/>
            <a:endParaRPr lang="en-GB" sz="200" b="0" i="1">
              <a:solidFill>
                <a:srgbClr val="002060"/>
              </a:solidFill>
              <a:latin typeface="+mn-lt"/>
            </a:endParaRPr>
          </a:p>
        </p:txBody>
      </p:sp>
      <p:sp>
        <p:nvSpPr>
          <p:cNvPr id="54" name="Rectangle 53"/>
          <p:cNvSpPr/>
          <p:nvPr/>
        </p:nvSpPr>
        <p:spPr>
          <a:xfrm>
            <a:off x="0" y="6339146"/>
            <a:ext cx="12192000" cy="518854"/>
          </a:xfrm>
          <a:prstGeom prst="rect">
            <a:avLst/>
          </a:prstGeom>
          <a:solidFill>
            <a:srgbClr val="00206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5" name="Picture 54"/>
          <p:cNvPicPr>
            <a:picLocks noChangeAspect="1"/>
          </p:cNvPicPr>
          <p:nvPr/>
        </p:nvPicPr>
        <p:blipFill rotWithShape="1">
          <a:blip r:embed="rId2" cstate="print">
            <a:extLst>
              <a:ext uri="{28A0092B-C50C-407E-A947-70E740481C1C}">
                <a14:useLocalDpi xmlns:a14="http://schemas.microsoft.com/office/drawing/2010/main" val="0"/>
              </a:ext>
            </a:extLst>
          </a:blip>
          <a:srcRect l="-1" t="1" r="-6700" b="2639"/>
          <a:stretch/>
        </p:blipFill>
        <p:spPr>
          <a:xfrm>
            <a:off x="10875132" y="6420115"/>
            <a:ext cx="1316867" cy="394572"/>
          </a:xfrm>
          <a:prstGeom prst="rect">
            <a:avLst/>
          </a:prstGeom>
        </p:spPr>
      </p:pic>
      <p:sp>
        <p:nvSpPr>
          <p:cNvPr id="56" name="Pentagon 55"/>
          <p:cNvSpPr/>
          <p:nvPr/>
        </p:nvSpPr>
        <p:spPr>
          <a:xfrm>
            <a:off x="90521" y="6429002"/>
            <a:ext cx="2700000" cy="360000"/>
          </a:xfrm>
          <a:prstGeom prst="homePlate">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RETRIEVE</a:t>
            </a:r>
            <a:endParaRPr lang="en-GB" sz="1600" b="0">
              <a:solidFill>
                <a:schemeClr val="bg1"/>
              </a:solidFill>
            </a:endParaRPr>
          </a:p>
        </p:txBody>
      </p:sp>
      <p:sp>
        <p:nvSpPr>
          <p:cNvPr id="57" name="Chevron 56"/>
          <p:cNvSpPr/>
          <p:nvPr/>
        </p:nvSpPr>
        <p:spPr>
          <a:xfrm>
            <a:off x="2760836" y="6429002"/>
            <a:ext cx="2700000" cy="360000"/>
          </a:xfrm>
          <a:prstGeom prst="chevron">
            <a:avLst/>
          </a:prstGeom>
          <a:solidFill>
            <a:srgbClr val="DCB50E"/>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INSTRUCT</a:t>
            </a:r>
          </a:p>
        </p:txBody>
      </p:sp>
      <p:sp>
        <p:nvSpPr>
          <p:cNvPr id="58" name="Chevron 57"/>
          <p:cNvSpPr/>
          <p:nvPr/>
        </p:nvSpPr>
        <p:spPr>
          <a:xfrm>
            <a:off x="5412088"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PRACTISE</a:t>
            </a:r>
            <a:endParaRPr lang="en-GB" sz="1600" b="0">
              <a:solidFill>
                <a:schemeClr val="bg1"/>
              </a:solidFill>
            </a:endParaRPr>
          </a:p>
        </p:txBody>
      </p:sp>
      <p:sp>
        <p:nvSpPr>
          <p:cNvPr id="59" name="Chevron 58"/>
          <p:cNvSpPr/>
          <p:nvPr/>
        </p:nvSpPr>
        <p:spPr>
          <a:xfrm>
            <a:off x="8068872"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SECURE</a:t>
            </a:r>
            <a:endParaRPr lang="en-GB" sz="1600" b="0">
              <a:solidFill>
                <a:schemeClr val="bg1"/>
              </a:solidFill>
            </a:endParaRPr>
          </a:p>
        </p:txBody>
      </p:sp>
    </p:spTree>
    <p:extLst>
      <p:ext uri="{BB962C8B-B14F-4D97-AF65-F5344CB8AC3E}">
        <p14:creationId xmlns:p14="http://schemas.microsoft.com/office/powerpoint/2010/main" val="272400625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fld id="{48A87A34-81AB-432B-8DAE-1953F412C126}" type="datetimeFigureOut">
              <a:rPr lang="en-US" smtClean="0"/>
              <a:t>2/14/2025</a:t>
            </a:fld>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dirty="0"/>
          </a:p>
        </p:txBody>
      </p:sp>
      <p:sp>
        <p:nvSpPr>
          <p:cNvPr id="6" name="Rectangle 6"/>
          <p:cNvSpPr>
            <a:spLocks noGrp="1" noChangeArrowheads="1"/>
          </p:cNvSpPr>
          <p:nvPr>
            <p:ph type="sldNum" sz="quarter" idx="12"/>
          </p:nvPr>
        </p:nvSpPr>
        <p:spPr>
          <a:ln/>
        </p:spPr>
        <p:txBody>
          <a:bodyPr/>
          <a:lstStyle>
            <a:lvl1pPr>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3801525900"/>
      </p:ext>
    </p:extLst>
  </p:cSld>
  <p:clrMapOvr>
    <a:masterClrMapping/>
  </p:clrMapOvr>
  <p:timing>
    <p:tnLst>
      <p:par>
        <p:cTn id="1" dur="indefinite" restart="never" nodeType="tmRoot"/>
      </p:par>
    </p:tnLst>
  </p:timing>
</p:sldLayout>
</file>

<file path=ppt/slideLayouts/slideLayout6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9"/>
            <a:ext cx="10363200" cy="1362075"/>
          </a:xfrm>
        </p:spPr>
        <p:txBody>
          <a:bodyPr anchor="t"/>
          <a:lstStyle>
            <a:lvl1pPr algn="l">
              <a:defRPr sz="325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625"/>
            </a:lvl1pPr>
            <a:lvl2pPr marL="371475" indent="0">
              <a:buNone/>
              <a:defRPr sz="1463"/>
            </a:lvl2pPr>
            <a:lvl3pPr marL="742950" indent="0">
              <a:buNone/>
              <a:defRPr sz="1300"/>
            </a:lvl3pPr>
            <a:lvl4pPr marL="1114425" indent="0">
              <a:buNone/>
              <a:defRPr sz="1138"/>
            </a:lvl4pPr>
            <a:lvl5pPr marL="1485900" indent="0">
              <a:buNone/>
              <a:defRPr sz="1138"/>
            </a:lvl5pPr>
            <a:lvl6pPr marL="1857375" indent="0">
              <a:buNone/>
              <a:defRPr sz="1138"/>
            </a:lvl6pPr>
            <a:lvl7pPr marL="2228850" indent="0">
              <a:buNone/>
              <a:defRPr sz="1138"/>
            </a:lvl7pPr>
            <a:lvl8pPr marL="2600325" indent="0">
              <a:buNone/>
              <a:defRPr sz="1138"/>
            </a:lvl8pPr>
            <a:lvl9pPr marL="2971800" indent="0">
              <a:buNone/>
              <a:defRPr sz="1138"/>
            </a:lvl9pPr>
          </a:lstStyle>
          <a:p>
            <a:pPr lvl="0"/>
            <a:r>
              <a:rPr lang="en-US" smtClean="0"/>
              <a:t>Edit Master text styles</a:t>
            </a:r>
          </a:p>
        </p:txBody>
      </p:sp>
      <p:sp>
        <p:nvSpPr>
          <p:cNvPr id="4" name="Rectangle 4"/>
          <p:cNvSpPr>
            <a:spLocks noGrp="1" noChangeArrowheads="1"/>
          </p:cNvSpPr>
          <p:nvPr>
            <p:ph type="dt" sz="half" idx="10"/>
          </p:nvPr>
        </p:nvSpPr>
        <p:spPr>
          <a:ln/>
        </p:spPr>
        <p:txBody>
          <a:bodyPr/>
          <a:lstStyle>
            <a:lvl1pPr>
              <a:defRPr/>
            </a:lvl1pPr>
          </a:lstStyle>
          <a:p>
            <a:fld id="{48A87A34-81AB-432B-8DAE-1953F412C126}" type="datetimeFigureOut">
              <a:rPr lang="en-US" smtClean="0"/>
              <a:t>2/14/2025</a:t>
            </a:fld>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dirty="0"/>
          </a:p>
        </p:txBody>
      </p:sp>
      <p:sp>
        <p:nvSpPr>
          <p:cNvPr id="6" name="Rectangle 6"/>
          <p:cNvSpPr>
            <a:spLocks noGrp="1" noChangeArrowheads="1"/>
          </p:cNvSpPr>
          <p:nvPr>
            <p:ph type="sldNum" sz="quarter" idx="12"/>
          </p:nvPr>
        </p:nvSpPr>
        <p:spPr>
          <a:ln/>
        </p:spPr>
        <p:txBody>
          <a:bodyPr/>
          <a:lstStyle>
            <a:lvl1pPr>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18891730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09600" y="1600206"/>
            <a:ext cx="5384800" cy="4525963"/>
          </a:xfrm>
        </p:spPr>
        <p:txBody>
          <a:bodyPr/>
          <a:lstStyle>
            <a:lvl1pPr>
              <a:defRPr sz="2275"/>
            </a:lvl1pPr>
            <a:lvl2pPr>
              <a:defRPr sz="1950"/>
            </a:lvl2pPr>
            <a:lvl3pPr>
              <a:defRPr sz="1625"/>
            </a:lvl3pPr>
            <a:lvl4pPr>
              <a:defRPr sz="1463"/>
            </a:lvl4pPr>
            <a:lvl5pPr>
              <a:defRPr sz="1463"/>
            </a:lvl5pPr>
            <a:lvl6pPr>
              <a:defRPr sz="1463"/>
            </a:lvl6pPr>
            <a:lvl7pPr>
              <a:defRPr sz="1463"/>
            </a:lvl7pPr>
            <a:lvl8pPr>
              <a:defRPr sz="1463"/>
            </a:lvl8pPr>
            <a:lvl9pPr>
              <a:defRPr sz="1463"/>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7600" y="1600206"/>
            <a:ext cx="5384800" cy="4525963"/>
          </a:xfrm>
        </p:spPr>
        <p:txBody>
          <a:bodyPr/>
          <a:lstStyle>
            <a:lvl1pPr>
              <a:defRPr sz="2275"/>
            </a:lvl1pPr>
            <a:lvl2pPr>
              <a:defRPr sz="1950"/>
            </a:lvl2pPr>
            <a:lvl3pPr>
              <a:defRPr sz="1625"/>
            </a:lvl3pPr>
            <a:lvl4pPr>
              <a:defRPr sz="1463"/>
            </a:lvl4pPr>
            <a:lvl5pPr>
              <a:defRPr sz="1463"/>
            </a:lvl5pPr>
            <a:lvl6pPr>
              <a:defRPr sz="1463"/>
            </a:lvl6pPr>
            <a:lvl7pPr>
              <a:defRPr sz="1463"/>
            </a:lvl7pPr>
            <a:lvl8pPr>
              <a:defRPr sz="1463"/>
            </a:lvl8pPr>
            <a:lvl9pPr>
              <a:defRPr sz="1463"/>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fld id="{48A87A34-81AB-432B-8DAE-1953F412C126}" type="datetimeFigureOut">
              <a:rPr lang="en-US" smtClean="0"/>
              <a:t>2/14/2025</a:t>
            </a:fld>
            <a:endParaRPr lang="en-US" dirty="0"/>
          </a:p>
        </p:txBody>
      </p:sp>
      <p:sp>
        <p:nvSpPr>
          <p:cNvPr id="6" name="Rectangle 5"/>
          <p:cNvSpPr>
            <a:spLocks noGrp="1" noChangeArrowheads="1"/>
          </p:cNvSpPr>
          <p:nvPr>
            <p:ph type="ftr" sz="quarter" idx="11"/>
          </p:nvPr>
        </p:nvSpPr>
        <p:spPr>
          <a:ln/>
        </p:spPr>
        <p:txBody>
          <a:bodyPr/>
          <a:lstStyle>
            <a:lvl1pPr>
              <a:defRPr/>
            </a:lvl1pPr>
          </a:lstStyle>
          <a:p>
            <a:endParaRPr lang="en-US" dirty="0"/>
          </a:p>
        </p:txBody>
      </p:sp>
      <p:sp>
        <p:nvSpPr>
          <p:cNvPr id="7" name="Rectangle 6"/>
          <p:cNvSpPr>
            <a:spLocks noGrp="1" noChangeArrowheads="1"/>
          </p:cNvSpPr>
          <p:nvPr>
            <p:ph type="sldNum" sz="quarter" idx="12"/>
          </p:nvPr>
        </p:nvSpPr>
        <p:spPr>
          <a:ln/>
        </p:spPr>
        <p:txBody>
          <a:bodyPr/>
          <a:lstStyle>
            <a:lvl1pPr>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2950966229"/>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en-US" smtClean="0"/>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950"/>
            </a:lvl1pPr>
            <a:lvl2pPr>
              <a:defRPr sz="1625"/>
            </a:lvl2pPr>
            <a:lvl3pPr>
              <a:defRPr sz="1463"/>
            </a:lvl3pPr>
            <a:lvl4pPr>
              <a:defRPr sz="1300"/>
            </a:lvl4pPr>
            <a:lvl5pPr>
              <a:defRPr sz="1300"/>
            </a:lvl5pPr>
            <a:lvl6pPr>
              <a:defRPr sz="1300"/>
            </a:lvl6pPr>
            <a:lvl7pPr>
              <a:defRPr sz="1300"/>
            </a:lvl7pPr>
            <a:lvl8pPr>
              <a:defRPr sz="1300"/>
            </a:lvl8pPr>
            <a:lvl9pPr>
              <a:defRPr sz="13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73" y="1535113"/>
            <a:ext cx="5389033" cy="63976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en-US" smtClean="0"/>
              <a:t>Edit Master text styles</a:t>
            </a:r>
          </a:p>
        </p:txBody>
      </p:sp>
      <p:sp>
        <p:nvSpPr>
          <p:cNvPr id="6" name="Content Placeholder 5"/>
          <p:cNvSpPr>
            <a:spLocks noGrp="1"/>
          </p:cNvSpPr>
          <p:nvPr>
            <p:ph sz="quarter" idx="4"/>
          </p:nvPr>
        </p:nvSpPr>
        <p:spPr>
          <a:xfrm>
            <a:off x="6193373" y="2174875"/>
            <a:ext cx="5389033" cy="3951288"/>
          </a:xfrm>
        </p:spPr>
        <p:txBody>
          <a:bodyPr/>
          <a:lstStyle>
            <a:lvl1pPr>
              <a:defRPr sz="1950"/>
            </a:lvl1pPr>
            <a:lvl2pPr>
              <a:defRPr sz="1625"/>
            </a:lvl2pPr>
            <a:lvl3pPr>
              <a:defRPr sz="1463"/>
            </a:lvl3pPr>
            <a:lvl4pPr>
              <a:defRPr sz="1300"/>
            </a:lvl4pPr>
            <a:lvl5pPr>
              <a:defRPr sz="1300"/>
            </a:lvl5pPr>
            <a:lvl6pPr>
              <a:defRPr sz="1300"/>
            </a:lvl6pPr>
            <a:lvl7pPr>
              <a:defRPr sz="1300"/>
            </a:lvl7pPr>
            <a:lvl8pPr>
              <a:defRPr sz="1300"/>
            </a:lvl8pPr>
            <a:lvl9pPr>
              <a:defRPr sz="13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fld id="{48A87A34-81AB-432B-8DAE-1953F412C126}" type="datetimeFigureOut">
              <a:rPr lang="en-US" smtClean="0"/>
              <a:t>2/14/2025</a:t>
            </a:fld>
            <a:endParaRPr lang="en-US" dirty="0"/>
          </a:p>
        </p:txBody>
      </p:sp>
      <p:sp>
        <p:nvSpPr>
          <p:cNvPr id="8" name="Rectangle 5"/>
          <p:cNvSpPr>
            <a:spLocks noGrp="1" noChangeArrowheads="1"/>
          </p:cNvSpPr>
          <p:nvPr>
            <p:ph type="ftr" sz="quarter" idx="11"/>
          </p:nvPr>
        </p:nvSpPr>
        <p:spPr>
          <a:ln/>
        </p:spPr>
        <p:txBody>
          <a:bodyPr/>
          <a:lstStyle>
            <a:lvl1pPr>
              <a:defRPr/>
            </a:lvl1pPr>
          </a:lstStyle>
          <a:p>
            <a:endParaRPr lang="en-US" dirty="0"/>
          </a:p>
        </p:txBody>
      </p:sp>
      <p:sp>
        <p:nvSpPr>
          <p:cNvPr id="9" name="Rectangle 6"/>
          <p:cNvSpPr>
            <a:spLocks noGrp="1" noChangeArrowheads="1"/>
          </p:cNvSpPr>
          <p:nvPr>
            <p:ph type="sldNum" sz="quarter" idx="12"/>
          </p:nvPr>
        </p:nvSpPr>
        <p:spPr>
          <a:ln/>
        </p:spPr>
        <p:txBody>
          <a:bodyPr/>
          <a:lstStyle>
            <a:lvl1pPr>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3345209486"/>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fld id="{48A87A34-81AB-432B-8DAE-1953F412C126}" type="datetimeFigureOut">
              <a:rPr lang="en-US" smtClean="0"/>
              <a:t>2/14/2025</a:t>
            </a:fld>
            <a:endParaRPr lang="en-US" dirty="0"/>
          </a:p>
        </p:txBody>
      </p:sp>
      <p:sp>
        <p:nvSpPr>
          <p:cNvPr id="4" name="Rectangle 5"/>
          <p:cNvSpPr>
            <a:spLocks noGrp="1" noChangeArrowheads="1"/>
          </p:cNvSpPr>
          <p:nvPr>
            <p:ph type="ftr" sz="quarter" idx="11"/>
          </p:nvPr>
        </p:nvSpPr>
        <p:spPr>
          <a:ln/>
        </p:spPr>
        <p:txBody>
          <a:bodyPr/>
          <a:lstStyle>
            <a:lvl1pPr>
              <a:defRPr/>
            </a:lvl1pPr>
          </a:lstStyle>
          <a:p>
            <a:endParaRPr lang="en-US" dirty="0"/>
          </a:p>
        </p:txBody>
      </p:sp>
      <p:sp>
        <p:nvSpPr>
          <p:cNvPr id="5" name="Rectangle 6"/>
          <p:cNvSpPr>
            <a:spLocks noGrp="1" noChangeArrowheads="1"/>
          </p:cNvSpPr>
          <p:nvPr>
            <p:ph type="sldNum" sz="quarter" idx="12"/>
          </p:nvPr>
        </p:nvSpPr>
        <p:spPr>
          <a:ln/>
        </p:spPr>
        <p:txBody>
          <a:bodyPr/>
          <a:lstStyle>
            <a:lvl1pPr>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3038146345"/>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48A87A34-81AB-432B-8DAE-1953F412C126}" type="datetimeFigureOut">
              <a:rPr lang="en-US" smtClean="0"/>
              <a:t>2/14/2025</a:t>
            </a:fld>
            <a:endParaRPr lang="en-US" dirty="0"/>
          </a:p>
        </p:txBody>
      </p:sp>
      <p:sp>
        <p:nvSpPr>
          <p:cNvPr id="3" name="Rectangle 5"/>
          <p:cNvSpPr>
            <a:spLocks noGrp="1" noChangeArrowheads="1"/>
          </p:cNvSpPr>
          <p:nvPr>
            <p:ph type="ftr" sz="quarter" idx="11"/>
          </p:nvPr>
        </p:nvSpPr>
        <p:spPr>
          <a:ln/>
        </p:spPr>
        <p:txBody>
          <a:bodyPr/>
          <a:lstStyle>
            <a:lvl1pPr>
              <a:defRPr/>
            </a:lvl1pPr>
          </a:lstStyle>
          <a:p>
            <a:endParaRPr lang="en-US" dirty="0"/>
          </a:p>
        </p:txBody>
      </p:sp>
      <p:sp>
        <p:nvSpPr>
          <p:cNvPr id="4" name="Rectangle 6"/>
          <p:cNvSpPr>
            <a:spLocks noGrp="1" noChangeArrowheads="1"/>
          </p:cNvSpPr>
          <p:nvPr>
            <p:ph type="sldNum" sz="quarter" idx="12"/>
          </p:nvPr>
        </p:nvSpPr>
        <p:spPr>
          <a:ln/>
        </p:spPr>
        <p:txBody>
          <a:bodyPr/>
          <a:lstStyle>
            <a:lvl1pPr>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3033325780"/>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1625" b="1"/>
            </a:lvl1pPr>
          </a:lstStyle>
          <a:p>
            <a:r>
              <a:rPr lang="en-US" smtClean="0"/>
              <a:t>Click to edit Master title style</a:t>
            </a:r>
            <a:endParaRPr lang="en-GB"/>
          </a:p>
        </p:txBody>
      </p:sp>
      <p:sp>
        <p:nvSpPr>
          <p:cNvPr id="3" name="Content Placeholder 2"/>
          <p:cNvSpPr>
            <a:spLocks noGrp="1"/>
          </p:cNvSpPr>
          <p:nvPr>
            <p:ph idx="1"/>
          </p:nvPr>
        </p:nvSpPr>
        <p:spPr>
          <a:xfrm>
            <a:off x="4766734" y="273059"/>
            <a:ext cx="6815666" cy="5853113"/>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138"/>
            </a:lvl1pPr>
            <a:lvl2pPr marL="371475" indent="0">
              <a:buNone/>
              <a:defRPr sz="975"/>
            </a:lvl2pPr>
            <a:lvl3pPr marL="742950" indent="0">
              <a:buNone/>
              <a:defRPr sz="813"/>
            </a:lvl3pPr>
            <a:lvl4pPr marL="1114425" indent="0">
              <a:buNone/>
              <a:defRPr sz="731"/>
            </a:lvl4pPr>
            <a:lvl5pPr marL="1485900" indent="0">
              <a:buNone/>
              <a:defRPr sz="731"/>
            </a:lvl5pPr>
            <a:lvl6pPr marL="1857375" indent="0">
              <a:buNone/>
              <a:defRPr sz="731"/>
            </a:lvl6pPr>
            <a:lvl7pPr marL="2228850" indent="0">
              <a:buNone/>
              <a:defRPr sz="731"/>
            </a:lvl7pPr>
            <a:lvl8pPr marL="2600325" indent="0">
              <a:buNone/>
              <a:defRPr sz="731"/>
            </a:lvl8pPr>
            <a:lvl9pPr marL="2971800" indent="0">
              <a:buNone/>
              <a:defRPr sz="731"/>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fld id="{48A87A34-81AB-432B-8DAE-1953F412C126}" type="datetimeFigureOut">
              <a:rPr lang="en-US" smtClean="0"/>
              <a:t>2/14/2025</a:t>
            </a:fld>
            <a:endParaRPr lang="en-US" dirty="0"/>
          </a:p>
        </p:txBody>
      </p:sp>
      <p:sp>
        <p:nvSpPr>
          <p:cNvPr id="6" name="Rectangle 5"/>
          <p:cNvSpPr>
            <a:spLocks noGrp="1" noChangeArrowheads="1"/>
          </p:cNvSpPr>
          <p:nvPr>
            <p:ph type="ftr" sz="quarter" idx="11"/>
          </p:nvPr>
        </p:nvSpPr>
        <p:spPr>
          <a:ln/>
        </p:spPr>
        <p:txBody>
          <a:bodyPr/>
          <a:lstStyle>
            <a:lvl1pPr>
              <a:defRPr/>
            </a:lvl1pPr>
          </a:lstStyle>
          <a:p>
            <a:endParaRPr lang="en-US" dirty="0"/>
          </a:p>
        </p:txBody>
      </p:sp>
      <p:sp>
        <p:nvSpPr>
          <p:cNvPr id="7" name="Rectangle 6"/>
          <p:cNvSpPr>
            <a:spLocks noGrp="1" noChangeArrowheads="1"/>
          </p:cNvSpPr>
          <p:nvPr>
            <p:ph type="sldNum" sz="quarter" idx="12"/>
          </p:nvPr>
        </p:nvSpPr>
        <p:spPr>
          <a:ln/>
        </p:spPr>
        <p:txBody>
          <a:bodyPr/>
          <a:lstStyle>
            <a:lvl1pPr>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414052362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1625" b="1"/>
            </a:lvl1pPr>
          </a:lstStyle>
          <a:p>
            <a:r>
              <a:rPr lang="en-US" smtClean="0"/>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138"/>
            </a:lvl1pPr>
            <a:lvl2pPr marL="371475" indent="0">
              <a:buNone/>
              <a:defRPr sz="975"/>
            </a:lvl2pPr>
            <a:lvl3pPr marL="742950" indent="0">
              <a:buNone/>
              <a:defRPr sz="813"/>
            </a:lvl3pPr>
            <a:lvl4pPr marL="1114425" indent="0">
              <a:buNone/>
              <a:defRPr sz="731"/>
            </a:lvl4pPr>
            <a:lvl5pPr marL="1485900" indent="0">
              <a:buNone/>
              <a:defRPr sz="731"/>
            </a:lvl5pPr>
            <a:lvl6pPr marL="1857375" indent="0">
              <a:buNone/>
              <a:defRPr sz="731"/>
            </a:lvl6pPr>
            <a:lvl7pPr marL="2228850" indent="0">
              <a:buNone/>
              <a:defRPr sz="731"/>
            </a:lvl7pPr>
            <a:lvl8pPr marL="2600325" indent="0">
              <a:buNone/>
              <a:defRPr sz="731"/>
            </a:lvl8pPr>
            <a:lvl9pPr marL="2971800" indent="0">
              <a:buNone/>
              <a:defRPr sz="731"/>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fld id="{48A87A34-81AB-432B-8DAE-1953F412C126}" type="datetimeFigureOut">
              <a:rPr lang="en-US" smtClean="0"/>
              <a:t>2/14/2025</a:t>
            </a:fld>
            <a:endParaRPr lang="en-US" dirty="0"/>
          </a:p>
        </p:txBody>
      </p:sp>
      <p:sp>
        <p:nvSpPr>
          <p:cNvPr id="6" name="Rectangle 5"/>
          <p:cNvSpPr>
            <a:spLocks noGrp="1" noChangeArrowheads="1"/>
          </p:cNvSpPr>
          <p:nvPr>
            <p:ph type="ftr" sz="quarter" idx="11"/>
          </p:nvPr>
        </p:nvSpPr>
        <p:spPr>
          <a:ln/>
        </p:spPr>
        <p:txBody>
          <a:bodyPr/>
          <a:lstStyle>
            <a:lvl1pPr>
              <a:defRPr/>
            </a:lvl1pPr>
          </a:lstStyle>
          <a:p>
            <a:endParaRPr lang="en-US" dirty="0"/>
          </a:p>
        </p:txBody>
      </p:sp>
      <p:sp>
        <p:nvSpPr>
          <p:cNvPr id="7" name="Rectangle 6"/>
          <p:cNvSpPr>
            <a:spLocks noGrp="1" noChangeArrowheads="1"/>
          </p:cNvSpPr>
          <p:nvPr>
            <p:ph type="sldNum" sz="quarter" idx="12"/>
          </p:nvPr>
        </p:nvSpPr>
        <p:spPr>
          <a:ln/>
        </p:spPr>
        <p:txBody>
          <a:bodyPr/>
          <a:lstStyle>
            <a:lvl1pPr>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131021273"/>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fld id="{48A87A34-81AB-432B-8DAE-1953F412C126}" type="datetimeFigureOut">
              <a:rPr lang="en-US" smtClean="0"/>
              <a:t>2/14/2025</a:t>
            </a:fld>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dirty="0"/>
          </a:p>
        </p:txBody>
      </p:sp>
      <p:sp>
        <p:nvSpPr>
          <p:cNvPr id="6" name="Rectangle 6"/>
          <p:cNvSpPr>
            <a:spLocks noGrp="1" noChangeArrowheads="1"/>
          </p:cNvSpPr>
          <p:nvPr>
            <p:ph type="sldNum" sz="quarter" idx="12"/>
          </p:nvPr>
        </p:nvSpPr>
        <p:spPr>
          <a:ln/>
        </p:spPr>
        <p:txBody>
          <a:bodyPr/>
          <a:lstStyle>
            <a:lvl1pPr>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3989243041"/>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7"/>
            <a:ext cx="27432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09600" y="274647"/>
            <a:ext cx="80264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fld id="{48A87A34-81AB-432B-8DAE-1953F412C126}" type="datetimeFigureOut">
              <a:rPr lang="en-US" smtClean="0"/>
              <a:t>2/14/2025</a:t>
            </a:fld>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dirty="0"/>
          </a:p>
        </p:txBody>
      </p:sp>
      <p:sp>
        <p:nvSpPr>
          <p:cNvPr id="6" name="Rectangle 6"/>
          <p:cNvSpPr>
            <a:spLocks noGrp="1" noChangeArrowheads="1"/>
          </p:cNvSpPr>
          <p:nvPr>
            <p:ph type="sldNum" sz="quarter" idx="12"/>
          </p:nvPr>
        </p:nvSpPr>
        <p:spPr>
          <a:ln/>
        </p:spPr>
        <p:txBody>
          <a:bodyPr/>
          <a:lstStyle>
            <a:lvl1pPr>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1901633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ALT Practise">
    <p:spTree>
      <p:nvGrpSpPr>
        <p:cNvPr id="1" name=""/>
        <p:cNvGrpSpPr/>
        <p:nvPr/>
      </p:nvGrpSpPr>
      <p:grpSpPr>
        <a:xfrm>
          <a:off x="0" y="0"/>
          <a:ext cx="0" cy="0"/>
          <a:chOff x="0" y="0"/>
          <a:chExt cx="0" cy="0"/>
        </a:xfrm>
      </p:grpSpPr>
      <p:sp>
        <p:nvSpPr>
          <p:cNvPr id="8" name="Text Placeholder 4"/>
          <p:cNvSpPr>
            <a:spLocks noGrp="1"/>
          </p:cNvSpPr>
          <p:nvPr>
            <p:ph type="body" sz="quarter" idx="10"/>
          </p:nvPr>
        </p:nvSpPr>
        <p:spPr>
          <a:xfrm>
            <a:off x="272048" y="304515"/>
            <a:ext cx="11626757" cy="750661"/>
          </a:xfrm>
          <a:prstGeom prst="rect">
            <a:avLst/>
          </a:prstGeom>
        </p:spPr>
        <p:txBody>
          <a:bodyPr/>
          <a:lstStyle>
            <a:lvl1pPr marL="0" indent="0">
              <a:buNone/>
              <a:defRPr sz="3600"/>
            </a:lvl1pPr>
          </a:lstStyle>
          <a:p>
            <a:pPr lvl="0"/>
            <a:r>
              <a:rPr lang="en-US"/>
              <a:t>Edit Master text styles</a:t>
            </a:r>
          </a:p>
        </p:txBody>
      </p:sp>
      <p:sp>
        <p:nvSpPr>
          <p:cNvPr id="9" name="Content Placeholder 6"/>
          <p:cNvSpPr>
            <a:spLocks noGrp="1"/>
          </p:cNvSpPr>
          <p:nvPr>
            <p:ph sz="quarter" idx="11"/>
          </p:nvPr>
        </p:nvSpPr>
        <p:spPr>
          <a:xfrm>
            <a:off x="287338" y="1377950"/>
            <a:ext cx="11626756" cy="4654550"/>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Rectangle 10"/>
          <p:cNvSpPr/>
          <p:nvPr/>
        </p:nvSpPr>
        <p:spPr>
          <a:xfrm>
            <a:off x="0" y="6339146"/>
            <a:ext cx="12192000" cy="518854"/>
          </a:xfrm>
          <a:prstGeom prst="rect">
            <a:avLst/>
          </a:prstGeom>
          <a:solidFill>
            <a:srgbClr val="00206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 name="Picture 11"/>
          <p:cNvPicPr>
            <a:picLocks noChangeAspect="1"/>
          </p:cNvPicPr>
          <p:nvPr/>
        </p:nvPicPr>
        <p:blipFill rotWithShape="1">
          <a:blip r:embed="rId2" cstate="print">
            <a:extLst>
              <a:ext uri="{28A0092B-C50C-407E-A947-70E740481C1C}">
                <a14:useLocalDpi xmlns:a14="http://schemas.microsoft.com/office/drawing/2010/main" val="0"/>
              </a:ext>
            </a:extLst>
          </a:blip>
          <a:srcRect l="-1" t="1" r="-6700" b="2639"/>
          <a:stretch/>
        </p:blipFill>
        <p:spPr>
          <a:xfrm>
            <a:off x="10875132" y="6420115"/>
            <a:ext cx="1316867" cy="394572"/>
          </a:xfrm>
          <a:prstGeom prst="rect">
            <a:avLst/>
          </a:prstGeom>
        </p:spPr>
      </p:pic>
      <p:sp>
        <p:nvSpPr>
          <p:cNvPr id="13" name="Pentagon 12"/>
          <p:cNvSpPr/>
          <p:nvPr/>
        </p:nvSpPr>
        <p:spPr>
          <a:xfrm>
            <a:off x="90521" y="6429002"/>
            <a:ext cx="2700000" cy="360000"/>
          </a:xfrm>
          <a:prstGeom prst="homePlate">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RETRIEVE</a:t>
            </a:r>
            <a:endParaRPr lang="en-GB" sz="1600" b="0">
              <a:solidFill>
                <a:schemeClr val="bg1"/>
              </a:solidFill>
            </a:endParaRPr>
          </a:p>
        </p:txBody>
      </p:sp>
      <p:sp>
        <p:nvSpPr>
          <p:cNvPr id="14" name="Chevron 13"/>
          <p:cNvSpPr/>
          <p:nvPr/>
        </p:nvSpPr>
        <p:spPr>
          <a:xfrm>
            <a:off x="2760836"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INSTRUCT</a:t>
            </a:r>
          </a:p>
        </p:txBody>
      </p:sp>
      <p:sp>
        <p:nvSpPr>
          <p:cNvPr id="22" name="Chevron 21"/>
          <p:cNvSpPr/>
          <p:nvPr/>
        </p:nvSpPr>
        <p:spPr>
          <a:xfrm>
            <a:off x="5412088" y="6429002"/>
            <a:ext cx="2700000" cy="360000"/>
          </a:xfrm>
          <a:prstGeom prst="chevron">
            <a:avLst/>
          </a:prstGeom>
          <a:solidFill>
            <a:srgbClr val="E88126"/>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PRACTISE</a:t>
            </a:r>
            <a:endParaRPr lang="en-GB" sz="1600" b="0">
              <a:solidFill>
                <a:schemeClr val="bg1"/>
              </a:solidFill>
            </a:endParaRPr>
          </a:p>
        </p:txBody>
      </p:sp>
      <p:sp>
        <p:nvSpPr>
          <p:cNvPr id="23" name="Chevron 22"/>
          <p:cNvSpPr/>
          <p:nvPr/>
        </p:nvSpPr>
        <p:spPr>
          <a:xfrm>
            <a:off x="8068872"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SECURE</a:t>
            </a:r>
            <a:endParaRPr lang="en-GB" sz="1600" b="0">
              <a:solidFill>
                <a:schemeClr val="bg1"/>
              </a:solidFill>
            </a:endParaRPr>
          </a:p>
        </p:txBody>
      </p:sp>
    </p:spTree>
    <p:extLst>
      <p:ext uri="{BB962C8B-B14F-4D97-AF65-F5344CB8AC3E}">
        <p14:creationId xmlns:p14="http://schemas.microsoft.com/office/powerpoint/2010/main" val="1059906805"/>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842859703"/>
      </p:ext>
    </p:extLst>
  </p:cSld>
  <p:clrMapOvr>
    <a:masterClrMapping/>
  </p:clrMapOvr>
  <p:timing>
    <p:tnLst>
      <p:par>
        <p:cTn id="1" dur="indefinite" restart="never" nodeType="tmRoot"/>
      </p:par>
    </p:tnLst>
  </p:timing>
</p:sldLayout>
</file>

<file path=ppt/slideLayouts/slideLayout71.xml><?xml version="1.0" encoding="utf-8"?>
<p:sldLayout xmlns:a="http://schemas.openxmlformats.org/drawingml/2006/main" xmlns:r="http://schemas.openxmlformats.org/officeDocument/2006/relationships" xmlns:p="http://schemas.openxmlformats.org/presentationml/2006/main" userDrawn="1">
  <p:cSld name="Every Slide Objectives">
    <p:spTree>
      <p:nvGrpSpPr>
        <p:cNvPr id="1" name=""/>
        <p:cNvGrpSpPr/>
        <p:nvPr/>
      </p:nvGrpSpPr>
      <p:grpSpPr>
        <a:xfrm>
          <a:off x="0" y="0"/>
          <a:ext cx="0" cy="0"/>
          <a:chOff x="0" y="0"/>
          <a:chExt cx="0" cy="0"/>
        </a:xfrm>
      </p:grpSpPr>
    </p:spTree>
    <p:extLst>
      <p:ext uri="{BB962C8B-B14F-4D97-AF65-F5344CB8AC3E}">
        <p14:creationId xmlns:p14="http://schemas.microsoft.com/office/powerpoint/2010/main" val="1361623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ALT Practise - Ruler">
    <p:spTree>
      <p:nvGrpSpPr>
        <p:cNvPr id="1" name=""/>
        <p:cNvGrpSpPr/>
        <p:nvPr/>
      </p:nvGrpSpPr>
      <p:grpSpPr>
        <a:xfrm>
          <a:off x="0" y="0"/>
          <a:ext cx="0" cy="0"/>
          <a:chOff x="0" y="0"/>
          <a:chExt cx="0" cy="0"/>
        </a:xfrm>
      </p:grpSpPr>
      <p:sp>
        <p:nvSpPr>
          <p:cNvPr id="24" name="Text Placeholder 4"/>
          <p:cNvSpPr>
            <a:spLocks noGrp="1"/>
          </p:cNvSpPr>
          <p:nvPr>
            <p:ph type="body" sz="quarter" idx="10"/>
          </p:nvPr>
        </p:nvSpPr>
        <p:spPr>
          <a:xfrm>
            <a:off x="272048" y="304515"/>
            <a:ext cx="10945813" cy="750661"/>
          </a:xfrm>
          <a:prstGeom prst="rect">
            <a:avLst/>
          </a:prstGeom>
        </p:spPr>
        <p:txBody>
          <a:bodyPr/>
          <a:lstStyle>
            <a:lvl1pPr marL="0" indent="0">
              <a:buNone/>
              <a:defRPr sz="3600"/>
            </a:lvl1pPr>
          </a:lstStyle>
          <a:p>
            <a:pPr lvl="0"/>
            <a:r>
              <a:rPr lang="en-US"/>
              <a:t>Edit Master text styles</a:t>
            </a:r>
          </a:p>
        </p:txBody>
      </p:sp>
      <p:sp>
        <p:nvSpPr>
          <p:cNvPr id="25" name="Content Placeholder 6"/>
          <p:cNvSpPr>
            <a:spLocks noGrp="1"/>
          </p:cNvSpPr>
          <p:nvPr>
            <p:ph sz="quarter" idx="11"/>
          </p:nvPr>
        </p:nvSpPr>
        <p:spPr>
          <a:xfrm>
            <a:off x="287338" y="1377950"/>
            <a:ext cx="10945812" cy="4654550"/>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0" name="Rectangle 39"/>
          <p:cNvSpPr/>
          <p:nvPr/>
        </p:nvSpPr>
        <p:spPr>
          <a:xfrm>
            <a:off x="11498874" y="-12902"/>
            <a:ext cx="696730" cy="650592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mn-lt"/>
            </a:endParaRPr>
          </a:p>
        </p:txBody>
      </p:sp>
      <p:graphicFrame>
        <p:nvGraphicFramePr>
          <p:cNvPr id="41" name="Table 40"/>
          <p:cNvGraphicFramePr>
            <a:graphicFrameLocks noGrp="1"/>
          </p:cNvGraphicFramePr>
          <p:nvPr/>
        </p:nvGraphicFramePr>
        <p:xfrm>
          <a:off x="11559521" y="529722"/>
          <a:ext cx="612157" cy="5581320"/>
        </p:xfrm>
        <a:graphic>
          <a:graphicData uri="http://schemas.openxmlformats.org/drawingml/2006/table">
            <a:tbl>
              <a:tblPr firstRow="1" bandRow="1">
                <a:tableStyleId>{5C22544A-7EE6-4342-B048-85BDC9FD1C3A}</a:tableStyleId>
              </a:tblPr>
              <a:tblGrid>
                <a:gridCol w="612157">
                  <a:extLst>
                    <a:ext uri="{9D8B030D-6E8A-4147-A177-3AD203B41FA5}">
                      <a16:colId xmlns:a16="http://schemas.microsoft.com/office/drawing/2014/main" val="1173439250"/>
                    </a:ext>
                  </a:extLst>
                </a:gridCol>
              </a:tblGrid>
              <a:tr h="670794">
                <a:tc>
                  <a:txBody>
                    <a:bodyPr/>
                    <a:lstStyle/>
                    <a:p>
                      <a:pPr algn="ctr"/>
                      <a:r>
                        <a:rPr lang="en-GB" sz="800" b="1">
                          <a:solidFill>
                            <a:schemeClr val="bg1"/>
                          </a:solidFill>
                          <a:latin typeface="Lato" panose="020F0502020204030203" pitchFamily="34" charset="0"/>
                        </a:rPr>
                        <a:t>RETRIEVE</a:t>
                      </a:r>
                      <a:r>
                        <a:rPr lang="en-GB" sz="600" b="1">
                          <a:solidFill>
                            <a:schemeClr val="bg1"/>
                          </a:solidFill>
                          <a:latin typeface="Lato" panose="020F0502020204030203" pitchFamily="34" charset="0"/>
                        </a:rPr>
                        <a:t> </a:t>
                      </a:r>
                    </a:p>
                  </a:txBody>
                  <a:tcPr marL="0" marR="0" marT="0" marB="0"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68570316"/>
                  </a:ext>
                </a:extLst>
              </a:tr>
              <a:tr h="670794">
                <a:tc>
                  <a:txBody>
                    <a:bodyPr/>
                    <a:lstStyle/>
                    <a:p>
                      <a:pPr algn="ctr"/>
                      <a:r>
                        <a:rPr lang="en-GB" sz="800" b="1">
                          <a:solidFill>
                            <a:schemeClr val="bg1"/>
                          </a:solidFill>
                          <a:latin typeface="Lato" panose="020F0502020204030203" pitchFamily="34" charset="0"/>
                        </a:rPr>
                        <a:t>DECODE</a:t>
                      </a:r>
                      <a:r>
                        <a:rPr lang="en-GB" sz="600" b="1">
                          <a:solidFill>
                            <a:schemeClr val="bg1"/>
                          </a:solidFill>
                          <a:latin typeface="Lato" panose="020F0502020204030203" pitchFamily="34" charset="0"/>
                        </a:rPr>
                        <a:t> </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99255851"/>
                  </a:ext>
                </a:extLst>
              </a:tr>
              <a:tr h="804952">
                <a:tc>
                  <a:txBody>
                    <a:bodyPr/>
                    <a:lstStyle/>
                    <a:p>
                      <a:pPr algn="ctr"/>
                      <a:r>
                        <a:rPr lang="en-GB" sz="800" b="1">
                          <a:solidFill>
                            <a:schemeClr val="bg1"/>
                          </a:solidFill>
                          <a:effectLst/>
                          <a:latin typeface="Lato" panose="020F0502020204030203" pitchFamily="34" charset="0"/>
                        </a:rPr>
                        <a:t>CONNECT</a:t>
                      </a:r>
                      <a:r>
                        <a:rPr lang="en-GB" sz="600" b="0">
                          <a:solidFill>
                            <a:schemeClr val="bg1"/>
                          </a:solidFill>
                          <a:latin typeface="Lato" panose="020F0502020204030203" pitchFamily="34" charset="0"/>
                        </a:rPr>
                        <a:t> </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00917632"/>
                  </a:ext>
                </a:extLst>
              </a:tr>
              <a:tr h="675292">
                <a:tc>
                  <a:txBody>
                    <a:bodyPr/>
                    <a:lstStyle/>
                    <a:p>
                      <a:pPr algn="ctr"/>
                      <a:r>
                        <a:rPr lang="en-GB" sz="800" b="1">
                          <a:solidFill>
                            <a:schemeClr val="bg1"/>
                          </a:solidFill>
                          <a:latin typeface="Lato" panose="020F0502020204030203" pitchFamily="34" charset="0"/>
                        </a:rPr>
                        <a:t>VISUALISE</a:t>
                      </a:r>
                      <a:endParaRPr lang="en-GB" sz="600" b="1">
                        <a:solidFill>
                          <a:schemeClr val="bg1"/>
                        </a:solidFill>
                        <a:latin typeface="Lato" panose="020F0502020204030203" pitchFamily="34" charset="0"/>
                      </a:endParaRP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119845"/>
                  </a:ext>
                </a:extLst>
              </a:tr>
              <a:tr h="670794">
                <a:tc>
                  <a:txBody>
                    <a:bodyPr/>
                    <a:lstStyle/>
                    <a:p>
                      <a:pPr algn="ctr"/>
                      <a:r>
                        <a:rPr lang="en-GB" sz="800" b="1">
                          <a:solidFill>
                            <a:schemeClr val="bg1"/>
                          </a:solidFill>
                          <a:latin typeface="Lato" panose="020F0502020204030203" pitchFamily="34" charset="0"/>
                        </a:rPr>
                        <a:t>SUMMARISE</a:t>
                      </a:r>
                      <a:r>
                        <a:rPr lang="en-GB" sz="600" b="0">
                          <a:solidFill>
                            <a:schemeClr val="bg1"/>
                          </a:solidFill>
                          <a:latin typeface="Lato" panose="020F0502020204030203" pitchFamily="34" charset="0"/>
                        </a:rPr>
                        <a:t> </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91290061"/>
                  </a:ext>
                </a:extLst>
              </a:tr>
              <a:tr h="670794">
                <a:tc>
                  <a:txBody>
                    <a:bodyPr/>
                    <a:lstStyle/>
                    <a:p>
                      <a:pPr algn="ctr"/>
                      <a:r>
                        <a:rPr lang="en-GB" sz="800" b="1">
                          <a:solidFill>
                            <a:schemeClr val="bg1"/>
                          </a:solidFill>
                          <a:latin typeface="Lato" panose="020F0502020204030203" pitchFamily="34" charset="0"/>
                        </a:rPr>
                        <a:t>INFER</a:t>
                      </a:r>
                      <a:endParaRPr lang="en-GB" sz="600" b="1">
                        <a:solidFill>
                          <a:schemeClr val="bg1"/>
                        </a:solidFill>
                        <a:latin typeface="Lato" panose="020F0502020204030203" pitchFamily="34" charset="0"/>
                      </a:endParaRP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36069001"/>
                  </a:ext>
                </a:extLst>
              </a:tr>
              <a:tr h="747106">
                <a:tc>
                  <a:txBody>
                    <a:bodyPr/>
                    <a:lstStyle/>
                    <a:p>
                      <a:pPr algn="ctr"/>
                      <a:r>
                        <a:rPr lang="en-GB" sz="800" b="1">
                          <a:solidFill>
                            <a:schemeClr val="bg1"/>
                          </a:solidFill>
                          <a:latin typeface="Lato" panose="020F0502020204030203" pitchFamily="34" charset="0"/>
                        </a:rPr>
                        <a:t>PREDICT</a:t>
                      </a:r>
                      <a:endParaRPr lang="en-GB" sz="600" b="1">
                        <a:solidFill>
                          <a:schemeClr val="bg1"/>
                        </a:solidFill>
                        <a:latin typeface="Lato" panose="020F0502020204030203" pitchFamily="34" charset="0"/>
                      </a:endParaRP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84082905"/>
                  </a:ext>
                </a:extLst>
              </a:tr>
              <a:tr h="670794">
                <a:tc>
                  <a:txBody>
                    <a:bodyPr/>
                    <a:lstStyle/>
                    <a:p>
                      <a:pPr algn="ctr"/>
                      <a:r>
                        <a:rPr lang="en-GB" sz="800" b="1">
                          <a:solidFill>
                            <a:schemeClr val="bg1"/>
                          </a:solidFill>
                          <a:latin typeface="Lato" panose="020F0502020204030203" pitchFamily="34" charset="0"/>
                        </a:rPr>
                        <a:t>EXAMINE</a:t>
                      </a:r>
                      <a:endParaRPr lang="en-GB" sz="600" b="1">
                        <a:solidFill>
                          <a:schemeClr val="bg1"/>
                        </a:solidFill>
                        <a:latin typeface="Lato" panose="020F0502020204030203" pitchFamily="34" charset="0"/>
                      </a:endParaRPr>
                    </a:p>
                  </a:txBody>
                  <a:tcPr marL="0" marR="0" marT="0" marB="0" anchor="b">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042804185"/>
                  </a:ext>
                </a:extLst>
              </a:tr>
            </a:tbl>
          </a:graphicData>
        </a:graphic>
      </p:graphicFrame>
      <p:grpSp>
        <p:nvGrpSpPr>
          <p:cNvPr id="42" name="Group 41"/>
          <p:cNvGrpSpPr/>
          <p:nvPr/>
        </p:nvGrpSpPr>
        <p:grpSpPr>
          <a:xfrm>
            <a:off x="11629923" y="2865412"/>
            <a:ext cx="386112" cy="318172"/>
            <a:chOff x="3206569" y="2423806"/>
            <a:chExt cx="752955" cy="707366"/>
          </a:xfrm>
        </p:grpSpPr>
        <p:pic>
          <p:nvPicPr>
            <p:cNvPr id="43" name="Picture 2" descr="Image result for imagine icon"/>
            <p:cNvPicPr>
              <a:picLocks noChangeAspect="1" noChangeArrowheads="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206569" y="2423806"/>
              <a:ext cx="752955" cy="707366"/>
            </a:xfrm>
            <a:prstGeom prst="rect">
              <a:avLst/>
            </a:prstGeom>
            <a:noFill/>
            <a:extLst>
              <a:ext uri="{909E8E84-426E-40DD-AFC4-6F175D3DCCD1}">
                <a14:hiddenFill xmlns:a14="http://schemas.microsoft.com/office/drawing/2010/main">
                  <a:solidFill>
                    <a:srgbClr val="FFFFFF"/>
                  </a:solidFill>
                </a14:hiddenFill>
              </a:ext>
            </a:extLst>
          </p:spPr>
        </p:pic>
        <p:pic>
          <p:nvPicPr>
            <p:cNvPr id="44" name="Picture 4" descr="Image result for picture icon"/>
            <p:cNvPicPr>
              <a:picLocks noChangeAspect="1" noChangeArrowheads="1"/>
            </p:cNvPicPr>
            <p:nvPr/>
          </p:nvPicPr>
          <p:blipFill>
            <a:blip r:embed="rId2" cstate="print">
              <a:duotone>
                <a:schemeClr val="bg2">
                  <a:shade val="45000"/>
                  <a:satMod val="135000"/>
                </a:schemeClr>
                <a:prstClr val="white"/>
              </a:duotone>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rcRect/>
            <a:stretch>
              <a:fillRect/>
            </a:stretch>
          </p:blipFill>
          <p:spPr bwMode="auto">
            <a:xfrm rot="21375469">
              <a:off x="3330060" y="2576503"/>
              <a:ext cx="178047" cy="157846"/>
            </a:xfrm>
            <a:prstGeom prst="rect">
              <a:avLst/>
            </a:prstGeom>
            <a:noFill/>
            <a:extLst>
              <a:ext uri="{909E8E84-426E-40DD-AFC4-6F175D3DCCD1}">
                <a14:hiddenFill xmlns:a14="http://schemas.microsoft.com/office/drawing/2010/main">
                  <a:solidFill>
                    <a:srgbClr val="FFFFFF"/>
                  </a:solidFill>
                </a14:hiddenFill>
              </a:ext>
            </a:extLst>
          </p:spPr>
        </p:pic>
      </p:grpSp>
      <p:pic>
        <p:nvPicPr>
          <p:cNvPr id="45" name="Picture 44"/>
          <p:cNvPicPr>
            <a:picLocks noChangeAspect="1"/>
          </p:cNvPicPr>
          <p:nvPr/>
        </p:nvPicPr>
        <p:blipFill>
          <a:blip r:embed="rId2" cstate="print">
            <a:duotone>
              <a:schemeClr val="bg2">
                <a:shade val="45000"/>
                <a:satMod val="135000"/>
              </a:schemeClr>
              <a:prstClr val="white"/>
            </a:duotone>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11725168" y="4247201"/>
            <a:ext cx="267421" cy="314182"/>
          </a:xfrm>
          <a:prstGeom prst="rect">
            <a:avLst/>
          </a:prstGeom>
        </p:spPr>
      </p:pic>
      <p:pic>
        <p:nvPicPr>
          <p:cNvPr id="46" name="Picture 4" descr="Image result for writing list icon"/>
          <p:cNvPicPr>
            <a:picLocks noChangeAspect="1" noChangeArrowheads="1"/>
          </p:cNvPicPr>
          <p:nvPr/>
        </p:nvPicPr>
        <p:blipFill>
          <a:blip r:embed="rId4" cstate="print">
            <a:duotone>
              <a:schemeClr val="bg2">
                <a:shade val="45000"/>
                <a:satMod val="135000"/>
              </a:schemeClr>
              <a:prstClr val="white"/>
            </a:duotone>
            <a:extLst>
              <a:ext uri="{BEBA8EAE-BF5A-486C-A8C5-ECC9F3942E4B}">
                <a14:imgProps xmlns:a14="http://schemas.microsoft.com/office/drawing/2010/main">
                  <a14:imgLayer r:embed="rId5">
                    <a14:imgEffect>
                      <a14:brightnessContrast bright="100000"/>
                    </a14:imgEffect>
                  </a14:imgLayer>
                </a14:imgProps>
              </a:ext>
              <a:ext uri="{28A0092B-C50C-407E-A947-70E740481C1C}">
                <a14:useLocalDpi xmlns:a14="http://schemas.microsoft.com/office/drawing/2010/main" val="0"/>
              </a:ext>
            </a:extLst>
          </a:blip>
          <a:srcRect/>
          <a:stretch>
            <a:fillRect/>
          </a:stretch>
        </p:blipFill>
        <p:spPr bwMode="auto">
          <a:xfrm>
            <a:off x="11741486" y="3561335"/>
            <a:ext cx="206961" cy="291029"/>
          </a:xfrm>
          <a:prstGeom prst="rect">
            <a:avLst/>
          </a:prstGeom>
          <a:noFill/>
          <a:extLst>
            <a:ext uri="{909E8E84-426E-40DD-AFC4-6F175D3DCCD1}">
              <a14:hiddenFill xmlns:a14="http://schemas.microsoft.com/office/drawing/2010/main">
                <a:solidFill>
                  <a:srgbClr val="FFFFFF"/>
                </a:solidFill>
              </a14:hiddenFill>
            </a:ext>
          </a:extLst>
        </p:spPr>
      </p:pic>
      <p:pic>
        <p:nvPicPr>
          <p:cNvPr id="47" name="Picture 46"/>
          <p:cNvPicPr>
            <a:picLocks noChangeAspect="1"/>
          </p:cNvPicPr>
          <p:nvPr/>
        </p:nvPicPr>
        <p:blipFill>
          <a:blip r:embed="rId2" cstate="print">
            <a:duotone>
              <a:schemeClr val="bg2">
                <a:shade val="45000"/>
                <a:satMod val="135000"/>
              </a:schemeClr>
              <a:prstClr val="white"/>
            </a:duotone>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11646190" y="2166177"/>
            <a:ext cx="377815" cy="361612"/>
          </a:xfrm>
          <a:prstGeom prst="rect">
            <a:avLst/>
          </a:prstGeom>
        </p:spPr>
      </p:pic>
      <p:pic>
        <p:nvPicPr>
          <p:cNvPr id="48" name="Picture 47"/>
          <p:cNvPicPr>
            <a:picLocks noChangeAspect="1"/>
          </p:cNvPicPr>
          <p:nvPr/>
        </p:nvPicPr>
        <p:blipFill rotWithShape="1">
          <a:blip r:embed="rId2">
            <a:duotone>
              <a:schemeClr val="bg2">
                <a:shade val="45000"/>
                <a:satMod val="135000"/>
              </a:schemeClr>
              <a:prstClr val="white"/>
            </a:duotone>
            <a:extLst>
              <a:ext uri="{BEBA8EAE-BF5A-486C-A8C5-ECC9F3942E4B}">
                <a14:imgProps xmlns:a14="http://schemas.microsoft.com/office/drawing/2010/main">
                  <a14:imgLayer r:embed="rId3">
                    <a14:imgEffect>
                      <a14:brightnessContrast bright="100000"/>
                    </a14:imgEffect>
                  </a14:imgLayer>
                </a14:imgProps>
              </a:ext>
            </a:extLst>
          </a:blip>
          <a:srcRect r="5491" b="17816"/>
          <a:stretch/>
        </p:blipFill>
        <p:spPr>
          <a:xfrm>
            <a:off x="11625043" y="1378197"/>
            <a:ext cx="416216" cy="361939"/>
          </a:xfrm>
          <a:prstGeom prst="rect">
            <a:avLst/>
          </a:prstGeom>
        </p:spPr>
      </p:pic>
      <p:pic>
        <p:nvPicPr>
          <p:cNvPr id="49" name="Picture 48"/>
          <p:cNvPicPr>
            <a:picLocks noChangeAspect="1"/>
          </p:cNvPicPr>
          <p:nvPr/>
        </p:nvPicPr>
        <p:blipFill rotWithShape="1">
          <a:blip r:embed="rId2">
            <a:duotone>
              <a:schemeClr val="bg2">
                <a:shade val="45000"/>
                <a:satMod val="135000"/>
              </a:schemeClr>
              <a:prstClr val="white"/>
            </a:duotone>
            <a:extLst>
              <a:ext uri="{BEBA8EAE-BF5A-486C-A8C5-ECC9F3942E4B}">
                <a14:imgProps xmlns:a14="http://schemas.microsoft.com/office/drawing/2010/main">
                  <a14:imgLayer r:embed="rId3">
                    <a14:imgEffect>
                      <a14:brightnessContrast bright="100000"/>
                    </a14:imgEffect>
                  </a14:imgLayer>
                </a14:imgProps>
              </a:ext>
            </a:extLst>
          </a:blip>
          <a:srcRect b="19186"/>
          <a:stretch/>
        </p:blipFill>
        <p:spPr>
          <a:xfrm>
            <a:off x="11631028" y="733844"/>
            <a:ext cx="397619" cy="321332"/>
          </a:xfrm>
          <a:prstGeom prst="rect">
            <a:avLst/>
          </a:prstGeom>
        </p:spPr>
      </p:pic>
      <p:pic>
        <p:nvPicPr>
          <p:cNvPr id="50" name="Picture 49"/>
          <p:cNvPicPr>
            <a:picLocks noChangeAspect="1"/>
          </p:cNvPicPr>
          <p:nvPr/>
        </p:nvPicPr>
        <p:blipFill rotWithShape="1">
          <a:blip r:embed="rId2">
            <a:duotone>
              <a:schemeClr val="bg2">
                <a:shade val="45000"/>
                <a:satMod val="135000"/>
              </a:schemeClr>
              <a:prstClr val="white"/>
            </a:duotone>
            <a:extLst>
              <a:ext uri="{BEBA8EAE-BF5A-486C-A8C5-ECC9F3942E4B}">
                <a14:imgProps xmlns:a14="http://schemas.microsoft.com/office/drawing/2010/main">
                  <a14:imgLayer r:embed="rId3">
                    <a14:imgEffect>
                      <a14:brightnessContrast bright="100000"/>
                    </a14:imgEffect>
                  </a14:imgLayer>
                </a14:imgProps>
              </a:ext>
            </a:extLst>
          </a:blip>
          <a:srcRect l="9752" t="14781" r="9444" b="31513"/>
          <a:stretch/>
        </p:blipFill>
        <p:spPr>
          <a:xfrm>
            <a:off x="11646190" y="5004136"/>
            <a:ext cx="393846" cy="291102"/>
          </a:xfrm>
          <a:prstGeom prst="rect">
            <a:avLst/>
          </a:prstGeom>
        </p:spPr>
      </p:pic>
      <p:pic>
        <p:nvPicPr>
          <p:cNvPr id="51" name="Picture 50"/>
          <p:cNvPicPr>
            <a:picLocks noChangeAspect="1"/>
          </p:cNvPicPr>
          <p:nvPr/>
        </p:nvPicPr>
        <p:blipFill rotWithShape="1">
          <a:blip r:embed="rId2">
            <a:duotone>
              <a:schemeClr val="bg2">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100000"/>
                    </a14:imgEffect>
                  </a14:imgLayer>
                </a14:imgProps>
              </a:ext>
            </a:extLst>
          </a:blip>
          <a:srcRect l="19250" r="21985" b="21255"/>
          <a:stretch/>
        </p:blipFill>
        <p:spPr>
          <a:xfrm>
            <a:off x="11736533" y="5610059"/>
            <a:ext cx="237138" cy="317761"/>
          </a:xfrm>
          <a:prstGeom prst="rect">
            <a:avLst/>
          </a:prstGeom>
        </p:spPr>
      </p:pic>
      <p:sp>
        <p:nvSpPr>
          <p:cNvPr id="52" name="Pentagon 51"/>
          <p:cNvSpPr/>
          <p:nvPr/>
        </p:nvSpPr>
        <p:spPr>
          <a:xfrm rot="5400000">
            <a:off x="11561796" y="3400"/>
            <a:ext cx="552955" cy="602231"/>
          </a:xfrm>
          <a:prstGeom prst="homePlate">
            <a:avLst>
              <a:gd name="adj" fmla="val 1920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Rectangle 52"/>
          <p:cNvSpPr/>
          <p:nvPr/>
        </p:nvSpPr>
        <p:spPr>
          <a:xfrm>
            <a:off x="11489909" y="-6595"/>
            <a:ext cx="704800" cy="584775"/>
          </a:xfrm>
          <a:prstGeom prst="rect">
            <a:avLst/>
          </a:prstGeom>
        </p:spPr>
        <p:txBody>
          <a:bodyPr wrap="square">
            <a:spAutoFit/>
          </a:bodyPr>
          <a:lstStyle/>
          <a:p>
            <a:pPr algn="ctr"/>
            <a:r>
              <a:rPr lang="en-GB" sz="1000" b="1" i="0">
                <a:solidFill>
                  <a:srgbClr val="0B5196"/>
                </a:solidFill>
                <a:latin typeface="+mn-lt"/>
              </a:rPr>
              <a:t>EVERY CHILD A READER</a:t>
            </a:r>
          </a:p>
          <a:p>
            <a:pPr algn="ctr"/>
            <a:endParaRPr lang="en-GB" sz="200" b="0" i="1">
              <a:solidFill>
                <a:srgbClr val="002060"/>
              </a:solidFill>
              <a:latin typeface="+mn-lt"/>
            </a:endParaRPr>
          </a:p>
        </p:txBody>
      </p:sp>
      <p:sp>
        <p:nvSpPr>
          <p:cNvPr id="54" name="Rectangle 53"/>
          <p:cNvSpPr/>
          <p:nvPr/>
        </p:nvSpPr>
        <p:spPr>
          <a:xfrm>
            <a:off x="0" y="6339146"/>
            <a:ext cx="12192000" cy="518854"/>
          </a:xfrm>
          <a:prstGeom prst="rect">
            <a:avLst/>
          </a:prstGeom>
          <a:solidFill>
            <a:srgbClr val="00206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5" name="Picture 54"/>
          <p:cNvPicPr>
            <a:picLocks noChangeAspect="1"/>
          </p:cNvPicPr>
          <p:nvPr/>
        </p:nvPicPr>
        <p:blipFill rotWithShape="1">
          <a:blip r:embed="rId2" cstate="print">
            <a:extLst>
              <a:ext uri="{28A0092B-C50C-407E-A947-70E740481C1C}">
                <a14:useLocalDpi xmlns:a14="http://schemas.microsoft.com/office/drawing/2010/main" val="0"/>
              </a:ext>
            </a:extLst>
          </a:blip>
          <a:srcRect l="-1" t="1" r="-6700" b="2639"/>
          <a:stretch/>
        </p:blipFill>
        <p:spPr>
          <a:xfrm>
            <a:off x="10875132" y="6420115"/>
            <a:ext cx="1316867" cy="394572"/>
          </a:xfrm>
          <a:prstGeom prst="rect">
            <a:avLst/>
          </a:prstGeom>
        </p:spPr>
      </p:pic>
      <p:sp>
        <p:nvSpPr>
          <p:cNvPr id="56" name="Pentagon 55"/>
          <p:cNvSpPr/>
          <p:nvPr/>
        </p:nvSpPr>
        <p:spPr>
          <a:xfrm>
            <a:off x="90521" y="6429002"/>
            <a:ext cx="2700000" cy="360000"/>
          </a:xfrm>
          <a:prstGeom prst="homePlate">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RETRIEVE</a:t>
            </a:r>
            <a:endParaRPr lang="en-GB" sz="1600" b="0">
              <a:solidFill>
                <a:schemeClr val="bg1"/>
              </a:solidFill>
            </a:endParaRPr>
          </a:p>
        </p:txBody>
      </p:sp>
      <p:sp>
        <p:nvSpPr>
          <p:cNvPr id="57" name="Chevron 56"/>
          <p:cNvSpPr/>
          <p:nvPr/>
        </p:nvSpPr>
        <p:spPr>
          <a:xfrm>
            <a:off x="2760836"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INSTRUCT</a:t>
            </a:r>
          </a:p>
        </p:txBody>
      </p:sp>
      <p:sp>
        <p:nvSpPr>
          <p:cNvPr id="58" name="Chevron 57"/>
          <p:cNvSpPr/>
          <p:nvPr/>
        </p:nvSpPr>
        <p:spPr>
          <a:xfrm>
            <a:off x="5412088" y="6429002"/>
            <a:ext cx="2700000" cy="360000"/>
          </a:xfrm>
          <a:prstGeom prst="chevron">
            <a:avLst/>
          </a:prstGeom>
          <a:solidFill>
            <a:srgbClr val="E88126"/>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PRACTISE</a:t>
            </a:r>
            <a:endParaRPr lang="en-GB" sz="1600" b="0">
              <a:solidFill>
                <a:schemeClr val="bg1"/>
              </a:solidFill>
            </a:endParaRPr>
          </a:p>
        </p:txBody>
      </p:sp>
      <p:sp>
        <p:nvSpPr>
          <p:cNvPr id="59" name="Chevron 58"/>
          <p:cNvSpPr/>
          <p:nvPr/>
        </p:nvSpPr>
        <p:spPr>
          <a:xfrm>
            <a:off x="8068872"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SECURE</a:t>
            </a:r>
            <a:endParaRPr lang="en-GB" sz="1600" b="0">
              <a:solidFill>
                <a:schemeClr val="bg1"/>
              </a:solidFill>
            </a:endParaRPr>
          </a:p>
        </p:txBody>
      </p:sp>
    </p:spTree>
    <p:extLst>
      <p:ext uri="{BB962C8B-B14F-4D97-AF65-F5344CB8AC3E}">
        <p14:creationId xmlns:p14="http://schemas.microsoft.com/office/powerpoint/2010/main" val="3315516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ALT Secure">
    <p:spTree>
      <p:nvGrpSpPr>
        <p:cNvPr id="1" name=""/>
        <p:cNvGrpSpPr/>
        <p:nvPr/>
      </p:nvGrpSpPr>
      <p:grpSpPr>
        <a:xfrm>
          <a:off x="0" y="0"/>
          <a:ext cx="0" cy="0"/>
          <a:chOff x="0" y="0"/>
          <a:chExt cx="0" cy="0"/>
        </a:xfrm>
      </p:grpSpPr>
      <p:sp>
        <p:nvSpPr>
          <p:cNvPr id="8" name="Text Placeholder 4"/>
          <p:cNvSpPr>
            <a:spLocks noGrp="1"/>
          </p:cNvSpPr>
          <p:nvPr>
            <p:ph type="body" sz="quarter" idx="10"/>
          </p:nvPr>
        </p:nvSpPr>
        <p:spPr>
          <a:xfrm>
            <a:off x="272048" y="304515"/>
            <a:ext cx="11626757" cy="750661"/>
          </a:xfrm>
          <a:prstGeom prst="rect">
            <a:avLst/>
          </a:prstGeom>
        </p:spPr>
        <p:txBody>
          <a:bodyPr/>
          <a:lstStyle>
            <a:lvl1pPr marL="0" indent="0">
              <a:buNone/>
              <a:defRPr sz="3600"/>
            </a:lvl1pPr>
          </a:lstStyle>
          <a:p>
            <a:pPr lvl="0"/>
            <a:r>
              <a:rPr lang="en-US"/>
              <a:t>Edit Master text styles</a:t>
            </a:r>
          </a:p>
        </p:txBody>
      </p:sp>
      <p:sp>
        <p:nvSpPr>
          <p:cNvPr id="9" name="Content Placeholder 6"/>
          <p:cNvSpPr>
            <a:spLocks noGrp="1"/>
          </p:cNvSpPr>
          <p:nvPr>
            <p:ph sz="quarter" idx="11"/>
          </p:nvPr>
        </p:nvSpPr>
        <p:spPr>
          <a:xfrm>
            <a:off x="287338" y="1377950"/>
            <a:ext cx="11626756" cy="4654550"/>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Rectangle 10"/>
          <p:cNvSpPr/>
          <p:nvPr/>
        </p:nvSpPr>
        <p:spPr>
          <a:xfrm>
            <a:off x="0" y="6339146"/>
            <a:ext cx="12192000" cy="518854"/>
          </a:xfrm>
          <a:prstGeom prst="rect">
            <a:avLst/>
          </a:prstGeom>
          <a:solidFill>
            <a:srgbClr val="00206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 name="Picture 11"/>
          <p:cNvPicPr>
            <a:picLocks noChangeAspect="1"/>
          </p:cNvPicPr>
          <p:nvPr/>
        </p:nvPicPr>
        <p:blipFill rotWithShape="1">
          <a:blip r:embed="rId2" cstate="print">
            <a:extLst>
              <a:ext uri="{28A0092B-C50C-407E-A947-70E740481C1C}">
                <a14:useLocalDpi xmlns:a14="http://schemas.microsoft.com/office/drawing/2010/main" val="0"/>
              </a:ext>
            </a:extLst>
          </a:blip>
          <a:srcRect l="-1" t="1" r="-6700" b="2639"/>
          <a:stretch/>
        </p:blipFill>
        <p:spPr>
          <a:xfrm>
            <a:off x="10875132" y="6420115"/>
            <a:ext cx="1316867" cy="394572"/>
          </a:xfrm>
          <a:prstGeom prst="rect">
            <a:avLst/>
          </a:prstGeom>
        </p:spPr>
      </p:pic>
      <p:sp>
        <p:nvSpPr>
          <p:cNvPr id="13" name="Pentagon 12"/>
          <p:cNvSpPr/>
          <p:nvPr/>
        </p:nvSpPr>
        <p:spPr>
          <a:xfrm>
            <a:off x="90521" y="6429002"/>
            <a:ext cx="2700000" cy="360000"/>
          </a:xfrm>
          <a:prstGeom prst="homePlate">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RETRIEVE</a:t>
            </a:r>
            <a:endParaRPr lang="en-GB" sz="1600" b="0">
              <a:solidFill>
                <a:schemeClr val="bg1"/>
              </a:solidFill>
            </a:endParaRPr>
          </a:p>
        </p:txBody>
      </p:sp>
      <p:sp>
        <p:nvSpPr>
          <p:cNvPr id="14" name="Chevron 13"/>
          <p:cNvSpPr/>
          <p:nvPr/>
        </p:nvSpPr>
        <p:spPr>
          <a:xfrm>
            <a:off x="2760836"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INSTRUCT</a:t>
            </a:r>
          </a:p>
        </p:txBody>
      </p:sp>
      <p:sp>
        <p:nvSpPr>
          <p:cNvPr id="22" name="Chevron 21"/>
          <p:cNvSpPr/>
          <p:nvPr/>
        </p:nvSpPr>
        <p:spPr>
          <a:xfrm>
            <a:off x="5412088"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PRACTISE</a:t>
            </a:r>
            <a:endParaRPr lang="en-GB" sz="1600" b="0">
              <a:solidFill>
                <a:schemeClr val="bg1"/>
              </a:solidFill>
            </a:endParaRPr>
          </a:p>
        </p:txBody>
      </p:sp>
      <p:sp>
        <p:nvSpPr>
          <p:cNvPr id="23" name="Chevron 22"/>
          <p:cNvSpPr/>
          <p:nvPr/>
        </p:nvSpPr>
        <p:spPr>
          <a:xfrm>
            <a:off x="8068872" y="6429002"/>
            <a:ext cx="2700000" cy="360000"/>
          </a:xfrm>
          <a:prstGeom prst="chevron">
            <a:avLst/>
          </a:prstGeom>
          <a:solidFill>
            <a:srgbClr val="3584C5"/>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SECURE</a:t>
            </a:r>
            <a:endParaRPr lang="en-GB" sz="1600" b="0">
              <a:solidFill>
                <a:schemeClr val="bg1"/>
              </a:solidFill>
            </a:endParaRPr>
          </a:p>
        </p:txBody>
      </p:sp>
    </p:spTree>
    <p:extLst>
      <p:ext uri="{BB962C8B-B14F-4D97-AF65-F5344CB8AC3E}">
        <p14:creationId xmlns:p14="http://schemas.microsoft.com/office/powerpoint/2010/main" val="2530469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7.xml"/><Relationship Id="rId13" Type="http://schemas.openxmlformats.org/officeDocument/2006/relationships/slideLayout" Target="../slideLayouts/slideLayout42.xml"/><Relationship Id="rId3" Type="http://schemas.openxmlformats.org/officeDocument/2006/relationships/slideLayout" Target="../slideLayouts/slideLayout32.xml"/><Relationship Id="rId7" Type="http://schemas.openxmlformats.org/officeDocument/2006/relationships/slideLayout" Target="../slideLayouts/slideLayout36.xml"/><Relationship Id="rId12" Type="http://schemas.openxmlformats.org/officeDocument/2006/relationships/slideLayout" Target="../slideLayouts/slideLayout41.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slideLayout" Target="../slideLayouts/slideLayout40.xml"/><Relationship Id="rId5" Type="http://schemas.openxmlformats.org/officeDocument/2006/relationships/slideLayout" Target="../slideLayouts/slideLayout34.xml"/><Relationship Id="rId15" Type="http://schemas.openxmlformats.org/officeDocument/2006/relationships/theme" Target="../theme/theme3.xml"/><Relationship Id="rId10" Type="http://schemas.openxmlformats.org/officeDocument/2006/relationships/slideLayout" Target="../slideLayouts/slideLayout39.xml"/><Relationship Id="rId4" Type="http://schemas.openxmlformats.org/officeDocument/2006/relationships/slideLayout" Target="../slideLayouts/slideLayout33.xml"/><Relationship Id="rId9" Type="http://schemas.openxmlformats.org/officeDocument/2006/relationships/slideLayout" Target="../slideLayouts/slideLayout38.xml"/><Relationship Id="rId14" Type="http://schemas.openxmlformats.org/officeDocument/2006/relationships/slideLayout" Target="../slideLayouts/slideLayout4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1.xml"/><Relationship Id="rId13" Type="http://schemas.openxmlformats.org/officeDocument/2006/relationships/slideLayout" Target="../slideLayouts/slideLayout56.xml"/><Relationship Id="rId3" Type="http://schemas.openxmlformats.org/officeDocument/2006/relationships/slideLayout" Target="../slideLayouts/slideLayout46.xml"/><Relationship Id="rId7" Type="http://schemas.openxmlformats.org/officeDocument/2006/relationships/slideLayout" Target="../slideLayouts/slideLayout50.xml"/><Relationship Id="rId12" Type="http://schemas.openxmlformats.org/officeDocument/2006/relationships/slideLayout" Target="../slideLayouts/slideLayout55.xml"/><Relationship Id="rId2" Type="http://schemas.openxmlformats.org/officeDocument/2006/relationships/slideLayout" Target="../slideLayouts/slideLayout45.xml"/><Relationship Id="rId16" Type="http://schemas.openxmlformats.org/officeDocument/2006/relationships/theme" Target="../theme/theme4.xml"/><Relationship Id="rId1" Type="http://schemas.openxmlformats.org/officeDocument/2006/relationships/slideLayout" Target="../slideLayouts/slideLayout44.xml"/><Relationship Id="rId6" Type="http://schemas.openxmlformats.org/officeDocument/2006/relationships/slideLayout" Target="../slideLayouts/slideLayout49.xml"/><Relationship Id="rId11" Type="http://schemas.openxmlformats.org/officeDocument/2006/relationships/slideLayout" Target="../slideLayouts/slideLayout54.xml"/><Relationship Id="rId5" Type="http://schemas.openxmlformats.org/officeDocument/2006/relationships/slideLayout" Target="../slideLayouts/slideLayout48.xml"/><Relationship Id="rId15" Type="http://schemas.openxmlformats.org/officeDocument/2006/relationships/slideLayout" Target="../slideLayouts/slideLayout58.xml"/><Relationship Id="rId10" Type="http://schemas.openxmlformats.org/officeDocument/2006/relationships/slideLayout" Target="../slideLayouts/slideLayout53.xml"/><Relationship Id="rId4" Type="http://schemas.openxmlformats.org/officeDocument/2006/relationships/slideLayout" Target="../slideLayouts/slideLayout47.xml"/><Relationship Id="rId9" Type="http://schemas.openxmlformats.org/officeDocument/2006/relationships/slideLayout" Target="../slideLayouts/slideLayout52.xml"/><Relationship Id="rId14" Type="http://schemas.openxmlformats.org/officeDocument/2006/relationships/slideLayout" Target="../slideLayouts/slideLayout57.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6.xml"/><Relationship Id="rId13" Type="http://schemas.openxmlformats.org/officeDocument/2006/relationships/slideLayout" Target="../slideLayouts/slideLayout71.xml"/><Relationship Id="rId3" Type="http://schemas.openxmlformats.org/officeDocument/2006/relationships/slideLayout" Target="../slideLayouts/slideLayout61.xml"/><Relationship Id="rId7" Type="http://schemas.openxmlformats.org/officeDocument/2006/relationships/slideLayout" Target="../slideLayouts/slideLayout65.xml"/><Relationship Id="rId12" Type="http://schemas.openxmlformats.org/officeDocument/2006/relationships/slideLayout" Target="../slideLayouts/slideLayout70.xml"/><Relationship Id="rId2" Type="http://schemas.openxmlformats.org/officeDocument/2006/relationships/slideLayout" Target="../slideLayouts/slideLayout60.xml"/><Relationship Id="rId1" Type="http://schemas.openxmlformats.org/officeDocument/2006/relationships/slideLayout" Target="../slideLayouts/slideLayout59.xml"/><Relationship Id="rId6" Type="http://schemas.openxmlformats.org/officeDocument/2006/relationships/slideLayout" Target="../slideLayouts/slideLayout64.xml"/><Relationship Id="rId11" Type="http://schemas.openxmlformats.org/officeDocument/2006/relationships/slideLayout" Target="../slideLayouts/slideLayout69.xml"/><Relationship Id="rId5" Type="http://schemas.openxmlformats.org/officeDocument/2006/relationships/slideLayout" Target="../slideLayouts/slideLayout63.xml"/><Relationship Id="rId15" Type="http://schemas.openxmlformats.org/officeDocument/2006/relationships/image" Target="../media/image3.png"/><Relationship Id="rId10" Type="http://schemas.openxmlformats.org/officeDocument/2006/relationships/slideLayout" Target="../slideLayouts/slideLayout68.xml"/><Relationship Id="rId4" Type="http://schemas.openxmlformats.org/officeDocument/2006/relationships/slideLayout" Target="../slideLayouts/slideLayout62.xml"/><Relationship Id="rId9" Type="http://schemas.openxmlformats.org/officeDocument/2006/relationships/slideLayout" Target="../slideLayouts/slideLayout67.xml"/><Relationship Id="rId14"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1">
            <a:lumMod val="40000"/>
            <a:lumOff val="60000"/>
          </a:scheme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3471557"/>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Lst>
  <p:txStyles>
    <p:titleStyle>
      <a:lvl1pPr algn="l" defTabSz="914373"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5" indent="-228595" algn="l" defTabSz="914373" rtl="0" eaLnBrk="1" latinLnBrk="0" hangingPunct="1">
        <a:lnSpc>
          <a:spcPct val="90000"/>
        </a:lnSpc>
        <a:spcBef>
          <a:spcPts val="1001"/>
        </a:spcBef>
        <a:buFont typeface="Arial" panose="020B0604020202020204" pitchFamily="34" charset="0"/>
        <a:buChar char="•"/>
        <a:defRPr sz="2800" kern="1200">
          <a:solidFill>
            <a:schemeClr val="tx1"/>
          </a:solidFill>
          <a:latin typeface="+mn-lt"/>
          <a:ea typeface="+mn-ea"/>
          <a:cs typeface="+mn-cs"/>
        </a:defRPr>
      </a:lvl1pPr>
      <a:lvl2pPr marL="685781" indent="-228595" algn="l" defTabSz="914373"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67" indent="-228595" algn="l" defTabSz="914373"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54" indent="-228595" algn="l" defTabSz="91437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4pPr>
      <a:lvl5pPr marL="2057341" indent="-228595" algn="l" defTabSz="91437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5pPr>
      <a:lvl6pPr marL="2514526" indent="-228595" algn="l" defTabSz="91437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714" indent="-228595" algn="l" defTabSz="91437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8900" indent="-228595" algn="l" defTabSz="91437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6086" indent="-228595" algn="l" defTabSz="91437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p:bodyStyle>
    <p:otherStyle>
      <a:defPPr>
        <a:defRPr lang="en-US"/>
      </a:defPPr>
      <a:lvl1pPr marL="0" algn="l" defTabSz="914373" rtl="0" eaLnBrk="1" latinLnBrk="0" hangingPunct="1">
        <a:defRPr sz="1801" kern="1200">
          <a:solidFill>
            <a:schemeClr val="tx1"/>
          </a:solidFill>
          <a:latin typeface="+mn-lt"/>
          <a:ea typeface="+mn-ea"/>
          <a:cs typeface="+mn-cs"/>
        </a:defRPr>
      </a:lvl1pPr>
      <a:lvl2pPr marL="457187" algn="l" defTabSz="914373" rtl="0" eaLnBrk="1" latinLnBrk="0" hangingPunct="1">
        <a:defRPr sz="1801" kern="1200">
          <a:solidFill>
            <a:schemeClr val="tx1"/>
          </a:solidFill>
          <a:latin typeface="+mn-lt"/>
          <a:ea typeface="+mn-ea"/>
          <a:cs typeface="+mn-cs"/>
        </a:defRPr>
      </a:lvl2pPr>
      <a:lvl3pPr marL="914373" algn="l" defTabSz="914373" rtl="0" eaLnBrk="1" latinLnBrk="0" hangingPunct="1">
        <a:defRPr sz="1801" kern="1200">
          <a:solidFill>
            <a:schemeClr val="tx1"/>
          </a:solidFill>
          <a:latin typeface="+mn-lt"/>
          <a:ea typeface="+mn-ea"/>
          <a:cs typeface="+mn-cs"/>
        </a:defRPr>
      </a:lvl3pPr>
      <a:lvl4pPr marL="1371560" algn="l" defTabSz="914373" rtl="0" eaLnBrk="1" latinLnBrk="0" hangingPunct="1">
        <a:defRPr sz="1801" kern="1200">
          <a:solidFill>
            <a:schemeClr val="tx1"/>
          </a:solidFill>
          <a:latin typeface="+mn-lt"/>
          <a:ea typeface="+mn-ea"/>
          <a:cs typeface="+mn-cs"/>
        </a:defRPr>
      </a:lvl4pPr>
      <a:lvl5pPr marL="1828746" algn="l" defTabSz="914373" rtl="0" eaLnBrk="1" latinLnBrk="0" hangingPunct="1">
        <a:defRPr sz="1801" kern="1200">
          <a:solidFill>
            <a:schemeClr val="tx1"/>
          </a:solidFill>
          <a:latin typeface="+mn-lt"/>
          <a:ea typeface="+mn-ea"/>
          <a:cs typeface="+mn-cs"/>
        </a:defRPr>
      </a:lvl5pPr>
      <a:lvl6pPr marL="2285933" algn="l" defTabSz="914373" rtl="0" eaLnBrk="1" latinLnBrk="0" hangingPunct="1">
        <a:defRPr sz="1801" kern="1200">
          <a:solidFill>
            <a:schemeClr val="tx1"/>
          </a:solidFill>
          <a:latin typeface="+mn-lt"/>
          <a:ea typeface="+mn-ea"/>
          <a:cs typeface="+mn-cs"/>
        </a:defRPr>
      </a:lvl6pPr>
      <a:lvl7pPr marL="2743119" algn="l" defTabSz="914373" rtl="0" eaLnBrk="1" latinLnBrk="0" hangingPunct="1">
        <a:defRPr sz="1801" kern="1200">
          <a:solidFill>
            <a:schemeClr val="tx1"/>
          </a:solidFill>
          <a:latin typeface="+mn-lt"/>
          <a:ea typeface="+mn-ea"/>
          <a:cs typeface="+mn-cs"/>
        </a:defRPr>
      </a:lvl7pPr>
      <a:lvl8pPr marL="3200306" algn="l" defTabSz="914373" rtl="0" eaLnBrk="1" latinLnBrk="0" hangingPunct="1">
        <a:defRPr sz="1801" kern="1200">
          <a:solidFill>
            <a:schemeClr val="tx1"/>
          </a:solidFill>
          <a:latin typeface="+mn-lt"/>
          <a:ea typeface="+mn-ea"/>
          <a:cs typeface="+mn-cs"/>
        </a:defRPr>
      </a:lvl8pPr>
      <a:lvl9pPr marL="3657493" algn="l" defTabSz="914373" rtl="0" eaLnBrk="1" latinLnBrk="0" hangingPunct="1">
        <a:defRPr sz="180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9A5D5B-C859-4D31-8FB3-7969B894133E}" type="datetimeFigureOut">
              <a:rPr lang="en-GB" smtClean="0"/>
              <a:t>14/02/2025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4624C8-0723-4135-8E32-9967CABAE11E}" type="slidenum">
              <a:rPr lang="en-GB" smtClean="0"/>
              <a:t>‹#›</a:t>
            </a:fld>
            <a:endParaRPr lang="en-GB"/>
          </a:p>
        </p:txBody>
      </p:sp>
    </p:spTree>
    <p:extLst>
      <p:ext uri="{BB962C8B-B14F-4D97-AF65-F5344CB8AC3E}">
        <p14:creationId xmlns:p14="http://schemas.microsoft.com/office/powerpoint/2010/main" val="3801006558"/>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9A5D5B-C859-4D31-8FB3-7969B894133E}" type="datetimeFigureOut">
              <a:rPr lang="en-GB" smtClean="0"/>
              <a:t>14/02/2025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4624C8-0723-4135-8E32-9967CABAE11E}" type="slidenum">
              <a:rPr lang="en-GB" smtClean="0"/>
              <a:t>‹#›</a:t>
            </a:fld>
            <a:endParaRPr lang="en-GB"/>
          </a:p>
        </p:txBody>
      </p:sp>
    </p:spTree>
    <p:extLst>
      <p:ext uri="{BB962C8B-B14F-4D97-AF65-F5344CB8AC3E}">
        <p14:creationId xmlns:p14="http://schemas.microsoft.com/office/powerpoint/2010/main" val="1451666447"/>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 id="2147483704" r:id="rId12"/>
    <p:sldLayoutId id="2147483705" r:id="rId13"/>
    <p:sldLayoutId id="2147483706"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9A5D5B-C859-4D31-8FB3-7969B894133E}" type="datetimeFigureOut">
              <a:rPr lang="en-GB" smtClean="0"/>
              <a:t>14/02/2025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4624C8-0723-4135-8E32-9967CABAE11E}" type="slidenum">
              <a:rPr lang="en-GB" smtClean="0"/>
              <a:t>‹#›</a:t>
            </a:fld>
            <a:endParaRPr lang="en-GB"/>
          </a:p>
        </p:txBody>
      </p:sp>
    </p:spTree>
    <p:extLst>
      <p:ext uri="{BB962C8B-B14F-4D97-AF65-F5344CB8AC3E}">
        <p14:creationId xmlns:p14="http://schemas.microsoft.com/office/powerpoint/2010/main" val="130689388"/>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 id="2147483721" r:id="rId14"/>
    <p:sldLayoutId id="2147483722"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09600" y="1600206"/>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138">
                <a:latin typeface="Arial" charset="0"/>
                <a:cs typeface="Arial" charset="0"/>
              </a:defRPr>
            </a:lvl1pPr>
          </a:lstStyle>
          <a:p>
            <a:fld id="{48A87A34-81AB-432B-8DAE-1953F412C126}" type="datetimeFigureOut">
              <a:rPr lang="en-US" smtClean="0"/>
              <a:pPr/>
              <a:t>2/14/2025</a:t>
            </a:fld>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138">
                <a:latin typeface="Arial" charset="0"/>
                <a:cs typeface="Arial" charset="0"/>
              </a:defRPr>
            </a:lvl1pPr>
          </a:lstStyle>
          <a:p>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138"/>
            </a:lvl1pPr>
          </a:lstStyle>
          <a:p>
            <a:fld id="{6D22F896-40B5-4ADD-8801-0D06FADFA095}" type="slidenum">
              <a:rPr lang="en-US" smtClean="0"/>
              <a:pPr/>
              <a:t>‹#›</a:t>
            </a:fld>
            <a:endParaRPr lang="en-US" dirty="0"/>
          </a:p>
        </p:txBody>
      </p:sp>
      <p:sp>
        <p:nvSpPr>
          <p:cNvPr id="9" name="Rectangle 7"/>
          <p:cNvSpPr>
            <a:spLocks noChangeArrowheads="1"/>
          </p:cNvSpPr>
          <p:nvPr/>
        </p:nvSpPr>
        <p:spPr bwMode="auto">
          <a:xfrm>
            <a:off x="0" y="0"/>
            <a:ext cx="12192000" cy="6858000"/>
          </a:xfrm>
          <a:prstGeom prst="rect">
            <a:avLst/>
          </a:prstGeom>
          <a:noFill/>
          <a:ln w="152400" algn="ctr">
            <a:solidFill>
              <a:schemeClr val="accent6">
                <a:lumMod val="75000"/>
              </a:schemeClr>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US" altLang="en-US" sz="1463" smtClean="0">
              <a:solidFill>
                <a:srgbClr val="FFFFFF"/>
              </a:solidFill>
              <a:latin typeface="Comic Sans MS" pitchFamily="66" charset="0"/>
            </a:endParaRPr>
          </a:p>
        </p:txBody>
      </p:sp>
      <p:pic>
        <p:nvPicPr>
          <p:cNvPr id="3" name="Picture 2"/>
          <p:cNvPicPr>
            <a:picLocks noChangeAspect="1"/>
          </p:cNvPicPr>
          <p:nvPr/>
        </p:nvPicPr>
        <p:blipFill rotWithShape="1">
          <a:blip r:embed="rId15">
            <a:extLst>
              <a:ext uri="{28A0092B-C50C-407E-A947-70E740481C1C}">
                <a14:useLocalDpi xmlns:a14="http://schemas.microsoft.com/office/drawing/2010/main" val="0"/>
              </a:ext>
            </a:extLst>
          </a:blip>
          <a:srcRect r="84527"/>
          <a:stretch/>
        </p:blipFill>
        <p:spPr>
          <a:xfrm>
            <a:off x="10896539" y="5800491"/>
            <a:ext cx="1084729" cy="933450"/>
          </a:xfrm>
          <a:prstGeom prst="rect">
            <a:avLst/>
          </a:prstGeom>
        </p:spPr>
      </p:pic>
    </p:spTree>
    <p:extLst>
      <p:ext uri="{BB962C8B-B14F-4D97-AF65-F5344CB8AC3E}">
        <p14:creationId xmlns:p14="http://schemas.microsoft.com/office/powerpoint/2010/main" val="1884867690"/>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Lst>
  <p:txStyles>
    <p:titleStyle>
      <a:lvl1pPr algn="ctr" rtl="0" eaLnBrk="1" fontAlgn="base" hangingPunct="1">
        <a:spcBef>
          <a:spcPct val="0"/>
        </a:spcBef>
        <a:spcAft>
          <a:spcPct val="0"/>
        </a:spcAft>
        <a:defRPr sz="3575">
          <a:solidFill>
            <a:schemeClr val="tx2"/>
          </a:solidFill>
          <a:latin typeface="+mj-lt"/>
          <a:ea typeface="+mj-ea"/>
          <a:cs typeface="+mj-cs"/>
        </a:defRPr>
      </a:lvl1pPr>
      <a:lvl2pPr algn="ctr" rtl="0" eaLnBrk="1" fontAlgn="base" hangingPunct="1">
        <a:spcBef>
          <a:spcPct val="0"/>
        </a:spcBef>
        <a:spcAft>
          <a:spcPct val="0"/>
        </a:spcAft>
        <a:defRPr sz="3575">
          <a:solidFill>
            <a:schemeClr val="tx2"/>
          </a:solidFill>
          <a:latin typeface="Arial" charset="0"/>
          <a:cs typeface="Arial" charset="0"/>
        </a:defRPr>
      </a:lvl2pPr>
      <a:lvl3pPr algn="ctr" rtl="0" eaLnBrk="1" fontAlgn="base" hangingPunct="1">
        <a:spcBef>
          <a:spcPct val="0"/>
        </a:spcBef>
        <a:spcAft>
          <a:spcPct val="0"/>
        </a:spcAft>
        <a:defRPr sz="3575">
          <a:solidFill>
            <a:schemeClr val="tx2"/>
          </a:solidFill>
          <a:latin typeface="Arial" charset="0"/>
          <a:cs typeface="Arial" charset="0"/>
        </a:defRPr>
      </a:lvl3pPr>
      <a:lvl4pPr algn="ctr" rtl="0" eaLnBrk="1" fontAlgn="base" hangingPunct="1">
        <a:spcBef>
          <a:spcPct val="0"/>
        </a:spcBef>
        <a:spcAft>
          <a:spcPct val="0"/>
        </a:spcAft>
        <a:defRPr sz="3575">
          <a:solidFill>
            <a:schemeClr val="tx2"/>
          </a:solidFill>
          <a:latin typeface="Arial" charset="0"/>
          <a:cs typeface="Arial" charset="0"/>
        </a:defRPr>
      </a:lvl4pPr>
      <a:lvl5pPr algn="ctr" rtl="0" eaLnBrk="1" fontAlgn="base" hangingPunct="1">
        <a:spcBef>
          <a:spcPct val="0"/>
        </a:spcBef>
        <a:spcAft>
          <a:spcPct val="0"/>
        </a:spcAft>
        <a:defRPr sz="3575">
          <a:solidFill>
            <a:schemeClr val="tx2"/>
          </a:solidFill>
          <a:latin typeface="Arial" charset="0"/>
          <a:cs typeface="Arial" charset="0"/>
        </a:defRPr>
      </a:lvl5pPr>
      <a:lvl6pPr marL="371475" algn="ctr" rtl="0" eaLnBrk="1" fontAlgn="base" hangingPunct="1">
        <a:spcBef>
          <a:spcPct val="0"/>
        </a:spcBef>
        <a:spcAft>
          <a:spcPct val="0"/>
        </a:spcAft>
        <a:defRPr sz="3575">
          <a:solidFill>
            <a:schemeClr val="tx2"/>
          </a:solidFill>
          <a:latin typeface="Arial" charset="0"/>
          <a:cs typeface="Arial" charset="0"/>
        </a:defRPr>
      </a:lvl6pPr>
      <a:lvl7pPr marL="742950" algn="ctr" rtl="0" eaLnBrk="1" fontAlgn="base" hangingPunct="1">
        <a:spcBef>
          <a:spcPct val="0"/>
        </a:spcBef>
        <a:spcAft>
          <a:spcPct val="0"/>
        </a:spcAft>
        <a:defRPr sz="3575">
          <a:solidFill>
            <a:schemeClr val="tx2"/>
          </a:solidFill>
          <a:latin typeface="Arial" charset="0"/>
          <a:cs typeface="Arial" charset="0"/>
        </a:defRPr>
      </a:lvl7pPr>
      <a:lvl8pPr marL="1114425" algn="ctr" rtl="0" eaLnBrk="1" fontAlgn="base" hangingPunct="1">
        <a:spcBef>
          <a:spcPct val="0"/>
        </a:spcBef>
        <a:spcAft>
          <a:spcPct val="0"/>
        </a:spcAft>
        <a:defRPr sz="3575">
          <a:solidFill>
            <a:schemeClr val="tx2"/>
          </a:solidFill>
          <a:latin typeface="Arial" charset="0"/>
          <a:cs typeface="Arial" charset="0"/>
        </a:defRPr>
      </a:lvl8pPr>
      <a:lvl9pPr marL="1485900" algn="ctr" rtl="0" eaLnBrk="1" fontAlgn="base" hangingPunct="1">
        <a:spcBef>
          <a:spcPct val="0"/>
        </a:spcBef>
        <a:spcAft>
          <a:spcPct val="0"/>
        </a:spcAft>
        <a:defRPr sz="3575">
          <a:solidFill>
            <a:schemeClr val="tx2"/>
          </a:solidFill>
          <a:latin typeface="Arial" charset="0"/>
          <a:cs typeface="Arial" charset="0"/>
        </a:defRPr>
      </a:lvl9pPr>
    </p:titleStyle>
    <p:bodyStyle>
      <a:lvl1pPr marL="278606" indent="-278606" algn="l" rtl="0" eaLnBrk="1" fontAlgn="base" hangingPunct="1">
        <a:spcBef>
          <a:spcPct val="20000"/>
        </a:spcBef>
        <a:spcAft>
          <a:spcPct val="0"/>
        </a:spcAft>
        <a:buChar char="•"/>
        <a:defRPr sz="2600">
          <a:solidFill>
            <a:schemeClr val="tx1"/>
          </a:solidFill>
          <a:latin typeface="+mn-lt"/>
          <a:ea typeface="+mn-ea"/>
          <a:cs typeface="+mn-cs"/>
        </a:defRPr>
      </a:lvl1pPr>
      <a:lvl2pPr marL="603647" indent="-232172" algn="l" rtl="0" eaLnBrk="1" fontAlgn="base" hangingPunct="1">
        <a:spcBef>
          <a:spcPct val="20000"/>
        </a:spcBef>
        <a:spcAft>
          <a:spcPct val="0"/>
        </a:spcAft>
        <a:buChar char="–"/>
        <a:defRPr sz="2275">
          <a:solidFill>
            <a:schemeClr val="tx1"/>
          </a:solidFill>
          <a:latin typeface="+mn-lt"/>
          <a:cs typeface="+mn-cs"/>
        </a:defRPr>
      </a:lvl2pPr>
      <a:lvl3pPr marL="928688" indent="-185738" algn="l" rtl="0" eaLnBrk="1" fontAlgn="base" hangingPunct="1">
        <a:spcBef>
          <a:spcPct val="20000"/>
        </a:spcBef>
        <a:spcAft>
          <a:spcPct val="0"/>
        </a:spcAft>
        <a:buChar char="•"/>
        <a:defRPr sz="1950">
          <a:solidFill>
            <a:schemeClr val="tx1"/>
          </a:solidFill>
          <a:latin typeface="+mn-lt"/>
          <a:cs typeface="+mn-cs"/>
        </a:defRPr>
      </a:lvl3pPr>
      <a:lvl4pPr marL="1300163" indent="-185738" algn="l" rtl="0" eaLnBrk="1" fontAlgn="base" hangingPunct="1">
        <a:spcBef>
          <a:spcPct val="20000"/>
        </a:spcBef>
        <a:spcAft>
          <a:spcPct val="0"/>
        </a:spcAft>
        <a:buChar char="–"/>
        <a:defRPr sz="1625">
          <a:solidFill>
            <a:schemeClr val="tx1"/>
          </a:solidFill>
          <a:latin typeface="+mn-lt"/>
          <a:cs typeface="+mn-cs"/>
        </a:defRPr>
      </a:lvl4pPr>
      <a:lvl5pPr marL="1671638" indent="-185738" algn="l" rtl="0" eaLnBrk="1" fontAlgn="base" hangingPunct="1">
        <a:spcBef>
          <a:spcPct val="20000"/>
        </a:spcBef>
        <a:spcAft>
          <a:spcPct val="0"/>
        </a:spcAft>
        <a:buChar char="»"/>
        <a:defRPr sz="1625">
          <a:solidFill>
            <a:schemeClr val="tx1"/>
          </a:solidFill>
          <a:latin typeface="+mn-lt"/>
          <a:cs typeface="+mn-cs"/>
        </a:defRPr>
      </a:lvl5pPr>
      <a:lvl6pPr marL="2043113" indent="-185738" algn="l" rtl="0" eaLnBrk="1" fontAlgn="base" hangingPunct="1">
        <a:spcBef>
          <a:spcPct val="20000"/>
        </a:spcBef>
        <a:spcAft>
          <a:spcPct val="0"/>
        </a:spcAft>
        <a:buChar char="»"/>
        <a:defRPr sz="1625">
          <a:solidFill>
            <a:schemeClr val="tx1"/>
          </a:solidFill>
          <a:latin typeface="+mn-lt"/>
          <a:cs typeface="+mn-cs"/>
        </a:defRPr>
      </a:lvl6pPr>
      <a:lvl7pPr marL="2414588" indent="-185738" algn="l" rtl="0" eaLnBrk="1" fontAlgn="base" hangingPunct="1">
        <a:spcBef>
          <a:spcPct val="20000"/>
        </a:spcBef>
        <a:spcAft>
          <a:spcPct val="0"/>
        </a:spcAft>
        <a:buChar char="»"/>
        <a:defRPr sz="1625">
          <a:solidFill>
            <a:schemeClr val="tx1"/>
          </a:solidFill>
          <a:latin typeface="+mn-lt"/>
          <a:cs typeface="+mn-cs"/>
        </a:defRPr>
      </a:lvl7pPr>
      <a:lvl8pPr marL="2786063" indent="-185738" algn="l" rtl="0" eaLnBrk="1" fontAlgn="base" hangingPunct="1">
        <a:spcBef>
          <a:spcPct val="20000"/>
        </a:spcBef>
        <a:spcAft>
          <a:spcPct val="0"/>
        </a:spcAft>
        <a:buChar char="»"/>
        <a:defRPr sz="1625">
          <a:solidFill>
            <a:schemeClr val="tx1"/>
          </a:solidFill>
          <a:latin typeface="+mn-lt"/>
          <a:cs typeface="+mn-cs"/>
        </a:defRPr>
      </a:lvl8pPr>
      <a:lvl9pPr marL="3157538" indent="-185738" algn="l" rtl="0" eaLnBrk="1" fontAlgn="base" hangingPunct="1">
        <a:spcBef>
          <a:spcPct val="20000"/>
        </a:spcBef>
        <a:spcAft>
          <a:spcPct val="0"/>
        </a:spcAft>
        <a:buChar char="»"/>
        <a:defRPr sz="1625">
          <a:solidFill>
            <a:schemeClr val="tx1"/>
          </a:solidFill>
          <a:latin typeface="+mn-lt"/>
          <a:cs typeface="+mn-cs"/>
        </a:defRPr>
      </a:lvl9pPr>
    </p:bodyStyle>
    <p:otherStyle>
      <a:defPPr>
        <a:defRPr lang="en-US"/>
      </a:defPPr>
      <a:lvl1pPr marL="0" algn="l" defTabSz="742950" rtl="0" eaLnBrk="1" latinLnBrk="0" hangingPunct="1">
        <a:defRPr sz="1463" kern="1200">
          <a:solidFill>
            <a:schemeClr val="tx1"/>
          </a:solidFill>
          <a:latin typeface="+mn-lt"/>
          <a:ea typeface="+mn-ea"/>
          <a:cs typeface="+mn-cs"/>
        </a:defRPr>
      </a:lvl1pPr>
      <a:lvl2pPr marL="371475" algn="l" defTabSz="742950" rtl="0" eaLnBrk="1" latinLnBrk="0" hangingPunct="1">
        <a:defRPr sz="1463" kern="1200">
          <a:solidFill>
            <a:schemeClr val="tx1"/>
          </a:solidFill>
          <a:latin typeface="+mn-lt"/>
          <a:ea typeface="+mn-ea"/>
          <a:cs typeface="+mn-cs"/>
        </a:defRPr>
      </a:lvl2pPr>
      <a:lvl3pPr marL="742950" algn="l" defTabSz="742950" rtl="0" eaLnBrk="1" latinLnBrk="0" hangingPunct="1">
        <a:defRPr sz="1463" kern="1200">
          <a:solidFill>
            <a:schemeClr val="tx1"/>
          </a:solidFill>
          <a:latin typeface="+mn-lt"/>
          <a:ea typeface="+mn-ea"/>
          <a:cs typeface="+mn-cs"/>
        </a:defRPr>
      </a:lvl3pPr>
      <a:lvl4pPr marL="1114425" algn="l" defTabSz="742950" rtl="0" eaLnBrk="1" latinLnBrk="0" hangingPunct="1">
        <a:defRPr sz="1463" kern="1200">
          <a:solidFill>
            <a:schemeClr val="tx1"/>
          </a:solidFill>
          <a:latin typeface="+mn-lt"/>
          <a:ea typeface="+mn-ea"/>
          <a:cs typeface="+mn-cs"/>
        </a:defRPr>
      </a:lvl4pPr>
      <a:lvl5pPr marL="1485900" algn="l" defTabSz="742950" rtl="0" eaLnBrk="1" latinLnBrk="0" hangingPunct="1">
        <a:defRPr sz="1463" kern="1200">
          <a:solidFill>
            <a:schemeClr val="tx1"/>
          </a:solidFill>
          <a:latin typeface="+mn-lt"/>
          <a:ea typeface="+mn-ea"/>
          <a:cs typeface="+mn-cs"/>
        </a:defRPr>
      </a:lvl5pPr>
      <a:lvl6pPr marL="1857375" algn="l" defTabSz="742950" rtl="0" eaLnBrk="1" latinLnBrk="0" hangingPunct="1">
        <a:defRPr sz="1463" kern="1200">
          <a:solidFill>
            <a:schemeClr val="tx1"/>
          </a:solidFill>
          <a:latin typeface="+mn-lt"/>
          <a:ea typeface="+mn-ea"/>
          <a:cs typeface="+mn-cs"/>
        </a:defRPr>
      </a:lvl6pPr>
      <a:lvl7pPr marL="2228850" algn="l" defTabSz="742950" rtl="0" eaLnBrk="1" latinLnBrk="0" hangingPunct="1">
        <a:defRPr sz="1463" kern="1200">
          <a:solidFill>
            <a:schemeClr val="tx1"/>
          </a:solidFill>
          <a:latin typeface="+mn-lt"/>
          <a:ea typeface="+mn-ea"/>
          <a:cs typeface="+mn-cs"/>
        </a:defRPr>
      </a:lvl7pPr>
      <a:lvl8pPr marL="2600325" algn="l" defTabSz="742950" rtl="0" eaLnBrk="1" latinLnBrk="0" hangingPunct="1">
        <a:defRPr sz="1463" kern="1200">
          <a:solidFill>
            <a:schemeClr val="tx1"/>
          </a:solidFill>
          <a:latin typeface="+mn-lt"/>
          <a:ea typeface="+mn-ea"/>
          <a:cs typeface="+mn-cs"/>
        </a:defRPr>
      </a:lvl8pPr>
      <a:lvl9pPr marL="2971800" algn="l" defTabSz="742950" rtl="0" eaLnBrk="1" latinLnBrk="0" hangingPunct="1">
        <a:defRPr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8.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s>
</file>

<file path=ppt/slides/_rels/slide10.xml.rels><?xml version="1.0" encoding="UTF-8" standalone="yes"?>
<Relationships xmlns="http://schemas.openxmlformats.org/package/2006/relationships"><Relationship Id="rId3" Type="http://schemas.openxmlformats.org/officeDocument/2006/relationships/image" Target="../media/image360.png"/><Relationship Id="rId2" Type="http://schemas.openxmlformats.org/officeDocument/2006/relationships/image" Target="../media/image52.png"/><Relationship Id="rId1" Type="http://schemas.openxmlformats.org/officeDocument/2006/relationships/slideLayout" Target="../slideLayouts/slideLayout55.xml"/><Relationship Id="rId4" Type="http://schemas.openxmlformats.org/officeDocument/2006/relationships/image" Target="../media/image400.png"/></Relationships>
</file>

<file path=ppt/slides/_rels/slide11.xml.rels><?xml version="1.0" encoding="UTF-8" standalone="yes"?>
<Relationships xmlns="http://schemas.openxmlformats.org/package/2006/relationships"><Relationship Id="rId3" Type="http://schemas.openxmlformats.org/officeDocument/2006/relationships/image" Target="../media/image410.png"/><Relationship Id="rId2" Type="http://schemas.openxmlformats.org/officeDocument/2006/relationships/image" Target="../media/image52.png"/><Relationship Id="rId1" Type="http://schemas.openxmlformats.org/officeDocument/2006/relationships/slideLayout" Target="../slideLayouts/slideLayout55.xml"/><Relationship Id="rId4" Type="http://schemas.openxmlformats.org/officeDocument/2006/relationships/image" Target="../media/image420.png"/></Relationships>
</file>

<file path=ppt/slides/_rels/slide12.xml.rels><?xml version="1.0" encoding="UTF-8" standalone="yes"?>
<Relationships xmlns="http://schemas.openxmlformats.org/package/2006/relationships"><Relationship Id="rId3" Type="http://schemas.openxmlformats.org/officeDocument/2006/relationships/image" Target="../media/image410.png"/><Relationship Id="rId2" Type="http://schemas.openxmlformats.org/officeDocument/2006/relationships/image" Target="../media/image52.png"/><Relationship Id="rId1" Type="http://schemas.openxmlformats.org/officeDocument/2006/relationships/slideLayout" Target="../slideLayouts/slideLayout55.xml"/><Relationship Id="rId4" Type="http://schemas.openxmlformats.org/officeDocument/2006/relationships/image" Target="../media/image430.png"/></Relationships>
</file>

<file path=ppt/slides/_rels/slide13.xml.rels><?xml version="1.0" encoding="UTF-8" standalone="yes"?>
<Relationships xmlns="http://schemas.openxmlformats.org/package/2006/relationships"><Relationship Id="rId3" Type="http://schemas.openxmlformats.org/officeDocument/2006/relationships/image" Target="../media/image410.png"/><Relationship Id="rId2" Type="http://schemas.openxmlformats.org/officeDocument/2006/relationships/image" Target="../media/image52.png"/><Relationship Id="rId1" Type="http://schemas.openxmlformats.org/officeDocument/2006/relationships/slideLayout" Target="../slideLayouts/slideLayout55.xml"/><Relationship Id="rId4" Type="http://schemas.openxmlformats.org/officeDocument/2006/relationships/image" Target="../media/image440.png"/></Relationships>
</file>

<file path=ppt/slides/_rels/slide14.xml.rels><?xml version="1.0" encoding="UTF-8" standalone="yes"?>
<Relationships xmlns="http://schemas.openxmlformats.org/package/2006/relationships"><Relationship Id="rId3" Type="http://schemas.openxmlformats.org/officeDocument/2006/relationships/image" Target="../media/image450.png"/><Relationship Id="rId2" Type="http://schemas.openxmlformats.org/officeDocument/2006/relationships/image" Target="../media/image52.png"/><Relationship Id="rId1" Type="http://schemas.openxmlformats.org/officeDocument/2006/relationships/slideLayout" Target="../slideLayouts/slideLayout55.xml"/><Relationship Id="rId4" Type="http://schemas.openxmlformats.org/officeDocument/2006/relationships/image" Target="../media/image460.png"/></Relationships>
</file>

<file path=ppt/slides/_rels/slide15.xml.rels><?xml version="1.0" encoding="UTF-8" standalone="yes"?>
<Relationships xmlns="http://schemas.openxmlformats.org/package/2006/relationships"><Relationship Id="rId3" Type="http://schemas.openxmlformats.org/officeDocument/2006/relationships/image" Target="../media/image470.png"/><Relationship Id="rId2" Type="http://schemas.openxmlformats.org/officeDocument/2006/relationships/image" Target="../media/image52.png"/><Relationship Id="rId1" Type="http://schemas.openxmlformats.org/officeDocument/2006/relationships/slideLayout" Target="../slideLayouts/slideLayout55.xml"/><Relationship Id="rId4" Type="http://schemas.openxmlformats.org/officeDocument/2006/relationships/image" Target="../media/image480.png"/></Relationships>
</file>

<file path=ppt/slides/_rels/slide16.xml.rels><?xml version="1.0" encoding="UTF-8" standalone="yes"?>
<Relationships xmlns="http://schemas.openxmlformats.org/package/2006/relationships"><Relationship Id="rId3" Type="http://schemas.openxmlformats.org/officeDocument/2006/relationships/image" Target="../media/image490.png"/><Relationship Id="rId2" Type="http://schemas.openxmlformats.org/officeDocument/2006/relationships/slideLayout" Target="../slideLayouts/slideLayout9.xml"/><Relationship Id="rId1" Type="http://schemas.openxmlformats.org/officeDocument/2006/relationships/tags" Target="../tags/tag5.xml"/><Relationship Id="rId4" Type="http://schemas.openxmlformats.org/officeDocument/2006/relationships/image" Target="../media/image500.png"/></Relationships>
</file>

<file path=ppt/slides/_rels/slide17.xml.rels><?xml version="1.0" encoding="UTF-8" standalone="yes"?>
<Relationships xmlns="http://schemas.openxmlformats.org/package/2006/relationships"><Relationship Id="rId8" Type="http://schemas.openxmlformats.org/officeDocument/2006/relationships/image" Target="../media/image55.png"/><Relationship Id="rId3" Type="http://schemas.openxmlformats.org/officeDocument/2006/relationships/image" Target="../media/image510.png"/><Relationship Id="rId7" Type="http://schemas.openxmlformats.org/officeDocument/2006/relationships/image" Target="../media/image54.png"/><Relationship Id="rId2" Type="http://schemas.openxmlformats.org/officeDocument/2006/relationships/slideLayout" Target="../slideLayouts/slideLayout9.xml"/><Relationship Id="rId1" Type="http://schemas.openxmlformats.org/officeDocument/2006/relationships/tags" Target="../tags/tag6.xml"/><Relationship Id="rId6" Type="http://schemas.openxmlformats.org/officeDocument/2006/relationships/image" Target="../media/image53.png"/><Relationship Id="rId5" Type="http://schemas.openxmlformats.org/officeDocument/2006/relationships/image" Target="../media/image520.png"/><Relationship Id="rId4" Type="http://schemas.openxmlformats.org/officeDocument/2006/relationships/image" Target="../media/image500.png"/><Relationship Id="rId9" Type="http://schemas.openxmlformats.org/officeDocument/2006/relationships/image" Target="../media/image56.png"/></Relationships>
</file>

<file path=ppt/slides/_rels/slide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42.xml"/></Relationships>
</file>

<file path=ppt/slides/_rels/slide3.xml.rels><?xml version="1.0" encoding="UTF-8" standalone="yes"?>
<Relationships xmlns="http://schemas.openxmlformats.org/package/2006/relationships"><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slideLayout" Target="../slideLayouts/slideLayout5.xml"/><Relationship Id="rId1" Type="http://schemas.openxmlformats.org/officeDocument/2006/relationships/tags" Target="../tags/tag1.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4.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image" Target="../media/image21.png"/><Relationship Id="rId7" Type="http://schemas.openxmlformats.org/officeDocument/2006/relationships/image" Target="../media/image25.png"/><Relationship Id="rId2" Type="http://schemas.openxmlformats.org/officeDocument/2006/relationships/slideLayout" Target="../slideLayouts/slideLayout5.xml"/><Relationship Id="rId1" Type="http://schemas.openxmlformats.org/officeDocument/2006/relationships/tags" Target="../tags/tag2.xml"/><Relationship Id="rId6" Type="http://schemas.openxmlformats.org/officeDocument/2006/relationships/image" Target="../media/image24.png"/><Relationship Id="rId11" Type="http://schemas.openxmlformats.org/officeDocument/2006/relationships/image" Target="../media/image29.png"/><Relationship Id="rId5" Type="http://schemas.openxmlformats.org/officeDocument/2006/relationships/image" Target="../media/image23.png"/><Relationship Id="rId10" Type="http://schemas.openxmlformats.org/officeDocument/2006/relationships/image" Target="../media/image28.png"/><Relationship Id="rId4" Type="http://schemas.openxmlformats.org/officeDocument/2006/relationships/image" Target="../media/image22.png"/><Relationship Id="rId9" Type="http://schemas.openxmlformats.org/officeDocument/2006/relationships/image" Target="../media/image27.png"/></Relationships>
</file>

<file path=ppt/slides/_rels/slide5.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image" Target="../media/image30.png"/><Relationship Id="rId7" Type="http://schemas.openxmlformats.org/officeDocument/2006/relationships/image" Target="../media/image32.png"/><Relationship Id="rId2" Type="http://schemas.openxmlformats.org/officeDocument/2006/relationships/slideLayout" Target="../slideLayouts/slideLayout5.xml"/><Relationship Id="rId1" Type="http://schemas.openxmlformats.org/officeDocument/2006/relationships/tags" Target="../tags/tag3.xml"/><Relationship Id="rId6" Type="http://schemas.openxmlformats.org/officeDocument/2006/relationships/image" Target="../media/image24.png"/><Relationship Id="rId11" Type="http://schemas.openxmlformats.org/officeDocument/2006/relationships/image" Target="../media/image34.png"/><Relationship Id="rId5" Type="http://schemas.openxmlformats.org/officeDocument/2006/relationships/image" Target="../media/image31.png"/><Relationship Id="rId10" Type="http://schemas.openxmlformats.org/officeDocument/2006/relationships/image" Target="../media/image28.png"/><Relationship Id="rId4" Type="http://schemas.openxmlformats.org/officeDocument/2006/relationships/image" Target="../media/image22.png"/><Relationship Id="rId9" Type="http://schemas.openxmlformats.org/officeDocument/2006/relationships/image" Target="../media/image33.png"/></Relationships>
</file>

<file path=ppt/slides/_rels/slide6.xml.rels><?xml version="1.0" encoding="UTF-8" standalone="yes"?>
<Relationships xmlns="http://schemas.openxmlformats.org/package/2006/relationships"><Relationship Id="rId8" Type="http://schemas.openxmlformats.org/officeDocument/2006/relationships/image" Target="../media/image40.png"/><Relationship Id="rId13" Type="http://schemas.openxmlformats.org/officeDocument/2006/relationships/image" Target="../media/image45.png"/><Relationship Id="rId18" Type="http://schemas.openxmlformats.org/officeDocument/2006/relationships/image" Target="../media/image50.png"/><Relationship Id="rId3" Type="http://schemas.openxmlformats.org/officeDocument/2006/relationships/image" Target="../media/image35.png"/><Relationship Id="rId7" Type="http://schemas.openxmlformats.org/officeDocument/2006/relationships/image" Target="../media/image39.png"/><Relationship Id="rId12" Type="http://schemas.openxmlformats.org/officeDocument/2006/relationships/image" Target="../media/image44.png"/><Relationship Id="rId17" Type="http://schemas.openxmlformats.org/officeDocument/2006/relationships/image" Target="../media/image49.png"/><Relationship Id="rId2" Type="http://schemas.openxmlformats.org/officeDocument/2006/relationships/slideLayout" Target="../slideLayouts/slideLayout5.xml"/><Relationship Id="rId16" Type="http://schemas.openxmlformats.org/officeDocument/2006/relationships/image" Target="../media/image48.png"/><Relationship Id="rId1" Type="http://schemas.openxmlformats.org/officeDocument/2006/relationships/tags" Target="../tags/tag4.xml"/><Relationship Id="rId6" Type="http://schemas.openxmlformats.org/officeDocument/2006/relationships/image" Target="../media/image38.png"/><Relationship Id="rId11" Type="http://schemas.openxmlformats.org/officeDocument/2006/relationships/image" Target="../media/image43.png"/><Relationship Id="rId5" Type="http://schemas.openxmlformats.org/officeDocument/2006/relationships/image" Target="../media/image37.png"/><Relationship Id="rId15" Type="http://schemas.openxmlformats.org/officeDocument/2006/relationships/image" Target="../media/image47.png"/><Relationship Id="rId10" Type="http://schemas.openxmlformats.org/officeDocument/2006/relationships/image" Target="../media/image42.png"/><Relationship Id="rId19" Type="http://schemas.openxmlformats.org/officeDocument/2006/relationships/image" Target="../media/image51.png"/><Relationship Id="rId4" Type="http://schemas.openxmlformats.org/officeDocument/2006/relationships/image" Target="../media/image36.png"/><Relationship Id="rId9" Type="http://schemas.openxmlformats.org/officeDocument/2006/relationships/image" Target="../media/image41.png"/><Relationship Id="rId14" Type="http://schemas.openxmlformats.org/officeDocument/2006/relationships/image" Target="../media/image46.png"/></Relationships>
</file>

<file path=ppt/slides/_rels/slide7.xml.rels><?xml version="1.0" encoding="UTF-8" standalone="yes"?>
<Relationships xmlns="http://schemas.openxmlformats.org/package/2006/relationships"><Relationship Id="rId3" Type="http://schemas.openxmlformats.org/officeDocument/2006/relationships/image" Target="../media/image360.png"/><Relationship Id="rId2" Type="http://schemas.openxmlformats.org/officeDocument/2006/relationships/image" Target="../media/image52.png"/><Relationship Id="rId1" Type="http://schemas.openxmlformats.org/officeDocument/2006/relationships/slideLayout" Target="../slideLayouts/slideLayout55.xml"/><Relationship Id="rId4" Type="http://schemas.openxmlformats.org/officeDocument/2006/relationships/image" Target="../media/image370.png"/></Relationships>
</file>

<file path=ppt/slides/_rels/slide8.xml.rels><?xml version="1.0" encoding="UTF-8" standalone="yes"?>
<Relationships xmlns="http://schemas.openxmlformats.org/package/2006/relationships"><Relationship Id="rId3" Type="http://schemas.openxmlformats.org/officeDocument/2006/relationships/image" Target="../media/image360.png"/><Relationship Id="rId2" Type="http://schemas.openxmlformats.org/officeDocument/2006/relationships/image" Target="../media/image52.png"/><Relationship Id="rId1" Type="http://schemas.openxmlformats.org/officeDocument/2006/relationships/slideLayout" Target="../slideLayouts/slideLayout55.xml"/><Relationship Id="rId4" Type="http://schemas.openxmlformats.org/officeDocument/2006/relationships/image" Target="../media/image380.png"/></Relationships>
</file>

<file path=ppt/slides/_rels/slide9.xml.rels><?xml version="1.0" encoding="UTF-8" standalone="yes"?>
<Relationships xmlns="http://schemas.openxmlformats.org/package/2006/relationships"><Relationship Id="rId3" Type="http://schemas.openxmlformats.org/officeDocument/2006/relationships/image" Target="../media/image360.png"/><Relationship Id="rId2" Type="http://schemas.openxmlformats.org/officeDocument/2006/relationships/image" Target="../media/image52.png"/><Relationship Id="rId1" Type="http://schemas.openxmlformats.org/officeDocument/2006/relationships/slideLayout" Target="../slideLayouts/slideLayout55.xml"/><Relationship Id="rId4" Type="http://schemas.openxmlformats.org/officeDocument/2006/relationships/image" Target="../media/image39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 Placeholder 1"/>
              <p:cNvSpPr>
                <a:spLocks noGrp="1"/>
              </p:cNvSpPr>
              <p:nvPr>
                <p:ph type="body" sz="quarter" idx="11"/>
              </p:nvPr>
            </p:nvSpPr>
            <p:spPr>
              <a:xfrm>
                <a:off x="230416" y="1689100"/>
                <a:ext cx="3848035" cy="4128999"/>
              </a:xfrm>
            </p:spPr>
            <p:txBody>
              <a:bodyPr>
                <a:normAutofit/>
              </a:bodyPr>
              <a:lstStyle/>
              <a:p>
                <a:pPr marL="457200" indent="-360000">
                  <a:lnSpc>
                    <a:spcPct val="150000"/>
                  </a:lnSpc>
                  <a:spcBef>
                    <a:spcPts val="0"/>
                  </a:spcBef>
                  <a:buFont typeface="+mj-lt"/>
                  <a:buAutoNum type="arabicPeriod"/>
                </a:pPr>
                <a:r>
                  <a:rPr lang="en-GB" sz="2000" b="1" dirty="0" smtClean="0"/>
                  <a:t>Find the output</a:t>
                </a:r>
              </a:p>
              <a:p>
                <a:pPr marL="457200" indent="-360000">
                  <a:lnSpc>
                    <a:spcPct val="150000"/>
                  </a:lnSpc>
                  <a:spcBef>
                    <a:spcPts val="0"/>
                  </a:spcBef>
                  <a:buFont typeface="+mj-lt"/>
                  <a:buAutoNum type="arabicPeriod"/>
                </a:pPr>
                <a:endParaRPr lang="en-GB" sz="2000" b="1" dirty="0"/>
              </a:p>
              <a:p>
                <a:pPr marL="457200" indent="-360000">
                  <a:lnSpc>
                    <a:spcPct val="150000"/>
                  </a:lnSpc>
                  <a:spcBef>
                    <a:spcPts val="0"/>
                  </a:spcBef>
                  <a:buFont typeface="+mj-lt"/>
                  <a:buAutoNum type="arabicPeriod"/>
                </a:pPr>
                <a:r>
                  <a:rPr lang="en-GB" sz="2000" b="1" dirty="0" smtClean="0"/>
                  <a:t>Find the input</a:t>
                </a:r>
                <a:endParaRPr lang="en-GB" sz="2000" b="1" dirty="0"/>
              </a:p>
              <a:p>
                <a:pPr marL="457200" indent="-360000">
                  <a:lnSpc>
                    <a:spcPct val="150000"/>
                  </a:lnSpc>
                  <a:spcBef>
                    <a:spcPts val="0"/>
                  </a:spcBef>
                  <a:buFont typeface="+mj-lt"/>
                  <a:buAutoNum type="arabicPeriod"/>
                </a:pPr>
                <a:endParaRPr lang="en-GB" sz="2000" b="1" dirty="0"/>
              </a:p>
              <a:p>
                <a:pPr marL="457200" indent="-360000">
                  <a:lnSpc>
                    <a:spcPct val="150000"/>
                  </a:lnSpc>
                  <a:spcBef>
                    <a:spcPts val="0"/>
                  </a:spcBef>
                  <a:buFont typeface="+mj-lt"/>
                  <a:buAutoNum type="arabicPeriod"/>
                </a:pPr>
                <a:endParaRPr lang="en-GB" sz="2000" b="1" dirty="0" smtClean="0"/>
              </a:p>
              <a:p>
                <a:pPr marL="457200" indent="-360000">
                  <a:lnSpc>
                    <a:spcPct val="150000"/>
                  </a:lnSpc>
                  <a:spcBef>
                    <a:spcPts val="0"/>
                  </a:spcBef>
                  <a:buFont typeface="+mj-lt"/>
                  <a:buAutoNum type="arabicPeriod"/>
                </a:pPr>
                <a:r>
                  <a:rPr lang="en-GB" sz="2000" b="1" dirty="0" smtClean="0"/>
                  <a:t>Substitute </a:t>
                </a:r>
                <a14:m>
                  <m:oMath xmlns:m="http://schemas.openxmlformats.org/officeDocument/2006/math">
                    <m:r>
                      <a:rPr lang="en-GB" sz="2000" b="1" i="1" smtClean="0">
                        <a:latin typeface="Cambria Math" panose="02040503050406030204" pitchFamily="18" charset="0"/>
                      </a:rPr>
                      <m:t>𝒏</m:t>
                    </m:r>
                    <m:r>
                      <a:rPr lang="en-GB" sz="2000" b="1" i="1" smtClean="0">
                        <a:latin typeface="Cambria Math" panose="02040503050406030204" pitchFamily="18" charset="0"/>
                      </a:rPr>
                      <m:t>=</m:t>
                    </m:r>
                    <m:r>
                      <a:rPr lang="en-GB" sz="2000" b="1" i="1" smtClean="0">
                        <a:latin typeface="Cambria Math" panose="02040503050406030204" pitchFamily="18" charset="0"/>
                      </a:rPr>
                      <m:t>𝟓</m:t>
                    </m:r>
                  </m:oMath>
                </a14:m>
                <a:r>
                  <a:rPr lang="en-GB" b="1" i="1" dirty="0" smtClean="0">
                    <a:latin typeface="Cambria Math" panose="02040503050406030204" pitchFamily="18" charset="0"/>
                  </a:rPr>
                  <a:t> </a:t>
                </a:r>
                <a:r>
                  <a:rPr lang="en-GB" sz="2000" b="1" dirty="0" smtClean="0"/>
                  <a:t>into the expression </a:t>
                </a:r>
                <a14:m>
                  <m:oMath xmlns:m="http://schemas.openxmlformats.org/officeDocument/2006/math">
                    <m:r>
                      <a:rPr lang="en-GB" sz="2000" b="1" i="1" smtClean="0">
                        <a:latin typeface="Cambria Math" panose="02040503050406030204" pitchFamily="18" charset="0"/>
                      </a:rPr>
                      <m:t>𝟑</m:t>
                    </m:r>
                    <m:r>
                      <a:rPr lang="en-GB" sz="2000" b="1" i="1" smtClean="0">
                        <a:latin typeface="Cambria Math" panose="02040503050406030204" pitchFamily="18" charset="0"/>
                      </a:rPr>
                      <m:t>𝒏</m:t>
                    </m:r>
                    <m:r>
                      <a:rPr lang="en-GB" sz="2000" b="1" i="1" smtClean="0">
                        <a:latin typeface="Cambria Math" panose="02040503050406030204" pitchFamily="18" charset="0"/>
                      </a:rPr>
                      <m:t>−</m:t>
                    </m:r>
                    <m:r>
                      <a:rPr lang="en-GB" sz="2000" b="1" i="1" smtClean="0">
                        <a:latin typeface="Cambria Math" panose="02040503050406030204" pitchFamily="18" charset="0"/>
                      </a:rPr>
                      <m:t>𝟏</m:t>
                    </m:r>
                  </m:oMath>
                </a14:m>
                <a:endParaRPr lang="en-GB" sz="2000" b="1" dirty="0"/>
              </a:p>
              <a:p>
                <a:pPr>
                  <a:lnSpc>
                    <a:spcPct val="150000"/>
                  </a:lnSpc>
                  <a:spcBef>
                    <a:spcPts val="0"/>
                  </a:spcBef>
                </a:pPr>
                <a:endParaRPr lang="en-GB" b="1" dirty="0" smtClean="0"/>
              </a:p>
              <a:p>
                <a:pPr>
                  <a:lnSpc>
                    <a:spcPct val="150000"/>
                  </a:lnSpc>
                  <a:spcBef>
                    <a:spcPts val="0"/>
                  </a:spcBef>
                </a:pPr>
                <a:endParaRPr lang="en-GB" b="1" dirty="0"/>
              </a:p>
            </p:txBody>
          </p:sp>
        </mc:Choice>
        <mc:Fallback xmlns="">
          <p:sp>
            <p:nvSpPr>
              <p:cNvPr id="2" name="Text Placeholder 1"/>
              <p:cNvSpPr>
                <a:spLocks noGrp="1" noRot="1" noChangeAspect="1" noMove="1" noResize="1" noEditPoints="1" noAdjustHandles="1" noChangeArrowheads="1" noChangeShapeType="1" noTextEdit="1"/>
              </p:cNvSpPr>
              <p:nvPr>
                <p:ph type="body" sz="quarter" idx="11"/>
              </p:nvPr>
            </p:nvSpPr>
            <p:spPr>
              <a:xfrm>
                <a:off x="230416" y="1689100"/>
                <a:ext cx="3848035" cy="4128999"/>
              </a:xfrm>
              <a:blipFill>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 name="Text Placeholder 2"/>
              <p:cNvSpPr>
                <a:spLocks noGrp="1"/>
              </p:cNvSpPr>
              <p:nvPr>
                <p:ph type="body" sz="quarter" idx="12"/>
              </p:nvPr>
            </p:nvSpPr>
            <p:spPr>
              <a:xfrm>
                <a:off x="8212546" y="1750800"/>
                <a:ext cx="3595045" cy="4148511"/>
              </a:xfrm>
            </p:spPr>
            <p:txBody>
              <a:bodyPr>
                <a:normAutofit/>
              </a:bodyPr>
              <a:lstStyle/>
              <a:p>
                <a:r>
                  <a:rPr lang="en-GB" b="1" dirty="0" smtClean="0"/>
                  <a:t>Calculate</a:t>
                </a:r>
              </a:p>
              <a:p>
                <a:endParaRPr lang="en-GB" b="1" i="1" dirty="0" smtClean="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f>
                        <m:fPr>
                          <m:ctrlPr>
                            <a:rPr lang="en-GB" b="1" i="1" smtClean="0">
                              <a:latin typeface="Cambria Math" panose="02040503050406030204" pitchFamily="18" charset="0"/>
                            </a:rPr>
                          </m:ctrlPr>
                        </m:fPr>
                        <m:num>
                          <m:r>
                            <a:rPr lang="en-GB" b="1" i="1" smtClean="0">
                              <a:latin typeface="Cambria Math" panose="02040503050406030204" pitchFamily="18" charset="0"/>
                            </a:rPr>
                            <m:t>𝟏</m:t>
                          </m:r>
                        </m:num>
                        <m:den>
                          <m:r>
                            <a:rPr lang="en-GB" b="1" i="1" smtClean="0">
                              <a:latin typeface="Cambria Math" panose="02040503050406030204" pitchFamily="18" charset="0"/>
                            </a:rPr>
                            <m:t>𝟑</m:t>
                          </m:r>
                        </m:den>
                      </m:f>
                      <m:r>
                        <a:rPr lang="en-GB" b="1" i="1" smtClean="0">
                          <a:latin typeface="Cambria Math" panose="02040503050406030204" pitchFamily="18" charset="0"/>
                        </a:rPr>
                        <m:t>+</m:t>
                      </m:r>
                      <m:f>
                        <m:fPr>
                          <m:ctrlPr>
                            <a:rPr lang="en-GB" b="1" i="1" smtClean="0">
                              <a:latin typeface="Cambria Math" panose="02040503050406030204" pitchFamily="18" charset="0"/>
                            </a:rPr>
                          </m:ctrlPr>
                        </m:fPr>
                        <m:num>
                          <m:r>
                            <a:rPr lang="en-GB" b="1" i="1" smtClean="0">
                              <a:latin typeface="Cambria Math" panose="02040503050406030204" pitchFamily="18" charset="0"/>
                            </a:rPr>
                            <m:t>𝟏</m:t>
                          </m:r>
                        </m:num>
                        <m:den>
                          <m:r>
                            <a:rPr lang="en-GB" b="1" i="1" smtClean="0">
                              <a:latin typeface="Cambria Math" panose="02040503050406030204" pitchFamily="18" charset="0"/>
                            </a:rPr>
                            <m:t>𝟒</m:t>
                          </m:r>
                        </m:den>
                      </m:f>
                    </m:oMath>
                  </m:oMathPara>
                </a14:m>
                <a:endParaRPr lang="en-GB" b="1" dirty="0" smtClean="0"/>
              </a:p>
              <a:p>
                <a:endParaRPr lang="en-GB" b="1" dirty="0" smtClean="0"/>
              </a:p>
              <a:p>
                <a:r>
                  <a:rPr lang="en-GB" b="1" dirty="0" smtClean="0"/>
                  <a:t>Find 3/5 of 40</a:t>
                </a:r>
              </a:p>
              <a:p>
                <a:endParaRPr lang="en-GB" b="1" dirty="0"/>
              </a:p>
            </p:txBody>
          </p:sp>
        </mc:Choice>
        <mc:Fallback xmlns="">
          <p:sp>
            <p:nvSpPr>
              <p:cNvPr id="3" name="Text Placeholder 2"/>
              <p:cNvSpPr>
                <a:spLocks noGrp="1" noRot="1" noChangeAspect="1" noMove="1" noResize="1" noEditPoints="1" noAdjustHandles="1" noChangeArrowheads="1" noChangeShapeType="1" noTextEdit="1"/>
              </p:cNvSpPr>
              <p:nvPr>
                <p:ph type="body" sz="quarter" idx="12"/>
              </p:nvPr>
            </p:nvSpPr>
            <p:spPr>
              <a:xfrm>
                <a:off x="8212546" y="1750800"/>
                <a:ext cx="3595045" cy="4148511"/>
              </a:xfrm>
              <a:blipFill>
                <a:blip r:embed="rId3"/>
                <a:stretch>
                  <a:fillRect l="-2542" t="-205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 name="Text Placeholder 3"/>
              <p:cNvSpPr>
                <a:spLocks noGrp="1"/>
              </p:cNvSpPr>
              <p:nvPr>
                <p:ph type="body" sz="quarter" idx="13"/>
              </p:nvPr>
            </p:nvSpPr>
            <p:spPr>
              <a:xfrm>
                <a:off x="4308849" y="1661604"/>
                <a:ext cx="3606761" cy="4156495"/>
              </a:xfrm>
            </p:spPr>
            <p:txBody>
              <a:bodyPr/>
              <a:lstStyle/>
              <a:p>
                <a:pPr marL="457200" indent="-457200">
                  <a:lnSpc>
                    <a:spcPct val="150000"/>
                  </a:lnSpc>
                  <a:spcBef>
                    <a:spcPts val="0"/>
                  </a:spcBef>
                  <a:buFont typeface="+mj-lt"/>
                  <a:buAutoNum type="arabicPeriod"/>
                </a:pPr>
                <a:r>
                  <a:rPr lang="en-GB" sz="2000" b="1" dirty="0" smtClean="0"/>
                  <a:t>Describe the rule and find the next three terms</a:t>
                </a:r>
              </a:p>
              <a:p>
                <a:pPr>
                  <a:lnSpc>
                    <a:spcPct val="150000"/>
                  </a:lnSpc>
                  <a:spcBef>
                    <a:spcPts val="0"/>
                  </a:spcBef>
                </a:pP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3, 9, 15, 21, ……, ……, ……</m:t>
                      </m:r>
                    </m:oMath>
                  </m:oMathPara>
                </a14:m>
                <a:endParaRPr lang="en-GB" b="0" dirty="0" smtClean="0"/>
              </a:p>
              <a:p>
                <a:pPr>
                  <a:lnSpc>
                    <a:spcPct val="150000"/>
                  </a:lnSpc>
                  <a:spcBef>
                    <a:spcPts val="0"/>
                  </a:spcBef>
                </a:pPr>
                <a:endParaRPr lang="en-GB" dirty="0" smtClean="0"/>
              </a:p>
              <a:p>
                <a:pPr marL="457200" lvl="0" indent="-457200">
                  <a:lnSpc>
                    <a:spcPct val="150000"/>
                  </a:lnSpc>
                  <a:spcBef>
                    <a:spcPts val="0"/>
                  </a:spcBef>
                  <a:buFont typeface="+mj-lt"/>
                  <a:buAutoNum type="arabicPeriod" startAt="2"/>
                </a:pPr>
                <a:r>
                  <a:rPr lang="en-GB" sz="2000" b="1" dirty="0" smtClean="0"/>
                  <a:t>What is a linear sequence?</a:t>
                </a:r>
              </a:p>
              <a:p>
                <a:endParaRPr lang="en-GB" b="1" dirty="0"/>
              </a:p>
              <a:p>
                <a:endParaRPr lang="en-GB" b="1" dirty="0"/>
              </a:p>
              <a:p>
                <a:endParaRPr lang="en-GB" b="1" dirty="0"/>
              </a:p>
              <a:p>
                <a:endParaRPr lang="en-GB" b="1" dirty="0"/>
              </a:p>
            </p:txBody>
          </p:sp>
        </mc:Choice>
        <mc:Fallback xmlns="">
          <p:sp>
            <p:nvSpPr>
              <p:cNvPr id="4" name="Text Placeholder 3"/>
              <p:cNvSpPr>
                <a:spLocks noGrp="1" noRot="1" noChangeAspect="1" noMove="1" noResize="1" noEditPoints="1" noAdjustHandles="1" noChangeArrowheads="1" noChangeShapeType="1" noTextEdit="1"/>
              </p:cNvSpPr>
              <p:nvPr>
                <p:ph type="body" sz="quarter" idx="13"/>
              </p:nvPr>
            </p:nvSpPr>
            <p:spPr>
              <a:xfrm>
                <a:off x="4308849" y="1661604"/>
                <a:ext cx="3606761" cy="4156495"/>
              </a:xfrm>
              <a:blipFill>
                <a:blip r:embed="rId4"/>
                <a:stretch>
                  <a:fillRect l="-1861" r="-1692"/>
                </a:stretch>
              </a:blipFill>
            </p:spPr>
            <p:txBody>
              <a:bodyPr/>
              <a:lstStyle/>
              <a:p>
                <a:r>
                  <a:rPr lang="en-GB">
                    <a:noFill/>
                  </a:rPr>
                  <a:t> </a:t>
                </a:r>
              </a:p>
            </p:txBody>
          </p:sp>
        </mc:Fallback>
      </mc:AlternateContent>
      <p:sp>
        <p:nvSpPr>
          <p:cNvPr id="5" name="Text Placeholder 4"/>
          <p:cNvSpPr>
            <a:spLocks noGrp="1"/>
          </p:cNvSpPr>
          <p:nvPr>
            <p:ph type="body" sz="quarter" idx="4294967295"/>
          </p:nvPr>
        </p:nvSpPr>
        <p:spPr>
          <a:xfrm>
            <a:off x="236948" y="80574"/>
            <a:ext cx="11750565" cy="967652"/>
          </a:xfrm>
          <a:solidFill>
            <a:srgbClr val="FF99CC"/>
          </a:solidFill>
        </p:spPr>
        <p:txBody>
          <a:bodyPr>
            <a:normAutofit/>
          </a:bodyPr>
          <a:lstStyle/>
          <a:p>
            <a:pPr marL="0" indent="0" algn="r">
              <a:buNone/>
            </a:pPr>
            <a:fld id="{D9EA62FF-1968-43B6-8A2A-EDE37E960F5D}" type="datetime2">
              <a:rPr lang="en-GB" sz="2400" b="1" u="sng" smtClean="0">
                <a:solidFill>
                  <a:schemeClr val="tx1"/>
                </a:solidFill>
                <a:latin typeface="Arial" panose="020B0604020202020204" pitchFamily="34" charset="0"/>
                <a:cs typeface="Arial" panose="020B0604020202020204" pitchFamily="34" charset="0"/>
              </a:rPr>
              <a:pPr marL="0" indent="0" algn="r">
                <a:buNone/>
              </a:pPr>
              <a:t>Friday, 14 February 2025</a:t>
            </a:fld>
            <a:endParaRPr lang="en-GB" sz="2800" b="1" u="sng" dirty="0">
              <a:solidFill>
                <a:schemeClr val="tx1"/>
              </a:solidFill>
              <a:latin typeface="Arial" panose="020B0604020202020204" pitchFamily="34" charset="0"/>
              <a:cs typeface="Arial" panose="020B0604020202020204" pitchFamily="34" charset="0"/>
            </a:endParaRPr>
          </a:p>
          <a:p>
            <a:pPr marL="0" indent="0" algn="ctr">
              <a:buNone/>
            </a:pPr>
            <a:r>
              <a:rPr lang="en-GB" b="1" u="sng" dirty="0" smtClean="0">
                <a:latin typeface="Arial" panose="020B0604020202020204" pitchFamily="34" charset="0"/>
                <a:cs typeface="Arial" panose="020B0604020202020204" pitchFamily="34" charset="0"/>
              </a:rPr>
              <a:t>Generate linear sequence</a:t>
            </a:r>
            <a:endParaRPr lang="en-GB" sz="2800" b="1" u="sng" dirty="0">
              <a:solidFill>
                <a:schemeClr val="tx1"/>
              </a:solidFill>
              <a:latin typeface="Arial" panose="020B0604020202020204" pitchFamily="34" charset="0"/>
              <a:cs typeface="Arial" panose="020B0604020202020204" pitchFamily="34" charset="0"/>
            </a:endParaRPr>
          </a:p>
        </p:txBody>
      </p:sp>
      <p:pic>
        <p:nvPicPr>
          <p:cNvPr id="15" name="Picture 14">
            <a:extLst>
              <a:ext uri="{FF2B5EF4-FFF2-40B4-BE49-F238E27FC236}">
                <a16:creationId xmlns:a16="http://schemas.microsoft.com/office/drawing/2014/main" id="{15BA02B6-351F-ECFE-F860-DF6FB2BFE150}"/>
              </a:ext>
            </a:extLst>
          </p:cNvPr>
          <p:cNvPicPr>
            <a:picLocks noChangeAspect="1"/>
          </p:cNvPicPr>
          <p:nvPr/>
        </p:nvPicPr>
        <p:blipFill>
          <a:blip r:embed="rId5">
            <a:clrChange>
              <a:clrFrom>
                <a:srgbClr val="FFFFFF"/>
              </a:clrFrom>
              <a:clrTo>
                <a:srgbClr val="FFFFFF">
                  <a:alpha val="0"/>
                </a:srgbClr>
              </a:clrTo>
            </a:clrChange>
          </a:blip>
          <a:stretch>
            <a:fillRect/>
          </a:stretch>
        </p:blipFill>
        <p:spPr>
          <a:xfrm>
            <a:off x="10668201" y="4563092"/>
            <a:ext cx="1319312" cy="1345290"/>
          </a:xfrm>
          <a:prstGeom prst="rect">
            <a:avLst/>
          </a:prstGeom>
        </p:spPr>
      </p:pic>
      <p:sp>
        <p:nvSpPr>
          <p:cNvPr id="6" name="Oval 5"/>
          <p:cNvSpPr/>
          <p:nvPr/>
        </p:nvSpPr>
        <p:spPr>
          <a:xfrm>
            <a:off x="406326" y="2161055"/>
            <a:ext cx="452113" cy="37067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9" name="Straight Arrow Connector 8"/>
          <p:cNvCxnSpPr>
            <a:stCxn id="6" idx="6"/>
          </p:cNvCxnSpPr>
          <p:nvPr/>
        </p:nvCxnSpPr>
        <p:spPr>
          <a:xfrm>
            <a:off x="858439" y="2346395"/>
            <a:ext cx="46091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1306805" y="2161055"/>
            <a:ext cx="471640" cy="37067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p:cNvSpPr/>
          <p:nvPr/>
        </p:nvSpPr>
        <p:spPr>
          <a:xfrm>
            <a:off x="2976957" y="2161054"/>
            <a:ext cx="426311" cy="37067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8" name="Straight Arrow Connector 17"/>
          <p:cNvCxnSpPr/>
          <p:nvPr/>
        </p:nvCxnSpPr>
        <p:spPr>
          <a:xfrm>
            <a:off x="1778445" y="2346394"/>
            <a:ext cx="32117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2138811" y="2164185"/>
            <a:ext cx="471640" cy="37067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0" name="Straight Arrow Connector 19"/>
          <p:cNvCxnSpPr/>
          <p:nvPr/>
        </p:nvCxnSpPr>
        <p:spPr>
          <a:xfrm>
            <a:off x="2610451" y="2346394"/>
            <a:ext cx="32117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Oval 20"/>
          <p:cNvSpPr/>
          <p:nvPr/>
        </p:nvSpPr>
        <p:spPr>
          <a:xfrm>
            <a:off x="406326" y="3284584"/>
            <a:ext cx="452113" cy="37067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2" name="Straight Arrow Connector 21"/>
          <p:cNvCxnSpPr>
            <a:stCxn id="21" idx="6"/>
          </p:cNvCxnSpPr>
          <p:nvPr/>
        </p:nvCxnSpPr>
        <p:spPr>
          <a:xfrm>
            <a:off x="858439" y="3469924"/>
            <a:ext cx="46091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1306805" y="3284584"/>
            <a:ext cx="471640" cy="37067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p:cNvSpPr/>
          <p:nvPr/>
        </p:nvSpPr>
        <p:spPr>
          <a:xfrm>
            <a:off x="2976957" y="3284583"/>
            <a:ext cx="426311" cy="37067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5" name="Straight Arrow Connector 24"/>
          <p:cNvCxnSpPr/>
          <p:nvPr/>
        </p:nvCxnSpPr>
        <p:spPr>
          <a:xfrm>
            <a:off x="1778445" y="3469923"/>
            <a:ext cx="32117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2138811" y="3287714"/>
            <a:ext cx="471640" cy="37067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7" name="Straight Arrow Connector 26"/>
          <p:cNvCxnSpPr/>
          <p:nvPr/>
        </p:nvCxnSpPr>
        <p:spPr>
          <a:xfrm>
            <a:off x="2610451" y="3469923"/>
            <a:ext cx="32117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0" name="TextBox 29"/>
              <p:cNvSpPr txBox="1"/>
              <p:nvPr/>
            </p:nvSpPr>
            <p:spPr>
              <a:xfrm>
                <a:off x="1314744" y="2202482"/>
                <a:ext cx="408766"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i="1" smtClean="0">
                          <a:latin typeface="Cambria Math" panose="02040503050406030204" pitchFamily="18" charset="0"/>
                          <a:ea typeface="Cambria Math" panose="02040503050406030204" pitchFamily="18" charset="0"/>
                        </a:rPr>
                        <m:t>×</m:t>
                      </m:r>
                      <m:r>
                        <a:rPr lang="en-GB" b="0" i="1" smtClean="0">
                          <a:latin typeface="Cambria Math" panose="02040503050406030204" pitchFamily="18" charset="0"/>
                          <a:ea typeface="Cambria Math" panose="02040503050406030204" pitchFamily="18" charset="0"/>
                        </a:rPr>
                        <m:t>2</m:t>
                      </m:r>
                    </m:oMath>
                  </m:oMathPara>
                </a14:m>
                <a:endParaRPr lang="en-GB" dirty="0"/>
              </a:p>
            </p:txBody>
          </p:sp>
        </mc:Choice>
        <mc:Fallback xmlns="">
          <p:sp>
            <p:nvSpPr>
              <p:cNvPr id="30" name="TextBox 29"/>
              <p:cNvSpPr txBox="1">
                <a:spLocks noRot="1" noChangeAspect="1" noMove="1" noResize="1" noEditPoints="1" noAdjustHandles="1" noChangeArrowheads="1" noChangeShapeType="1" noTextEdit="1"/>
              </p:cNvSpPr>
              <p:nvPr/>
            </p:nvSpPr>
            <p:spPr>
              <a:xfrm>
                <a:off x="1314744" y="2202482"/>
                <a:ext cx="408766" cy="276999"/>
              </a:xfrm>
              <a:prstGeom prst="rect">
                <a:avLst/>
              </a:prstGeom>
              <a:blipFill>
                <a:blip r:embed="rId6"/>
                <a:stretch>
                  <a:fillRect l="-8955" r="-11940" b="-1087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1" name="TextBox 30"/>
              <p:cNvSpPr txBox="1"/>
              <p:nvPr/>
            </p:nvSpPr>
            <p:spPr>
              <a:xfrm>
                <a:off x="2171283" y="2200020"/>
                <a:ext cx="36548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+3</m:t>
                      </m:r>
                    </m:oMath>
                  </m:oMathPara>
                </a14:m>
                <a:endParaRPr lang="en-GB" dirty="0"/>
              </a:p>
            </p:txBody>
          </p:sp>
        </mc:Choice>
        <mc:Fallback xmlns="">
          <p:sp>
            <p:nvSpPr>
              <p:cNvPr id="31" name="TextBox 30"/>
              <p:cNvSpPr txBox="1">
                <a:spLocks noRot="1" noChangeAspect="1" noMove="1" noResize="1" noEditPoints="1" noAdjustHandles="1" noChangeArrowheads="1" noChangeShapeType="1" noTextEdit="1"/>
              </p:cNvSpPr>
              <p:nvPr/>
            </p:nvSpPr>
            <p:spPr>
              <a:xfrm>
                <a:off x="2171283" y="2200020"/>
                <a:ext cx="365485" cy="276999"/>
              </a:xfrm>
              <a:prstGeom prst="rect">
                <a:avLst/>
              </a:prstGeom>
              <a:blipFill>
                <a:blip r:embed="rId7"/>
                <a:stretch>
                  <a:fillRect l="-11667" r="-15000" b="-1111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2" name="TextBox 31"/>
              <p:cNvSpPr txBox="1"/>
              <p:nvPr/>
            </p:nvSpPr>
            <p:spPr>
              <a:xfrm>
                <a:off x="1324067" y="3337912"/>
                <a:ext cx="408766"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i="1" smtClean="0">
                          <a:latin typeface="Cambria Math" panose="02040503050406030204" pitchFamily="18" charset="0"/>
                          <a:ea typeface="Cambria Math" panose="02040503050406030204" pitchFamily="18" charset="0"/>
                        </a:rPr>
                        <m:t>×</m:t>
                      </m:r>
                      <m:r>
                        <a:rPr lang="en-GB" b="0" i="1" smtClean="0">
                          <a:latin typeface="Cambria Math" panose="02040503050406030204" pitchFamily="18" charset="0"/>
                          <a:ea typeface="Cambria Math" panose="02040503050406030204" pitchFamily="18" charset="0"/>
                        </a:rPr>
                        <m:t>2</m:t>
                      </m:r>
                    </m:oMath>
                  </m:oMathPara>
                </a14:m>
                <a:endParaRPr lang="en-GB" dirty="0"/>
              </a:p>
            </p:txBody>
          </p:sp>
        </mc:Choice>
        <mc:Fallback xmlns="">
          <p:sp>
            <p:nvSpPr>
              <p:cNvPr id="32" name="TextBox 31"/>
              <p:cNvSpPr txBox="1">
                <a:spLocks noRot="1" noChangeAspect="1" noMove="1" noResize="1" noEditPoints="1" noAdjustHandles="1" noChangeArrowheads="1" noChangeShapeType="1" noTextEdit="1"/>
              </p:cNvSpPr>
              <p:nvPr/>
            </p:nvSpPr>
            <p:spPr>
              <a:xfrm>
                <a:off x="1324067" y="3337912"/>
                <a:ext cx="408766" cy="276999"/>
              </a:xfrm>
              <a:prstGeom prst="rect">
                <a:avLst/>
              </a:prstGeom>
              <a:blipFill>
                <a:blip r:embed="rId8"/>
                <a:stretch>
                  <a:fillRect l="-8955" r="-13433" b="-1111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3" name="TextBox 32"/>
              <p:cNvSpPr txBox="1"/>
              <p:nvPr/>
            </p:nvSpPr>
            <p:spPr>
              <a:xfrm>
                <a:off x="2180606" y="3335450"/>
                <a:ext cx="36548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+3</m:t>
                      </m:r>
                    </m:oMath>
                  </m:oMathPara>
                </a14:m>
                <a:endParaRPr lang="en-GB" dirty="0"/>
              </a:p>
            </p:txBody>
          </p:sp>
        </mc:Choice>
        <mc:Fallback xmlns="">
          <p:sp>
            <p:nvSpPr>
              <p:cNvPr id="33" name="TextBox 32"/>
              <p:cNvSpPr txBox="1">
                <a:spLocks noRot="1" noChangeAspect="1" noMove="1" noResize="1" noEditPoints="1" noAdjustHandles="1" noChangeArrowheads="1" noChangeShapeType="1" noTextEdit="1"/>
              </p:cNvSpPr>
              <p:nvPr/>
            </p:nvSpPr>
            <p:spPr>
              <a:xfrm>
                <a:off x="2180606" y="3335450"/>
                <a:ext cx="365485" cy="276999"/>
              </a:xfrm>
              <a:prstGeom prst="rect">
                <a:avLst/>
              </a:prstGeom>
              <a:blipFill>
                <a:blip r:embed="rId9"/>
                <a:stretch>
                  <a:fillRect l="-13333" r="-13333" b="-1087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4" name="TextBox 33"/>
              <p:cNvSpPr txBox="1"/>
              <p:nvPr/>
            </p:nvSpPr>
            <p:spPr>
              <a:xfrm>
                <a:off x="526511" y="2194830"/>
                <a:ext cx="19236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ea typeface="Cambria Math" panose="02040503050406030204" pitchFamily="18" charset="0"/>
                        </a:rPr>
                        <m:t>4</m:t>
                      </m:r>
                    </m:oMath>
                  </m:oMathPara>
                </a14:m>
                <a:endParaRPr lang="en-GB" dirty="0"/>
              </a:p>
            </p:txBody>
          </p:sp>
        </mc:Choice>
        <mc:Fallback xmlns="">
          <p:sp>
            <p:nvSpPr>
              <p:cNvPr id="34" name="TextBox 33"/>
              <p:cNvSpPr txBox="1">
                <a:spLocks noRot="1" noChangeAspect="1" noMove="1" noResize="1" noEditPoints="1" noAdjustHandles="1" noChangeArrowheads="1" noChangeShapeType="1" noTextEdit="1"/>
              </p:cNvSpPr>
              <p:nvPr/>
            </p:nvSpPr>
            <p:spPr>
              <a:xfrm>
                <a:off x="526511" y="2194830"/>
                <a:ext cx="192360" cy="276999"/>
              </a:xfrm>
              <a:prstGeom prst="rect">
                <a:avLst/>
              </a:prstGeom>
              <a:blipFill>
                <a:blip r:embed="rId10"/>
                <a:stretch>
                  <a:fillRect l="-25000" r="-25000" b="-1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5" name="TextBox 34"/>
              <p:cNvSpPr txBox="1"/>
              <p:nvPr/>
            </p:nvSpPr>
            <p:spPr>
              <a:xfrm>
                <a:off x="3027851" y="3331422"/>
                <a:ext cx="320601"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19</m:t>
                      </m:r>
                    </m:oMath>
                  </m:oMathPara>
                </a14:m>
                <a:endParaRPr lang="en-GB" dirty="0"/>
              </a:p>
            </p:txBody>
          </p:sp>
        </mc:Choice>
        <mc:Fallback xmlns="">
          <p:sp>
            <p:nvSpPr>
              <p:cNvPr id="35" name="TextBox 34"/>
              <p:cNvSpPr txBox="1">
                <a:spLocks noRot="1" noChangeAspect="1" noMove="1" noResize="1" noEditPoints="1" noAdjustHandles="1" noChangeArrowheads="1" noChangeShapeType="1" noTextEdit="1"/>
              </p:cNvSpPr>
              <p:nvPr/>
            </p:nvSpPr>
            <p:spPr>
              <a:xfrm>
                <a:off x="3027851" y="3331422"/>
                <a:ext cx="320601" cy="276999"/>
              </a:xfrm>
              <a:prstGeom prst="rect">
                <a:avLst/>
              </a:prstGeom>
              <a:blipFill>
                <a:blip r:embed="rId11"/>
                <a:stretch>
                  <a:fillRect l="-17308" r="-15385" b="-10870"/>
                </a:stretch>
              </a:blipFill>
            </p:spPr>
            <p:txBody>
              <a:bodyPr/>
              <a:lstStyle/>
              <a:p>
                <a:r>
                  <a:rPr lang="en-GB">
                    <a:noFill/>
                  </a:rPr>
                  <a:t> </a:t>
                </a:r>
              </a:p>
            </p:txBody>
          </p:sp>
        </mc:Fallback>
      </mc:AlternateContent>
    </p:spTree>
    <p:extLst>
      <p:ext uri="{BB962C8B-B14F-4D97-AF65-F5344CB8AC3E}">
        <p14:creationId xmlns:p14="http://schemas.microsoft.com/office/powerpoint/2010/main" val="10393885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0" y="200144"/>
            <a:ext cx="11626757" cy="750661"/>
          </a:xfrm>
          <a:solidFill>
            <a:schemeClr val="accent2"/>
          </a:solidFill>
        </p:spPr>
        <p:txBody>
          <a:bodyPr/>
          <a:lstStyle/>
          <a:p>
            <a:r>
              <a:rPr lang="en-GB" dirty="0" smtClean="0">
                <a:latin typeface="Century Gothic" panose="020B0502020202020204" pitchFamily="34" charset="0"/>
              </a:rPr>
              <a:t>Mini White board</a:t>
            </a:r>
            <a:endParaRPr lang="en-GB" dirty="0">
              <a:latin typeface="Century Gothic" panose="020B0502020202020204" pitchFamily="34" charset="0"/>
            </a:endParaRPr>
          </a:p>
        </p:txBody>
      </p:sp>
      <p:pic>
        <p:nvPicPr>
          <p:cNvPr id="3" name="Picture 2">
            <a:extLst>
              <a:ext uri="{FF2B5EF4-FFF2-40B4-BE49-F238E27FC236}">
                <a16:creationId xmlns:a16="http://schemas.microsoft.com/office/drawing/2014/main" id="{EED97B39-03CB-FAAA-BA55-BC39B298FDBB}"/>
              </a:ext>
            </a:extLst>
          </p:cNvPr>
          <p:cNvPicPr>
            <a:picLocks noChangeAspect="1"/>
          </p:cNvPicPr>
          <p:nvPr/>
        </p:nvPicPr>
        <p:blipFill rotWithShape="1">
          <a:blip r:embed="rId2"/>
          <a:srcRect b="1495"/>
          <a:stretch/>
        </p:blipFill>
        <p:spPr>
          <a:xfrm>
            <a:off x="9497754" y="2852848"/>
            <a:ext cx="2590252" cy="3455767"/>
          </a:xfrm>
          <a:prstGeom prst="rect">
            <a:avLst/>
          </a:prstGeom>
        </p:spPr>
      </p:pic>
      <p:sp>
        <p:nvSpPr>
          <p:cNvPr id="4" name="Rectangle 2"/>
          <p:cNvSpPr txBox="1">
            <a:spLocks noChangeArrowheads="1"/>
          </p:cNvSpPr>
          <p:nvPr/>
        </p:nvSpPr>
        <p:spPr bwMode="auto">
          <a:xfrm>
            <a:off x="1058212" y="1189629"/>
            <a:ext cx="9914587" cy="1021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defTabSz="914400" rtl="0" eaLnBrk="0" fontAlgn="base" latinLnBrk="0" hangingPunct="0">
              <a:lnSpc>
                <a:spcPct val="150000"/>
              </a:lnSpc>
              <a:spcBef>
                <a:spcPct val="0"/>
              </a:spcBef>
              <a:spcAft>
                <a:spcPct val="0"/>
              </a:spcAft>
              <a:buClrTx/>
              <a:buSzTx/>
              <a:buFontTx/>
              <a:buNone/>
              <a:tabLst/>
              <a:defRPr/>
            </a:pPr>
            <a:r>
              <a:rPr lang="en-GB" altLang="en-US" sz="4400" kern="0" dirty="0" smtClean="0">
                <a:solidFill>
                  <a:prstClr val="black"/>
                </a:solidFill>
                <a:latin typeface="Arial" panose="020B0604020202020204" pitchFamily="34" charset="0"/>
                <a:cs typeface="Arial" panose="020B0604020202020204" pitchFamily="34" charset="0"/>
              </a:rPr>
              <a:t>Find the 50</a:t>
            </a:r>
            <a:r>
              <a:rPr lang="en-GB" altLang="en-US" sz="4400" kern="0" baseline="30000" dirty="0" smtClean="0">
                <a:solidFill>
                  <a:prstClr val="black"/>
                </a:solidFill>
                <a:latin typeface="Arial" panose="020B0604020202020204" pitchFamily="34" charset="0"/>
                <a:cs typeface="Arial" panose="020B0604020202020204" pitchFamily="34" charset="0"/>
              </a:rPr>
              <a:t>th</a:t>
            </a:r>
            <a:r>
              <a:rPr lang="en-GB" altLang="en-US" sz="4400" kern="0" dirty="0" smtClean="0">
                <a:solidFill>
                  <a:prstClr val="black"/>
                </a:solidFill>
                <a:latin typeface="Arial" panose="020B0604020202020204" pitchFamily="34" charset="0"/>
                <a:cs typeface="Arial" panose="020B0604020202020204" pitchFamily="34" charset="0"/>
              </a:rPr>
              <a:t> term of the sequence</a:t>
            </a:r>
            <a:endParaRPr kumimoji="0" lang="en-AU" altLang="en-US" sz="4400"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5" name="TextBox 4"/>
              <p:cNvSpPr txBox="1"/>
              <p:nvPr/>
            </p:nvSpPr>
            <p:spPr>
              <a:xfrm>
                <a:off x="3519480" y="2437349"/>
                <a:ext cx="2293898" cy="83099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5400" b="1" i="1" smtClean="0">
                          <a:solidFill>
                            <a:schemeClr val="tx1"/>
                          </a:solidFill>
                          <a:latin typeface="Cambria Math" panose="02040503050406030204" pitchFamily="18" charset="0"/>
                        </a:rPr>
                        <m:t>𝟓</m:t>
                      </m:r>
                      <m:r>
                        <a:rPr lang="en-GB" sz="5400" b="1" i="1" smtClean="0">
                          <a:solidFill>
                            <a:srgbClr val="C00000"/>
                          </a:solidFill>
                          <a:latin typeface="Cambria Math" panose="02040503050406030204" pitchFamily="18" charset="0"/>
                        </a:rPr>
                        <m:t>𝒏</m:t>
                      </m:r>
                      <m:r>
                        <a:rPr lang="en-GB" sz="5400" b="1" i="1" smtClean="0">
                          <a:solidFill>
                            <a:schemeClr val="tx1"/>
                          </a:solidFill>
                          <a:latin typeface="Cambria Math" panose="02040503050406030204" pitchFamily="18" charset="0"/>
                        </a:rPr>
                        <m:t>−</m:t>
                      </m:r>
                      <m:r>
                        <a:rPr lang="en-GB" sz="5400" b="1" i="1" smtClean="0">
                          <a:solidFill>
                            <a:schemeClr val="tx1"/>
                          </a:solidFill>
                          <a:latin typeface="Cambria Math" panose="02040503050406030204" pitchFamily="18" charset="0"/>
                        </a:rPr>
                        <m:t>𝟐</m:t>
                      </m:r>
                    </m:oMath>
                  </m:oMathPara>
                </a14:m>
                <a:endParaRPr lang="en-GB" sz="5400" b="1" dirty="0"/>
              </a:p>
            </p:txBody>
          </p:sp>
        </mc:Choice>
        <mc:Fallback xmlns="">
          <p:sp>
            <p:nvSpPr>
              <p:cNvPr id="5" name="TextBox 4"/>
              <p:cNvSpPr txBox="1">
                <a:spLocks noRot="1" noChangeAspect="1" noMove="1" noResize="1" noEditPoints="1" noAdjustHandles="1" noChangeArrowheads="1" noChangeShapeType="1" noTextEdit="1"/>
              </p:cNvSpPr>
              <p:nvPr/>
            </p:nvSpPr>
            <p:spPr>
              <a:xfrm>
                <a:off x="3519480" y="2437349"/>
                <a:ext cx="2293898" cy="830997"/>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2449012" y="3645231"/>
                <a:ext cx="5620128" cy="83099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5400" b="1" i="1" smtClean="0">
                          <a:solidFill>
                            <a:schemeClr val="tx1"/>
                          </a:solidFill>
                          <a:latin typeface="Cambria Math" panose="02040503050406030204" pitchFamily="18" charset="0"/>
                        </a:rPr>
                        <m:t>𝟓</m:t>
                      </m:r>
                      <m:r>
                        <a:rPr lang="en-GB" sz="5400" b="1" i="1" smtClean="0">
                          <a:solidFill>
                            <a:schemeClr val="tx1"/>
                          </a:solidFill>
                          <a:latin typeface="Cambria Math" panose="02040503050406030204" pitchFamily="18" charset="0"/>
                          <a:ea typeface="Cambria Math" panose="02040503050406030204" pitchFamily="18" charset="0"/>
                        </a:rPr>
                        <m:t>×</m:t>
                      </m:r>
                      <m:r>
                        <a:rPr lang="en-GB" sz="5400" b="1" i="1" smtClean="0">
                          <a:solidFill>
                            <a:srgbClr val="C00000"/>
                          </a:solidFill>
                          <a:latin typeface="Cambria Math" panose="02040503050406030204" pitchFamily="18" charset="0"/>
                          <a:ea typeface="Cambria Math" panose="02040503050406030204" pitchFamily="18" charset="0"/>
                        </a:rPr>
                        <m:t>𝟓𝟎</m:t>
                      </m:r>
                      <m:r>
                        <a:rPr lang="en-GB" sz="5400" b="1" i="1" smtClean="0">
                          <a:solidFill>
                            <a:schemeClr val="tx1"/>
                          </a:solidFill>
                          <a:latin typeface="Cambria Math" panose="02040503050406030204" pitchFamily="18" charset="0"/>
                          <a:ea typeface="Cambria Math" panose="02040503050406030204" pitchFamily="18" charset="0"/>
                        </a:rPr>
                        <m:t>−</m:t>
                      </m:r>
                      <m:r>
                        <a:rPr lang="en-GB" sz="5400" b="1" i="1" smtClean="0">
                          <a:solidFill>
                            <a:schemeClr val="tx1"/>
                          </a:solidFill>
                          <a:latin typeface="Cambria Math" panose="02040503050406030204" pitchFamily="18" charset="0"/>
                          <a:ea typeface="Cambria Math" panose="02040503050406030204" pitchFamily="18" charset="0"/>
                        </a:rPr>
                        <m:t>𝟐</m:t>
                      </m:r>
                      <m:r>
                        <a:rPr lang="en-GB" sz="5400" b="1" i="1" smtClean="0">
                          <a:latin typeface="Cambria Math" panose="02040503050406030204" pitchFamily="18" charset="0"/>
                        </a:rPr>
                        <m:t>=</m:t>
                      </m:r>
                      <m:r>
                        <a:rPr lang="en-GB" sz="5400" b="1" i="1" smtClean="0">
                          <a:latin typeface="Cambria Math" panose="02040503050406030204" pitchFamily="18" charset="0"/>
                        </a:rPr>
                        <m:t>𝟐𝟒𝟖</m:t>
                      </m:r>
                    </m:oMath>
                  </m:oMathPara>
                </a14:m>
                <a:endParaRPr lang="en-GB" sz="5400" b="1" dirty="0"/>
              </a:p>
            </p:txBody>
          </p:sp>
        </mc:Choice>
        <mc:Fallback xmlns="">
          <p:sp>
            <p:nvSpPr>
              <p:cNvPr id="6" name="TextBox 5"/>
              <p:cNvSpPr txBox="1">
                <a:spLocks noRot="1" noChangeAspect="1" noMove="1" noResize="1" noEditPoints="1" noAdjustHandles="1" noChangeArrowheads="1" noChangeShapeType="1" noTextEdit="1"/>
              </p:cNvSpPr>
              <p:nvPr/>
            </p:nvSpPr>
            <p:spPr>
              <a:xfrm>
                <a:off x="2449012" y="3645231"/>
                <a:ext cx="5620128" cy="830997"/>
              </a:xfrm>
              <a:prstGeom prst="rect">
                <a:avLst/>
              </a:prstGeom>
              <a:blipFill>
                <a:blip r:embed="rId4"/>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407644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0" y="200144"/>
            <a:ext cx="11626757" cy="750661"/>
          </a:xfrm>
          <a:solidFill>
            <a:schemeClr val="accent2"/>
          </a:solidFill>
        </p:spPr>
        <p:txBody>
          <a:bodyPr/>
          <a:lstStyle/>
          <a:p>
            <a:r>
              <a:rPr lang="en-GB" dirty="0" smtClean="0">
                <a:latin typeface="Century Gothic" panose="020B0502020202020204" pitchFamily="34" charset="0"/>
              </a:rPr>
              <a:t>Mini White board</a:t>
            </a:r>
            <a:endParaRPr lang="en-GB" dirty="0">
              <a:latin typeface="Century Gothic" panose="020B0502020202020204" pitchFamily="34" charset="0"/>
            </a:endParaRPr>
          </a:p>
        </p:txBody>
      </p:sp>
      <p:pic>
        <p:nvPicPr>
          <p:cNvPr id="3" name="Picture 2">
            <a:extLst>
              <a:ext uri="{FF2B5EF4-FFF2-40B4-BE49-F238E27FC236}">
                <a16:creationId xmlns:a16="http://schemas.microsoft.com/office/drawing/2014/main" id="{EED97B39-03CB-FAAA-BA55-BC39B298FDBB}"/>
              </a:ext>
            </a:extLst>
          </p:cNvPr>
          <p:cNvPicPr>
            <a:picLocks noChangeAspect="1"/>
          </p:cNvPicPr>
          <p:nvPr/>
        </p:nvPicPr>
        <p:blipFill rotWithShape="1">
          <a:blip r:embed="rId2"/>
          <a:srcRect b="1495"/>
          <a:stretch/>
        </p:blipFill>
        <p:spPr>
          <a:xfrm>
            <a:off x="9497754" y="2852848"/>
            <a:ext cx="2590252" cy="3455767"/>
          </a:xfrm>
          <a:prstGeom prst="rect">
            <a:avLst/>
          </a:prstGeom>
        </p:spPr>
      </p:pic>
      <p:sp>
        <p:nvSpPr>
          <p:cNvPr id="4" name="Rectangle 2"/>
          <p:cNvSpPr txBox="1">
            <a:spLocks noChangeArrowheads="1"/>
          </p:cNvSpPr>
          <p:nvPr/>
        </p:nvSpPr>
        <p:spPr bwMode="auto">
          <a:xfrm>
            <a:off x="1058212" y="1189629"/>
            <a:ext cx="9914587" cy="1021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defTabSz="914400" rtl="0" eaLnBrk="0" fontAlgn="base" latinLnBrk="0" hangingPunct="0">
              <a:lnSpc>
                <a:spcPct val="150000"/>
              </a:lnSpc>
              <a:spcBef>
                <a:spcPct val="0"/>
              </a:spcBef>
              <a:spcAft>
                <a:spcPct val="0"/>
              </a:spcAft>
              <a:buClrTx/>
              <a:buSzTx/>
              <a:buFontTx/>
              <a:buNone/>
              <a:tabLst/>
              <a:defRPr/>
            </a:pPr>
            <a:r>
              <a:rPr lang="en-GB" altLang="en-US" sz="4400" kern="0" dirty="0" smtClean="0">
                <a:solidFill>
                  <a:prstClr val="black"/>
                </a:solidFill>
                <a:latin typeface="Arial" panose="020B0604020202020204" pitchFamily="34" charset="0"/>
                <a:cs typeface="Arial" panose="020B0604020202020204" pitchFamily="34" charset="0"/>
              </a:rPr>
              <a:t>Find the 2</a:t>
            </a:r>
            <a:r>
              <a:rPr lang="en-GB" altLang="en-US" sz="4400" kern="0" baseline="30000" dirty="0" smtClean="0">
                <a:solidFill>
                  <a:prstClr val="black"/>
                </a:solidFill>
                <a:latin typeface="Arial" panose="020B0604020202020204" pitchFamily="34" charset="0"/>
                <a:cs typeface="Arial" panose="020B0604020202020204" pitchFamily="34" charset="0"/>
              </a:rPr>
              <a:t>nd</a:t>
            </a:r>
            <a:r>
              <a:rPr lang="en-GB" altLang="en-US" sz="4400" kern="0" dirty="0" smtClean="0">
                <a:solidFill>
                  <a:prstClr val="black"/>
                </a:solidFill>
                <a:latin typeface="Arial" panose="020B0604020202020204" pitchFamily="34" charset="0"/>
                <a:cs typeface="Arial" panose="020B0604020202020204" pitchFamily="34" charset="0"/>
              </a:rPr>
              <a:t> term of the sequence</a:t>
            </a:r>
            <a:endParaRPr kumimoji="0" lang="en-AU" altLang="en-US" sz="4400"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5" name="TextBox 4"/>
              <p:cNvSpPr txBox="1"/>
              <p:nvPr/>
            </p:nvSpPr>
            <p:spPr>
              <a:xfrm>
                <a:off x="3519480" y="2437349"/>
                <a:ext cx="2293898" cy="83099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5400" b="1" i="1" smtClean="0">
                          <a:solidFill>
                            <a:schemeClr val="tx1"/>
                          </a:solidFill>
                          <a:latin typeface="Cambria Math" panose="02040503050406030204" pitchFamily="18" charset="0"/>
                        </a:rPr>
                        <m:t>𝟑</m:t>
                      </m:r>
                      <m:r>
                        <a:rPr lang="en-GB" sz="5400" b="1" i="1" smtClean="0">
                          <a:solidFill>
                            <a:srgbClr val="C00000"/>
                          </a:solidFill>
                          <a:latin typeface="Cambria Math" panose="02040503050406030204" pitchFamily="18" charset="0"/>
                        </a:rPr>
                        <m:t>𝒏</m:t>
                      </m:r>
                      <m:r>
                        <a:rPr lang="en-GB" sz="5400" b="1" i="1" smtClean="0">
                          <a:solidFill>
                            <a:schemeClr val="tx1"/>
                          </a:solidFill>
                          <a:latin typeface="Cambria Math" panose="02040503050406030204" pitchFamily="18" charset="0"/>
                        </a:rPr>
                        <m:t>+</m:t>
                      </m:r>
                      <m:r>
                        <a:rPr lang="en-GB" sz="5400" b="1" i="1" smtClean="0">
                          <a:solidFill>
                            <a:schemeClr val="tx1"/>
                          </a:solidFill>
                          <a:latin typeface="Cambria Math" panose="02040503050406030204" pitchFamily="18" charset="0"/>
                        </a:rPr>
                        <m:t>𝟏</m:t>
                      </m:r>
                    </m:oMath>
                  </m:oMathPara>
                </a14:m>
                <a:endParaRPr lang="en-GB" sz="5400" b="1" dirty="0">
                  <a:solidFill>
                    <a:schemeClr val="tx1"/>
                  </a:solidFill>
                </a:endParaRPr>
              </a:p>
            </p:txBody>
          </p:sp>
        </mc:Choice>
        <mc:Fallback xmlns="">
          <p:sp>
            <p:nvSpPr>
              <p:cNvPr id="5" name="TextBox 4"/>
              <p:cNvSpPr txBox="1">
                <a:spLocks noRot="1" noChangeAspect="1" noMove="1" noResize="1" noEditPoints="1" noAdjustHandles="1" noChangeArrowheads="1" noChangeShapeType="1" noTextEdit="1"/>
              </p:cNvSpPr>
              <p:nvPr/>
            </p:nvSpPr>
            <p:spPr>
              <a:xfrm>
                <a:off x="3519480" y="2437349"/>
                <a:ext cx="2293898" cy="830997"/>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2697206" y="3658294"/>
                <a:ext cx="4379404" cy="83099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5400" b="1" i="1" smtClean="0">
                          <a:solidFill>
                            <a:schemeClr val="tx1"/>
                          </a:solidFill>
                          <a:latin typeface="Cambria Math" panose="02040503050406030204" pitchFamily="18" charset="0"/>
                        </a:rPr>
                        <m:t>𝟑</m:t>
                      </m:r>
                      <m:r>
                        <a:rPr lang="en-GB" sz="5400" b="1" i="1" smtClean="0">
                          <a:solidFill>
                            <a:schemeClr val="tx1"/>
                          </a:solidFill>
                          <a:latin typeface="Cambria Math" panose="02040503050406030204" pitchFamily="18" charset="0"/>
                          <a:ea typeface="Cambria Math" panose="02040503050406030204" pitchFamily="18" charset="0"/>
                        </a:rPr>
                        <m:t>×</m:t>
                      </m:r>
                      <m:r>
                        <a:rPr lang="en-GB" sz="5400" b="1" i="1" smtClean="0">
                          <a:solidFill>
                            <a:srgbClr val="C00000"/>
                          </a:solidFill>
                          <a:latin typeface="Cambria Math" panose="02040503050406030204" pitchFamily="18" charset="0"/>
                          <a:ea typeface="Cambria Math" panose="02040503050406030204" pitchFamily="18" charset="0"/>
                        </a:rPr>
                        <m:t>𝟐</m:t>
                      </m:r>
                      <m:r>
                        <a:rPr lang="en-GB" sz="5400" b="1" i="1" smtClean="0">
                          <a:solidFill>
                            <a:schemeClr val="tx1"/>
                          </a:solidFill>
                          <a:latin typeface="Cambria Math" panose="02040503050406030204" pitchFamily="18" charset="0"/>
                          <a:ea typeface="Cambria Math" panose="02040503050406030204" pitchFamily="18" charset="0"/>
                        </a:rPr>
                        <m:t>+</m:t>
                      </m:r>
                      <m:r>
                        <a:rPr lang="en-GB" sz="5400" b="1" i="1" smtClean="0">
                          <a:solidFill>
                            <a:schemeClr val="tx1"/>
                          </a:solidFill>
                          <a:latin typeface="Cambria Math" panose="02040503050406030204" pitchFamily="18" charset="0"/>
                          <a:ea typeface="Cambria Math" panose="02040503050406030204" pitchFamily="18" charset="0"/>
                        </a:rPr>
                        <m:t>𝟏</m:t>
                      </m:r>
                      <m:r>
                        <a:rPr lang="en-GB" sz="5400" b="1" i="1" smtClean="0">
                          <a:latin typeface="Cambria Math" panose="02040503050406030204" pitchFamily="18" charset="0"/>
                        </a:rPr>
                        <m:t>=</m:t>
                      </m:r>
                      <m:r>
                        <a:rPr lang="en-GB" sz="5400" b="1" i="1" smtClean="0">
                          <a:latin typeface="Cambria Math" panose="02040503050406030204" pitchFamily="18" charset="0"/>
                        </a:rPr>
                        <m:t>𝟕</m:t>
                      </m:r>
                    </m:oMath>
                  </m:oMathPara>
                </a14:m>
                <a:endParaRPr lang="en-GB" sz="5400" b="1" dirty="0"/>
              </a:p>
            </p:txBody>
          </p:sp>
        </mc:Choice>
        <mc:Fallback xmlns="">
          <p:sp>
            <p:nvSpPr>
              <p:cNvPr id="6" name="TextBox 5"/>
              <p:cNvSpPr txBox="1">
                <a:spLocks noRot="1" noChangeAspect="1" noMove="1" noResize="1" noEditPoints="1" noAdjustHandles="1" noChangeArrowheads="1" noChangeShapeType="1" noTextEdit="1"/>
              </p:cNvSpPr>
              <p:nvPr/>
            </p:nvSpPr>
            <p:spPr>
              <a:xfrm>
                <a:off x="2697206" y="3658294"/>
                <a:ext cx="4379404" cy="830997"/>
              </a:xfrm>
              <a:prstGeom prst="rect">
                <a:avLst/>
              </a:prstGeom>
              <a:blipFill>
                <a:blip r:embed="rId4"/>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664908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0" y="200144"/>
            <a:ext cx="11626757" cy="750661"/>
          </a:xfrm>
          <a:solidFill>
            <a:schemeClr val="accent2"/>
          </a:solidFill>
        </p:spPr>
        <p:txBody>
          <a:bodyPr/>
          <a:lstStyle/>
          <a:p>
            <a:r>
              <a:rPr lang="en-GB" dirty="0" smtClean="0">
                <a:latin typeface="Century Gothic" panose="020B0502020202020204" pitchFamily="34" charset="0"/>
              </a:rPr>
              <a:t>Mini White board</a:t>
            </a:r>
            <a:endParaRPr lang="en-GB" dirty="0">
              <a:latin typeface="Century Gothic" panose="020B0502020202020204" pitchFamily="34" charset="0"/>
            </a:endParaRPr>
          </a:p>
        </p:txBody>
      </p:sp>
      <p:pic>
        <p:nvPicPr>
          <p:cNvPr id="3" name="Picture 2">
            <a:extLst>
              <a:ext uri="{FF2B5EF4-FFF2-40B4-BE49-F238E27FC236}">
                <a16:creationId xmlns:a16="http://schemas.microsoft.com/office/drawing/2014/main" id="{EED97B39-03CB-FAAA-BA55-BC39B298FDBB}"/>
              </a:ext>
            </a:extLst>
          </p:cNvPr>
          <p:cNvPicPr>
            <a:picLocks noChangeAspect="1"/>
          </p:cNvPicPr>
          <p:nvPr/>
        </p:nvPicPr>
        <p:blipFill rotWithShape="1">
          <a:blip r:embed="rId2"/>
          <a:srcRect b="1495"/>
          <a:stretch/>
        </p:blipFill>
        <p:spPr>
          <a:xfrm>
            <a:off x="9497754" y="2852848"/>
            <a:ext cx="2590252" cy="3455767"/>
          </a:xfrm>
          <a:prstGeom prst="rect">
            <a:avLst/>
          </a:prstGeom>
        </p:spPr>
      </p:pic>
      <p:sp>
        <p:nvSpPr>
          <p:cNvPr id="4" name="Rectangle 2"/>
          <p:cNvSpPr txBox="1">
            <a:spLocks noChangeArrowheads="1"/>
          </p:cNvSpPr>
          <p:nvPr/>
        </p:nvSpPr>
        <p:spPr bwMode="auto">
          <a:xfrm>
            <a:off x="1058212" y="1189629"/>
            <a:ext cx="9914587" cy="1021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defTabSz="914400" rtl="0" eaLnBrk="0" fontAlgn="base" latinLnBrk="0" hangingPunct="0">
              <a:lnSpc>
                <a:spcPct val="150000"/>
              </a:lnSpc>
              <a:spcBef>
                <a:spcPct val="0"/>
              </a:spcBef>
              <a:spcAft>
                <a:spcPct val="0"/>
              </a:spcAft>
              <a:buClrTx/>
              <a:buSzTx/>
              <a:buFontTx/>
              <a:buNone/>
              <a:tabLst/>
              <a:defRPr/>
            </a:pPr>
            <a:r>
              <a:rPr lang="en-GB" altLang="en-US" sz="4400" kern="0" dirty="0" smtClean="0">
                <a:solidFill>
                  <a:prstClr val="black"/>
                </a:solidFill>
                <a:latin typeface="Arial" panose="020B0604020202020204" pitchFamily="34" charset="0"/>
                <a:cs typeface="Arial" panose="020B0604020202020204" pitchFamily="34" charset="0"/>
              </a:rPr>
              <a:t>Find the 7</a:t>
            </a:r>
            <a:r>
              <a:rPr lang="en-GB" altLang="en-US" sz="4400" kern="0" baseline="30000" dirty="0" smtClean="0">
                <a:solidFill>
                  <a:prstClr val="black"/>
                </a:solidFill>
                <a:latin typeface="Arial" panose="020B0604020202020204" pitchFamily="34" charset="0"/>
                <a:cs typeface="Arial" panose="020B0604020202020204" pitchFamily="34" charset="0"/>
              </a:rPr>
              <a:t>th</a:t>
            </a:r>
            <a:r>
              <a:rPr lang="en-GB" altLang="en-US" sz="4400" kern="0" dirty="0" smtClean="0">
                <a:solidFill>
                  <a:prstClr val="black"/>
                </a:solidFill>
                <a:latin typeface="Arial" panose="020B0604020202020204" pitchFamily="34" charset="0"/>
                <a:cs typeface="Arial" panose="020B0604020202020204" pitchFamily="34" charset="0"/>
              </a:rPr>
              <a:t> term of the sequence</a:t>
            </a:r>
            <a:endParaRPr kumimoji="0" lang="en-AU" altLang="en-US" sz="4400"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5" name="TextBox 4"/>
              <p:cNvSpPr txBox="1"/>
              <p:nvPr/>
            </p:nvSpPr>
            <p:spPr>
              <a:xfrm>
                <a:off x="3519480" y="2437349"/>
                <a:ext cx="2293898" cy="83099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5400" b="1" i="1" smtClean="0">
                          <a:solidFill>
                            <a:schemeClr val="tx1"/>
                          </a:solidFill>
                          <a:latin typeface="Cambria Math" panose="02040503050406030204" pitchFamily="18" charset="0"/>
                        </a:rPr>
                        <m:t>𝟑</m:t>
                      </m:r>
                      <m:r>
                        <a:rPr lang="en-GB" sz="5400" b="1" i="1" smtClean="0">
                          <a:solidFill>
                            <a:srgbClr val="C00000"/>
                          </a:solidFill>
                          <a:latin typeface="Cambria Math" panose="02040503050406030204" pitchFamily="18" charset="0"/>
                        </a:rPr>
                        <m:t>𝒏</m:t>
                      </m:r>
                      <m:r>
                        <a:rPr lang="en-GB" sz="5400" b="1" i="1" smtClean="0">
                          <a:solidFill>
                            <a:schemeClr val="tx1"/>
                          </a:solidFill>
                          <a:latin typeface="Cambria Math" panose="02040503050406030204" pitchFamily="18" charset="0"/>
                        </a:rPr>
                        <m:t>+</m:t>
                      </m:r>
                      <m:r>
                        <a:rPr lang="en-GB" sz="5400" b="1" i="1" smtClean="0">
                          <a:solidFill>
                            <a:schemeClr val="tx1"/>
                          </a:solidFill>
                          <a:latin typeface="Cambria Math" panose="02040503050406030204" pitchFamily="18" charset="0"/>
                        </a:rPr>
                        <m:t>𝟏</m:t>
                      </m:r>
                    </m:oMath>
                  </m:oMathPara>
                </a14:m>
                <a:endParaRPr lang="en-GB" sz="5400" b="1" dirty="0">
                  <a:solidFill>
                    <a:schemeClr val="tx1"/>
                  </a:solidFill>
                </a:endParaRPr>
              </a:p>
            </p:txBody>
          </p:sp>
        </mc:Choice>
        <mc:Fallback xmlns="">
          <p:sp>
            <p:nvSpPr>
              <p:cNvPr id="5" name="TextBox 4"/>
              <p:cNvSpPr txBox="1">
                <a:spLocks noRot="1" noChangeAspect="1" noMove="1" noResize="1" noEditPoints="1" noAdjustHandles="1" noChangeArrowheads="1" noChangeShapeType="1" noTextEdit="1"/>
              </p:cNvSpPr>
              <p:nvPr/>
            </p:nvSpPr>
            <p:spPr>
              <a:xfrm>
                <a:off x="3519480" y="2437349"/>
                <a:ext cx="2293898" cy="830997"/>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2697206" y="3658294"/>
                <a:ext cx="4792979" cy="83099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5400" b="1" i="1" smtClean="0">
                          <a:solidFill>
                            <a:schemeClr val="tx1"/>
                          </a:solidFill>
                          <a:latin typeface="Cambria Math" panose="02040503050406030204" pitchFamily="18" charset="0"/>
                        </a:rPr>
                        <m:t>𝟑</m:t>
                      </m:r>
                      <m:r>
                        <a:rPr lang="en-GB" sz="5400" b="1" i="1" smtClean="0">
                          <a:solidFill>
                            <a:schemeClr val="tx1"/>
                          </a:solidFill>
                          <a:latin typeface="Cambria Math" panose="02040503050406030204" pitchFamily="18" charset="0"/>
                          <a:ea typeface="Cambria Math" panose="02040503050406030204" pitchFamily="18" charset="0"/>
                        </a:rPr>
                        <m:t>×</m:t>
                      </m:r>
                      <m:r>
                        <a:rPr lang="en-GB" sz="5400" b="1" i="1" smtClean="0">
                          <a:solidFill>
                            <a:srgbClr val="C00000"/>
                          </a:solidFill>
                          <a:latin typeface="Cambria Math" panose="02040503050406030204" pitchFamily="18" charset="0"/>
                          <a:ea typeface="Cambria Math" panose="02040503050406030204" pitchFamily="18" charset="0"/>
                        </a:rPr>
                        <m:t>𝟕</m:t>
                      </m:r>
                      <m:r>
                        <a:rPr lang="en-GB" sz="5400" b="1" i="1" smtClean="0">
                          <a:solidFill>
                            <a:schemeClr val="tx1"/>
                          </a:solidFill>
                          <a:latin typeface="Cambria Math" panose="02040503050406030204" pitchFamily="18" charset="0"/>
                          <a:ea typeface="Cambria Math" panose="02040503050406030204" pitchFamily="18" charset="0"/>
                        </a:rPr>
                        <m:t>+</m:t>
                      </m:r>
                      <m:r>
                        <a:rPr lang="en-GB" sz="5400" b="1" i="1" smtClean="0">
                          <a:solidFill>
                            <a:schemeClr val="tx1"/>
                          </a:solidFill>
                          <a:latin typeface="Cambria Math" panose="02040503050406030204" pitchFamily="18" charset="0"/>
                          <a:ea typeface="Cambria Math" panose="02040503050406030204" pitchFamily="18" charset="0"/>
                        </a:rPr>
                        <m:t>𝟏</m:t>
                      </m:r>
                      <m:r>
                        <a:rPr lang="en-GB" sz="5400" b="1" i="1" smtClean="0">
                          <a:latin typeface="Cambria Math" panose="02040503050406030204" pitchFamily="18" charset="0"/>
                        </a:rPr>
                        <m:t>=</m:t>
                      </m:r>
                      <m:r>
                        <a:rPr lang="en-GB" sz="5400" b="1" i="1" smtClean="0">
                          <a:latin typeface="Cambria Math" panose="02040503050406030204" pitchFamily="18" charset="0"/>
                        </a:rPr>
                        <m:t>𝟐𝟐</m:t>
                      </m:r>
                    </m:oMath>
                  </m:oMathPara>
                </a14:m>
                <a:endParaRPr lang="en-GB" sz="5400" b="1" dirty="0"/>
              </a:p>
            </p:txBody>
          </p:sp>
        </mc:Choice>
        <mc:Fallback xmlns="">
          <p:sp>
            <p:nvSpPr>
              <p:cNvPr id="6" name="TextBox 5"/>
              <p:cNvSpPr txBox="1">
                <a:spLocks noRot="1" noChangeAspect="1" noMove="1" noResize="1" noEditPoints="1" noAdjustHandles="1" noChangeArrowheads="1" noChangeShapeType="1" noTextEdit="1"/>
              </p:cNvSpPr>
              <p:nvPr/>
            </p:nvSpPr>
            <p:spPr>
              <a:xfrm>
                <a:off x="2697206" y="3658294"/>
                <a:ext cx="4792979" cy="830997"/>
              </a:xfrm>
              <a:prstGeom prst="rect">
                <a:avLst/>
              </a:prstGeom>
              <a:blipFill>
                <a:blip r:embed="rId4"/>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1046541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0" y="200144"/>
            <a:ext cx="11626757" cy="750661"/>
          </a:xfrm>
          <a:solidFill>
            <a:schemeClr val="accent2"/>
          </a:solidFill>
        </p:spPr>
        <p:txBody>
          <a:bodyPr/>
          <a:lstStyle/>
          <a:p>
            <a:r>
              <a:rPr lang="en-GB" dirty="0" smtClean="0">
                <a:latin typeface="Century Gothic" panose="020B0502020202020204" pitchFamily="34" charset="0"/>
              </a:rPr>
              <a:t>Mini White board</a:t>
            </a:r>
            <a:endParaRPr lang="en-GB" dirty="0">
              <a:latin typeface="Century Gothic" panose="020B0502020202020204" pitchFamily="34" charset="0"/>
            </a:endParaRPr>
          </a:p>
        </p:txBody>
      </p:sp>
      <p:pic>
        <p:nvPicPr>
          <p:cNvPr id="3" name="Picture 2">
            <a:extLst>
              <a:ext uri="{FF2B5EF4-FFF2-40B4-BE49-F238E27FC236}">
                <a16:creationId xmlns:a16="http://schemas.microsoft.com/office/drawing/2014/main" id="{EED97B39-03CB-FAAA-BA55-BC39B298FDBB}"/>
              </a:ext>
            </a:extLst>
          </p:cNvPr>
          <p:cNvPicPr>
            <a:picLocks noChangeAspect="1"/>
          </p:cNvPicPr>
          <p:nvPr/>
        </p:nvPicPr>
        <p:blipFill rotWithShape="1">
          <a:blip r:embed="rId2"/>
          <a:srcRect b="1495"/>
          <a:stretch/>
        </p:blipFill>
        <p:spPr>
          <a:xfrm>
            <a:off x="9497754" y="2852848"/>
            <a:ext cx="2590252" cy="3455767"/>
          </a:xfrm>
          <a:prstGeom prst="rect">
            <a:avLst/>
          </a:prstGeom>
        </p:spPr>
      </p:pic>
      <p:sp>
        <p:nvSpPr>
          <p:cNvPr id="4" name="Rectangle 2"/>
          <p:cNvSpPr txBox="1">
            <a:spLocks noChangeArrowheads="1"/>
          </p:cNvSpPr>
          <p:nvPr/>
        </p:nvSpPr>
        <p:spPr bwMode="auto">
          <a:xfrm>
            <a:off x="1058212" y="1189629"/>
            <a:ext cx="9914587" cy="1021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defTabSz="914400" rtl="0" eaLnBrk="0" fontAlgn="base" latinLnBrk="0" hangingPunct="0">
              <a:lnSpc>
                <a:spcPct val="150000"/>
              </a:lnSpc>
              <a:spcBef>
                <a:spcPct val="0"/>
              </a:spcBef>
              <a:spcAft>
                <a:spcPct val="0"/>
              </a:spcAft>
              <a:buClrTx/>
              <a:buSzTx/>
              <a:buFontTx/>
              <a:buNone/>
              <a:tabLst/>
              <a:defRPr/>
            </a:pPr>
            <a:r>
              <a:rPr lang="en-GB" altLang="en-US" sz="4400" kern="0" dirty="0" smtClean="0">
                <a:solidFill>
                  <a:prstClr val="black"/>
                </a:solidFill>
                <a:latin typeface="Arial" panose="020B0604020202020204" pitchFamily="34" charset="0"/>
                <a:cs typeface="Arial" panose="020B0604020202020204" pitchFamily="34" charset="0"/>
              </a:rPr>
              <a:t>Find the 100</a:t>
            </a:r>
            <a:r>
              <a:rPr lang="en-GB" altLang="en-US" sz="4400" kern="0" baseline="30000" dirty="0" smtClean="0">
                <a:solidFill>
                  <a:prstClr val="black"/>
                </a:solidFill>
                <a:latin typeface="Arial" panose="020B0604020202020204" pitchFamily="34" charset="0"/>
                <a:cs typeface="Arial" panose="020B0604020202020204" pitchFamily="34" charset="0"/>
              </a:rPr>
              <a:t>th</a:t>
            </a:r>
            <a:r>
              <a:rPr lang="en-GB" altLang="en-US" sz="4400" kern="0" dirty="0" smtClean="0">
                <a:solidFill>
                  <a:prstClr val="black"/>
                </a:solidFill>
                <a:latin typeface="Arial" panose="020B0604020202020204" pitchFamily="34" charset="0"/>
                <a:cs typeface="Arial" panose="020B0604020202020204" pitchFamily="34" charset="0"/>
              </a:rPr>
              <a:t> term of the sequence</a:t>
            </a:r>
            <a:endParaRPr kumimoji="0" lang="en-AU" altLang="en-US" sz="4400"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5" name="TextBox 4"/>
              <p:cNvSpPr txBox="1"/>
              <p:nvPr/>
            </p:nvSpPr>
            <p:spPr>
              <a:xfrm>
                <a:off x="3519480" y="2437349"/>
                <a:ext cx="2293898" cy="83099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5400" b="1" i="1" smtClean="0">
                          <a:solidFill>
                            <a:schemeClr val="tx1"/>
                          </a:solidFill>
                          <a:latin typeface="Cambria Math" panose="02040503050406030204" pitchFamily="18" charset="0"/>
                        </a:rPr>
                        <m:t>𝟑</m:t>
                      </m:r>
                      <m:r>
                        <a:rPr lang="en-GB" sz="5400" b="1" i="1" smtClean="0">
                          <a:solidFill>
                            <a:srgbClr val="C00000"/>
                          </a:solidFill>
                          <a:latin typeface="Cambria Math" panose="02040503050406030204" pitchFamily="18" charset="0"/>
                        </a:rPr>
                        <m:t>𝒏</m:t>
                      </m:r>
                      <m:r>
                        <a:rPr lang="en-GB" sz="5400" b="1" i="1" smtClean="0">
                          <a:solidFill>
                            <a:schemeClr val="tx1"/>
                          </a:solidFill>
                          <a:latin typeface="Cambria Math" panose="02040503050406030204" pitchFamily="18" charset="0"/>
                        </a:rPr>
                        <m:t>+</m:t>
                      </m:r>
                      <m:r>
                        <a:rPr lang="en-GB" sz="5400" b="1" i="1" smtClean="0">
                          <a:solidFill>
                            <a:schemeClr val="tx1"/>
                          </a:solidFill>
                          <a:latin typeface="Cambria Math" panose="02040503050406030204" pitchFamily="18" charset="0"/>
                        </a:rPr>
                        <m:t>𝟏</m:t>
                      </m:r>
                    </m:oMath>
                  </m:oMathPara>
                </a14:m>
                <a:endParaRPr lang="en-GB" sz="5400" b="1" dirty="0">
                  <a:solidFill>
                    <a:schemeClr val="tx1"/>
                  </a:solidFill>
                </a:endParaRPr>
              </a:p>
            </p:txBody>
          </p:sp>
        </mc:Choice>
        <mc:Fallback xmlns="">
          <p:sp>
            <p:nvSpPr>
              <p:cNvPr id="5" name="TextBox 4"/>
              <p:cNvSpPr txBox="1">
                <a:spLocks noRot="1" noChangeAspect="1" noMove="1" noResize="1" noEditPoints="1" noAdjustHandles="1" noChangeArrowheads="1" noChangeShapeType="1" noTextEdit="1"/>
              </p:cNvSpPr>
              <p:nvPr/>
            </p:nvSpPr>
            <p:spPr>
              <a:xfrm>
                <a:off x="3519480" y="2437349"/>
                <a:ext cx="2293898" cy="830997"/>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2057126" y="3749734"/>
                <a:ext cx="6033703" cy="83099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5400" b="1" i="1" smtClean="0">
                          <a:solidFill>
                            <a:schemeClr val="tx1"/>
                          </a:solidFill>
                          <a:latin typeface="Cambria Math" panose="02040503050406030204" pitchFamily="18" charset="0"/>
                        </a:rPr>
                        <m:t>𝟑</m:t>
                      </m:r>
                      <m:r>
                        <a:rPr lang="en-GB" sz="5400" b="1" i="1" smtClean="0">
                          <a:solidFill>
                            <a:schemeClr val="tx1"/>
                          </a:solidFill>
                          <a:latin typeface="Cambria Math" panose="02040503050406030204" pitchFamily="18" charset="0"/>
                          <a:ea typeface="Cambria Math" panose="02040503050406030204" pitchFamily="18" charset="0"/>
                        </a:rPr>
                        <m:t>×</m:t>
                      </m:r>
                      <m:r>
                        <a:rPr lang="en-GB" sz="5400" b="1" i="1" smtClean="0">
                          <a:solidFill>
                            <a:srgbClr val="C00000"/>
                          </a:solidFill>
                          <a:latin typeface="Cambria Math" panose="02040503050406030204" pitchFamily="18" charset="0"/>
                          <a:ea typeface="Cambria Math" panose="02040503050406030204" pitchFamily="18" charset="0"/>
                        </a:rPr>
                        <m:t>𝟏𝟎𝟎</m:t>
                      </m:r>
                      <m:r>
                        <a:rPr lang="en-GB" sz="5400" b="1" i="1" smtClean="0">
                          <a:solidFill>
                            <a:schemeClr val="tx1"/>
                          </a:solidFill>
                          <a:latin typeface="Cambria Math" panose="02040503050406030204" pitchFamily="18" charset="0"/>
                          <a:ea typeface="Cambria Math" panose="02040503050406030204" pitchFamily="18" charset="0"/>
                        </a:rPr>
                        <m:t>+</m:t>
                      </m:r>
                      <m:r>
                        <a:rPr lang="en-GB" sz="5400" b="1" i="1" smtClean="0">
                          <a:solidFill>
                            <a:schemeClr val="tx1"/>
                          </a:solidFill>
                          <a:latin typeface="Cambria Math" panose="02040503050406030204" pitchFamily="18" charset="0"/>
                          <a:ea typeface="Cambria Math" panose="02040503050406030204" pitchFamily="18" charset="0"/>
                        </a:rPr>
                        <m:t>𝟏</m:t>
                      </m:r>
                      <m:r>
                        <a:rPr lang="en-GB" sz="5400" b="1" i="1" smtClean="0">
                          <a:latin typeface="Cambria Math" panose="02040503050406030204" pitchFamily="18" charset="0"/>
                        </a:rPr>
                        <m:t>=</m:t>
                      </m:r>
                      <m:r>
                        <a:rPr lang="en-GB" sz="5400" b="1" i="1" smtClean="0">
                          <a:latin typeface="Cambria Math" panose="02040503050406030204" pitchFamily="18" charset="0"/>
                        </a:rPr>
                        <m:t>𝟑𝟎𝟏</m:t>
                      </m:r>
                    </m:oMath>
                  </m:oMathPara>
                </a14:m>
                <a:endParaRPr lang="en-GB" sz="5400" b="1" dirty="0"/>
              </a:p>
            </p:txBody>
          </p:sp>
        </mc:Choice>
        <mc:Fallback xmlns="">
          <p:sp>
            <p:nvSpPr>
              <p:cNvPr id="6" name="TextBox 5"/>
              <p:cNvSpPr txBox="1">
                <a:spLocks noRot="1" noChangeAspect="1" noMove="1" noResize="1" noEditPoints="1" noAdjustHandles="1" noChangeArrowheads="1" noChangeShapeType="1" noTextEdit="1"/>
              </p:cNvSpPr>
              <p:nvPr/>
            </p:nvSpPr>
            <p:spPr>
              <a:xfrm>
                <a:off x="2057126" y="3749734"/>
                <a:ext cx="6033703" cy="830997"/>
              </a:xfrm>
              <a:prstGeom prst="rect">
                <a:avLst/>
              </a:prstGeom>
              <a:blipFill>
                <a:blip r:embed="rId4"/>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2287969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0" y="200144"/>
            <a:ext cx="11626757" cy="750661"/>
          </a:xfrm>
          <a:solidFill>
            <a:schemeClr val="accent2"/>
          </a:solidFill>
        </p:spPr>
        <p:txBody>
          <a:bodyPr/>
          <a:lstStyle/>
          <a:p>
            <a:r>
              <a:rPr lang="en-GB" dirty="0" smtClean="0">
                <a:latin typeface="Century Gothic" panose="020B0502020202020204" pitchFamily="34" charset="0"/>
              </a:rPr>
              <a:t>Mini White board</a:t>
            </a:r>
            <a:endParaRPr lang="en-GB" dirty="0">
              <a:latin typeface="Century Gothic" panose="020B0502020202020204" pitchFamily="34" charset="0"/>
            </a:endParaRPr>
          </a:p>
        </p:txBody>
      </p:sp>
      <p:pic>
        <p:nvPicPr>
          <p:cNvPr id="3" name="Picture 2">
            <a:extLst>
              <a:ext uri="{FF2B5EF4-FFF2-40B4-BE49-F238E27FC236}">
                <a16:creationId xmlns:a16="http://schemas.microsoft.com/office/drawing/2014/main" id="{EED97B39-03CB-FAAA-BA55-BC39B298FDBB}"/>
              </a:ext>
            </a:extLst>
          </p:cNvPr>
          <p:cNvPicPr>
            <a:picLocks noChangeAspect="1"/>
          </p:cNvPicPr>
          <p:nvPr/>
        </p:nvPicPr>
        <p:blipFill rotWithShape="1">
          <a:blip r:embed="rId2"/>
          <a:srcRect b="1495"/>
          <a:stretch/>
        </p:blipFill>
        <p:spPr>
          <a:xfrm>
            <a:off x="9497754" y="2852848"/>
            <a:ext cx="2590252" cy="3455767"/>
          </a:xfrm>
          <a:prstGeom prst="rect">
            <a:avLst/>
          </a:prstGeom>
        </p:spPr>
      </p:pic>
      <p:sp>
        <p:nvSpPr>
          <p:cNvPr id="4" name="Rectangle 2"/>
          <p:cNvSpPr txBox="1">
            <a:spLocks noChangeArrowheads="1"/>
          </p:cNvSpPr>
          <p:nvPr/>
        </p:nvSpPr>
        <p:spPr bwMode="auto">
          <a:xfrm>
            <a:off x="1058212" y="1189629"/>
            <a:ext cx="9914587" cy="1021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defTabSz="914400" rtl="0" eaLnBrk="0" fontAlgn="base" latinLnBrk="0" hangingPunct="0">
              <a:lnSpc>
                <a:spcPct val="150000"/>
              </a:lnSpc>
              <a:spcBef>
                <a:spcPct val="0"/>
              </a:spcBef>
              <a:spcAft>
                <a:spcPct val="0"/>
              </a:spcAft>
              <a:buClrTx/>
              <a:buSzTx/>
              <a:buFontTx/>
              <a:buNone/>
              <a:tabLst/>
              <a:defRPr/>
            </a:pPr>
            <a:r>
              <a:rPr lang="en-GB" altLang="en-US" sz="4400" kern="0" dirty="0" smtClean="0">
                <a:solidFill>
                  <a:prstClr val="black"/>
                </a:solidFill>
                <a:latin typeface="Arial" panose="020B0604020202020204" pitchFamily="34" charset="0"/>
                <a:cs typeface="Arial" panose="020B0604020202020204" pitchFamily="34" charset="0"/>
              </a:rPr>
              <a:t>Which term in the sequence</a:t>
            </a:r>
            <a:endParaRPr kumimoji="0" lang="en-AU" altLang="en-US" sz="4400"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5" name="TextBox 4"/>
              <p:cNvSpPr txBox="1"/>
              <p:nvPr/>
            </p:nvSpPr>
            <p:spPr>
              <a:xfrm>
                <a:off x="3519480" y="2437349"/>
                <a:ext cx="4023537" cy="83099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5400" b="1" i="1" smtClean="0">
                          <a:solidFill>
                            <a:schemeClr val="tx1"/>
                          </a:solidFill>
                          <a:latin typeface="Cambria Math" panose="02040503050406030204" pitchFamily="18" charset="0"/>
                        </a:rPr>
                        <m:t>𝟑</m:t>
                      </m:r>
                      <m:r>
                        <a:rPr lang="en-GB" sz="5400" b="1" i="1" smtClean="0">
                          <a:solidFill>
                            <a:srgbClr val="C00000"/>
                          </a:solidFill>
                          <a:latin typeface="Cambria Math" panose="02040503050406030204" pitchFamily="18" charset="0"/>
                        </a:rPr>
                        <m:t>𝒏</m:t>
                      </m:r>
                      <m:r>
                        <a:rPr lang="en-GB" sz="5400" b="1" i="1" smtClean="0">
                          <a:solidFill>
                            <a:schemeClr val="tx1"/>
                          </a:solidFill>
                          <a:latin typeface="Cambria Math" panose="02040503050406030204" pitchFamily="18" charset="0"/>
                        </a:rPr>
                        <m:t>+</m:t>
                      </m:r>
                      <m:r>
                        <a:rPr lang="en-GB" sz="5400" b="1" i="1" smtClean="0">
                          <a:solidFill>
                            <a:schemeClr val="tx1"/>
                          </a:solidFill>
                          <a:latin typeface="Cambria Math" panose="02040503050406030204" pitchFamily="18" charset="0"/>
                        </a:rPr>
                        <m:t>𝟏</m:t>
                      </m:r>
                      <m:r>
                        <a:rPr lang="en-GB" sz="5400" b="1" i="1" smtClean="0">
                          <a:solidFill>
                            <a:schemeClr val="tx1"/>
                          </a:solidFill>
                          <a:latin typeface="Cambria Math" panose="02040503050406030204" pitchFamily="18" charset="0"/>
                        </a:rPr>
                        <m:t>=</m:t>
                      </m:r>
                      <m:r>
                        <a:rPr lang="en-GB" sz="5400" b="1" i="1" smtClean="0">
                          <a:solidFill>
                            <a:schemeClr val="tx1"/>
                          </a:solidFill>
                          <a:latin typeface="Cambria Math" panose="02040503050406030204" pitchFamily="18" charset="0"/>
                        </a:rPr>
                        <m:t>𝟑𝟏</m:t>
                      </m:r>
                    </m:oMath>
                  </m:oMathPara>
                </a14:m>
                <a:endParaRPr lang="en-GB" sz="5400" b="1" dirty="0">
                  <a:solidFill>
                    <a:schemeClr val="tx1"/>
                  </a:solidFill>
                </a:endParaRPr>
              </a:p>
            </p:txBody>
          </p:sp>
        </mc:Choice>
        <mc:Fallback xmlns="">
          <p:sp>
            <p:nvSpPr>
              <p:cNvPr id="5" name="TextBox 4"/>
              <p:cNvSpPr txBox="1">
                <a:spLocks noRot="1" noChangeAspect="1" noMove="1" noResize="1" noEditPoints="1" noAdjustHandles="1" noChangeArrowheads="1" noChangeShapeType="1" noTextEdit="1"/>
              </p:cNvSpPr>
              <p:nvPr/>
            </p:nvSpPr>
            <p:spPr>
              <a:xfrm>
                <a:off x="3519480" y="2437349"/>
                <a:ext cx="4023537" cy="830997"/>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2462075" y="3494759"/>
                <a:ext cx="5206554" cy="83099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5400" b="1" i="1" smtClean="0">
                          <a:solidFill>
                            <a:schemeClr val="tx1"/>
                          </a:solidFill>
                          <a:latin typeface="Cambria Math" panose="02040503050406030204" pitchFamily="18" charset="0"/>
                        </a:rPr>
                        <m:t>𝟑</m:t>
                      </m:r>
                      <m:r>
                        <a:rPr lang="en-GB" sz="5400" b="1" i="1" smtClean="0">
                          <a:solidFill>
                            <a:schemeClr val="tx1"/>
                          </a:solidFill>
                          <a:latin typeface="Cambria Math" panose="02040503050406030204" pitchFamily="18" charset="0"/>
                          <a:ea typeface="Cambria Math" panose="02040503050406030204" pitchFamily="18" charset="0"/>
                        </a:rPr>
                        <m:t>×</m:t>
                      </m:r>
                      <m:r>
                        <a:rPr lang="en-GB" sz="5400" b="1" i="1" smtClean="0">
                          <a:solidFill>
                            <a:srgbClr val="C00000"/>
                          </a:solidFill>
                          <a:latin typeface="Cambria Math" panose="02040503050406030204" pitchFamily="18" charset="0"/>
                          <a:ea typeface="Cambria Math" panose="02040503050406030204" pitchFamily="18" charset="0"/>
                        </a:rPr>
                        <m:t>𝟏𝟎</m:t>
                      </m:r>
                      <m:r>
                        <a:rPr lang="en-GB" sz="5400" b="1" i="1" smtClean="0">
                          <a:solidFill>
                            <a:schemeClr val="tx1"/>
                          </a:solidFill>
                          <a:latin typeface="Cambria Math" panose="02040503050406030204" pitchFamily="18" charset="0"/>
                          <a:ea typeface="Cambria Math" panose="02040503050406030204" pitchFamily="18" charset="0"/>
                        </a:rPr>
                        <m:t>+</m:t>
                      </m:r>
                      <m:r>
                        <a:rPr lang="en-GB" sz="5400" b="1" i="1" smtClean="0">
                          <a:solidFill>
                            <a:schemeClr val="tx1"/>
                          </a:solidFill>
                          <a:latin typeface="Cambria Math" panose="02040503050406030204" pitchFamily="18" charset="0"/>
                          <a:ea typeface="Cambria Math" panose="02040503050406030204" pitchFamily="18" charset="0"/>
                        </a:rPr>
                        <m:t>𝟏</m:t>
                      </m:r>
                      <m:r>
                        <a:rPr lang="en-GB" sz="5400" b="1" i="1" smtClean="0">
                          <a:latin typeface="Cambria Math" panose="02040503050406030204" pitchFamily="18" charset="0"/>
                        </a:rPr>
                        <m:t>=</m:t>
                      </m:r>
                      <m:r>
                        <a:rPr lang="en-GB" sz="5400" b="1" i="1" smtClean="0">
                          <a:latin typeface="Cambria Math" panose="02040503050406030204" pitchFamily="18" charset="0"/>
                        </a:rPr>
                        <m:t>𝟑𝟏</m:t>
                      </m:r>
                    </m:oMath>
                  </m:oMathPara>
                </a14:m>
                <a:endParaRPr lang="en-GB" sz="5400" b="1" dirty="0"/>
              </a:p>
            </p:txBody>
          </p:sp>
        </mc:Choice>
        <mc:Fallback xmlns="">
          <p:sp>
            <p:nvSpPr>
              <p:cNvPr id="6" name="TextBox 5"/>
              <p:cNvSpPr txBox="1">
                <a:spLocks noRot="1" noChangeAspect="1" noMove="1" noResize="1" noEditPoints="1" noAdjustHandles="1" noChangeArrowheads="1" noChangeShapeType="1" noTextEdit="1"/>
              </p:cNvSpPr>
              <p:nvPr/>
            </p:nvSpPr>
            <p:spPr>
              <a:xfrm>
                <a:off x="2462075" y="3494759"/>
                <a:ext cx="5206554" cy="830997"/>
              </a:xfrm>
              <a:prstGeom prst="rect">
                <a:avLst/>
              </a:prstGeom>
              <a:blipFill>
                <a:blip r:embed="rId4"/>
                <a:stretch>
                  <a:fillRect/>
                </a:stretch>
              </a:blipFill>
            </p:spPr>
            <p:txBody>
              <a:bodyPr/>
              <a:lstStyle/>
              <a:p>
                <a:r>
                  <a:rPr lang="en-GB">
                    <a:noFill/>
                  </a:rPr>
                  <a:t> </a:t>
                </a:r>
              </a:p>
            </p:txBody>
          </p:sp>
        </mc:Fallback>
      </mc:AlternateContent>
      <p:sp>
        <p:nvSpPr>
          <p:cNvPr id="7" name="TextBox 6"/>
          <p:cNvSpPr txBox="1"/>
          <p:nvPr/>
        </p:nvSpPr>
        <p:spPr>
          <a:xfrm>
            <a:off x="3872864" y="4731944"/>
            <a:ext cx="2909451" cy="830997"/>
          </a:xfrm>
          <a:prstGeom prst="rect">
            <a:avLst/>
          </a:prstGeom>
          <a:noFill/>
        </p:spPr>
        <p:txBody>
          <a:bodyPr wrap="none" lIns="0" tIns="0" rIns="0" bIns="0" rtlCol="0">
            <a:spAutoFit/>
          </a:bodyPr>
          <a:lstStyle/>
          <a:p>
            <a:r>
              <a:rPr lang="en-GB" sz="5400" b="1" dirty="0" smtClean="0">
                <a:solidFill>
                  <a:schemeClr val="tx1"/>
                </a:solidFill>
              </a:rPr>
              <a:t>10</a:t>
            </a:r>
            <a:r>
              <a:rPr lang="en-GB" sz="5400" b="1" baseline="30000" dirty="0" smtClean="0">
                <a:solidFill>
                  <a:schemeClr val="tx1"/>
                </a:solidFill>
              </a:rPr>
              <a:t>th</a:t>
            </a:r>
            <a:r>
              <a:rPr lang="en-GB" sz="5400" b="1" dirty="0" smtClean="0">
                <a:solidFill>
                  <a:schemeClr val="tx1"/>
                </a:solidFill>
              </a:rPr>
              <a:t> term</a:t>
            </a:r>
            <a:endParaRPr lang="en-GB" sz="5400" b="1" dirty="0"/>
          </a:p>
        </p:txBody>
      </p:sp>
    </p:spTree>
    <p:extLst>
      <p:ext uri="{BB962C8B-B14F-4D97-AF65-F5344CB8AC3E}">
        <p14:creationId xmlns:p14="http://schemas.microsoft.com/office/powerpoint/2010/main" val="2375332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0" y="200144"/>
            <a:ext cx="11626757" cy="750661"/>
          </a:xfrm>
          <a:solidFill>
            <a:schemeClr val="accent2"/>
          </a:solidFill>
        </p:spPr>
        <p:txBody>
          <a:bodyPr/>
          <a:lstStyle/>
          <a:p>
            <a:r>
              <a:rPr lang="en-GB" dirty="0" smtClean="0">
                <a:latin typeface="Century Gothic" panose="020B0502020202020204" pitchFamily="34" charset="0"/>
              </a:rPr>
              <a:t>Mini White board</a:t>
            </a:r>
            <a:endParaRPr lang="en-GB" dirty="0">
              <a:latin typeface="Century Gothic" panose="020B0502020202020204" pitchFamily="34" charset="0"/>
            </a:endParaRPr>
          </a:p>
        </p:txBody>
      </p:sp>
      <p:pic>
        <p:nvPicPr>
          <p:cNvPr id="3" name="Picture 2">
            <a:extLst>
              <a:ext uri="{FF2B5EF4-FFF2-40B4-BE49-F238E27FC236}">
                <a16:creationId xmlns:a16="http://schemas.microsoft.com/office/drawing/2014/main" id="{EED97B39-03CB-FAAA-BA55-BC39B298FDBB}"/>
              </a:ext>
            </a:extLst>
          </p:cNvPr>
          <p:cNvPicPr>
            <a:picLocks noChangeAspect="1"/>
          </p:cNvPicPr>
          <p:nvPr/>
        </p:nvPicPr>
        <p:blipFill rotWithShape="1">
          <a:blip r:embed="rId2"/>
          <a:srcRect b="1495"/>
          <a:stretch/>
        </p:blipFill>
        <p:spPr>
          <a:xfrm>
            <a:off x="9497754" y="2852848"/>
            <a:ext cx="2590252" cy="3455767"/>
          </a:xfrm>
          <a:prstGeom prst="rect">
            <a:avLst/>
          </a:prstGeom>
        </p:spPr>
      </p:pic>
      <p:sp>
        <p:nvSpPr>
          <p:cNvPr id="4" name="Rectangle 2"/>
          <p:cNvSpPr txBox="1">
            <a:spLocks noChangeArrowheads="1"/>
          </p:cNvSpPr>
          <p:nvPr/>
        </p:nvSpPr>
        <p:spPr bwMode="auto">
          <a:xfrm>
            <a:off x="1058212" y="1189629"/>
            <a:ext cx="9914587" cy="1021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defTabSz="914400" rtl="0" eaLnBrk="0" fontAlgn="base" latinLnBrk="0" hangingPunct="0">
              <a:lnSpc>
                <a:spcPct val="150000"/>
              </a:lnSpc>
              <a:spcBef>
                <a:spcPct val="0"/>
              </a:spcBef>
              <a:spcAft>
                <a:spcPct val="0"/>
              </a:spcAft>
              <a:buClrTx/>
              <a:buSzTx/>
              <a:buFontTx/>
              <a:buNone/>
              <a:tabLst/>
              <a:defRPr/>
            </a:pPr>
            <a:r>
              <a:rPr lang="en-GB" altLang="en-US" sz="4400" kern="0" dirty="0" smtClean="0">
                <a:solidFill>
                  <a:prstClr val="black"/>
                </a:solidFill>
                <a:latin typeface="Arial" panose="020B0604020202020204" pitchFamily="34" charset="0"/>
                <a:cs typeface="Arial" panose="020B0604020202020204" pitchFamily="34" charset="0"/>
              </a:rPr>
              <a:t>Which term in the sequence</a:t>
            </a:r>
            <a:endParaRPr kumimoji="0" lang="en-AU" altLang="en-US" sz="4400"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5" name="TextBox 4"/>
              <p:cNvSpPr txBox="1"/>
              <p:nvPr/>
            </p:nvSpPr>
            <p:spPr>
              <a:xfrm>
                <a:off x="3519480" y="2437349"/>
                <a:ext cx="4023537" cy="83099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5400" b="1" i="1" smtClean="0">
                          <a:solidFill>
                            <a:schemeClr val="tx1"/>
                          </a:solidFill>
                          <a:latin typeface="Cambria Math" panose="02040503050406030204" pitchFamily="18" charset="0"/>
                        </a:rPr>
                        <m:t>𝟑</m:t>
                      </m:r>
                      <m:r>
                        <a:rPr lang="en-GB" sz="5400" b="1" i="1" smtClean="0">
                          <a:solidFill>
                            <a:srgbClr val="C00000"/>
                          </a:solidFill>
                          <a:latin typeface="Cambria Math" panose="02040503050406030204" pitchFamily="18" charset="0"/>
                        </a:rPr>
                        <m:t>𝒏</m:t>
                      </m:r>
                      <m:r>
                        <a:rPr lang="en-GB" sz="5400" b="1" i="1" smtClean="0">
                          <a:solidFill>
                            <a:schemeClr val="tx1"/>
                          </a:solidFill>
                          <a:latin typeface="Cambria Math" panose="02040503050406030204" pitchFamily="18" charset="0"/>
                        </a:rPr>
                        <m:t>+</m:t>
                      </m:r>
                      <m:r>
                        <a:rPr lang="en-GB" sz="5400" b="1" i="1" smtClean="0">
                          <a:solidFill>
                            <a:schemeClr val="tx1"/>
                          </a:solidFill>
                          <a:latin typeface="Cambria Math" panose="02040503050406030204" pitchFamily="18" charset="0"/>
                        </a:rPr>
                        <m:t>𝟏</m:t>
                      </m:r>
                      <m:r>
                        <a:rPr lang="en-GB" sz="5400" b="1" i="1" smtClean="0">
                          <a:solidFill>
                            <a:schemeClr val="tx1"/>
                          </a:solidFill>
                          <a:latin typeface="Cambria Math" panose="02040503050406030204" pitchFamily="18" charset="0"/>
                        </a:rPr>
                        <m:t>=</m:t>
                      </m:r>
                      <m:r>
                        <a:rPr lang="en-GB" sz="5400" b="1" i="1" smtClean="0">
                          <a:solidFill>
                            <a:schemeClr val="tx1"/>
                          </a:solidFill>
                          <a:latin typeface="Cambria Math" panose="02040503050406030204" pitchFamily="18" charset="0"/>
                        </a:rPr>
                        <m:t>𝟐𝟓</m:t>
                      </m:r>
                    </m:oMath>
                  </m:oMathPara>
                </a14:m>
                <a:endParaRPr lang="en-GB" sz="5400" b="1" dirty="0">
                  <a:solidFill>
                    <a:schemeClr val="tx1"/>
                  </a:solidFill>
                </a:endParaRPr>
              </a:p>
            </p:txBody>
          </p:sp>
        </mc:Choice>
        <mc:Fallback xmlns="">
          <p:sp>
            <p:nvSpPr>
              <p:cNvPr id="5" name="TextBox 4"/>
              <p:cNvSpPr txBox="1">
                <a:spLocks noRot="1" noChangeAspect="1" noMove="1" noResize="1" noEditPoints="1" noAdjustHandles="1" noChangeArrowheads="1" noChangeShapeType="1" noTextEdit="1"/>
              </p:cNvSpPr>
              <p:nvPr/>
            </p:nvSpPr>
            <p:spPr>
              <a:xfrm>
                <a:off x="3519480" y="2437349"/>
                <a:ext cx="4023537" cy="830997"/>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2462075" y="3494759"/>
                <a:ext cx="4792979" cy="83099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5400" b="1" i="1" smtClean="0">
                          <a:solidFill>
                            <a:schemeClr val="tx1"/>
                          </a:solidFill>
                          <a:latin typeface="Cambria Math" panose="02040503050406030204" pitchFamily="18" charset="0"/>
                        </a:rPr>
                        <m:t>𝟑</m:t>
                      </m:r>
                      <m:r>
                        <a:rPr lang="en-GB" sz="5400" b="1" i="1" smtClean="0">
                          <a:solidFill>
                            <a:schemeClr val="tx1"/>
                          </a:solidFill>
                          <a:latin typeface="Cambria Math" panose="02040503050406030204" pitchFamily="18" charset="0"/>
                          <a:ea typeface="Cambria Math" panose="02040503050406030204" pitchFamily="18" charset="0"/>
                        </a:rPr>
                        <m:t>×</m:t>
                      </m:r>
                      <m:r>
                        <a:rPr lang="en-GB" sz="5400" b="1" i="1" smtClean="0">
                          <a:solidFill>
                            <a:srgbClr val="C00000"/>
                          </a:solidFill>
                          <a:latin typeface="Cambria Math" panose="02040503050406030204" pitchFamily="18" charset="0"/>
                          <a:ea typeface="Cambria Math" panose="02040503050406030204" pitchFamily="18" charset="0"/>
                        </a:rPr>
                        <m:t>𝟖</m:t>
                      </m:r>
                      <m:r>
                        <a:rPr lang="en-GB" sz="5400" b="1" i="1" smtClean="0">
                          <a:solidFill>
                            <a:schemeClr val="tx1"/>
                          </a:solidFill>
                          <a:latin typeface="Cambria Math" panose="02040503050406030204" pitchFamily="18" charset="0"/>
                          <a:ea typeface="Cambria Math" panose="02040503050406030204" pitchFamily="18" charset="0"/>
                        </a:rPr>
                        <m:t>+</m:t>
                      </m:r>
                      <m:r>
                        <a:rPr lang="en-GB" sz="5400" b="1" i="1" smtClean="0">
                          <a:solidFill>
                            <a:schemeClr val="tx1"/>
                          </a:solidFill>
                          <a:latin typeface="Cambria Math" panose="02040503050406030204" pitchFamily="18" charset="0"/>
                          <a:ea typeface="Cambria Math" panose="02040503050406030204" pitchFamily="18" charset="0"/>
                        </a:rPr>
                        <m:t>𝟏</m:t>
                      </m:r>
                      <m:r>
                        <a:rPr lang="en-GB" sz="5400" b="1" i="1" smtClean="0">
                          <a:latin typeface="Cambria Math" panose="02040503050406030204" pitchFamily="18" charset="0"/>
                        </a:rPr>
                        <m:t>=</m:t>
                      </m:r>
                      <m:r>
                        <a:rPr lang="en-GB" sz="5400" b="1" i="1" smtClean="0">
                          <a:latin typeface="Cambria Math" panose="02040503050406030204" pitchFamily="18" charset="0"/>
                        </a:rPr>
                        <m:t>𝟑𝟏</m:t>
                      </m:r>
                    </m:oMath>
                  </m:oMathPara>
                </a14:m>
                <a:endParaRPr lang="en-GB" sz="5400" b="1" dirty="0"/>
              </a:p>
            </p:txBody>
          </p:sp>
        </mc:Choice>
        <mc:Fallback xmlns="">
          <p:sp>
            <p:nvSpPr>
              <p:cNvPr id="6" name="TextBox 5"/>
              <p:cNvSpPr txBox="1">
                <a:spLocks noRot="1" noChangeAspect="1" noMove="1" noResize="1" noEditPoints="1" noAdjustHandles="1" noChangeArrowheads="1" noChangeShapeType="1" noTextEdit="1"/>
              </p:cNvSpPr>
              <p:nvPr/>
            </p:nvSpPr>
            <p:spPr>
              <a:xfrm>
                <a:off x="2462075" y="3494759"/>
                <a:ext cx="4792979" cy="830997"/>
              </a:xfrm>
              <a:prstGeom prst="rect">
                <a:avLst/>
              </a:prstGeom>
              <a:blipFill>
                <a:blip r:embed="rId4"/>
                <a:stretch>
                  <a:fillRect/>
                </a:stretch>
              </a:blipFill>
            </p:spPr>
            <p:txBody>
              <a:bodyPr/>
              <a:lstStyle/>
              <a:p>
                <a:r>
                  <a:rPr lang="en-GB">
                    <a:noFill/>
                  </a:rPr>
                  <a:t> </a:t>
                </a:r>
              </a:p>
            </p:txBody>
          </p:sp>
        </mc:Fallback>
      </mc:AlternateContent>
      <p:sp>
        <p:nvSpPr>
          <p:cNvPr id="7" name="TextBox 6"/>
          <p:cNvSpPr txBox="1"/>
          <p:nvPr/>
        </p:nvSpPr>
        <p:spPr>
          <a:xfrm>
            <a:off x="3872864" y="4731944"/>
            <a:ext cx="2521524" cy="830997"/>
          </a:xfrm>
          <a:prstGeom prst="rect">
            <a:avLst/>
          </a:prstGeom>
          <a:noFill/>
        </p:spPr>
        <p:txBody>
          <a:bodyPr wrap="none" lIns="0" tIns="0" rIns="0" bIns="0" rtlCol="0">
            <a:spAutoFit/>
          </a:bodyPr>
          <a:lstStyle/>
          <a:p>
            <a:r>
              <a:rPr lang="en-GB" sz="5400" b="1" dirty="0" smtClean="0">
                <a:solidFill>
                  <a:schemeClr val="tx1"/>
                </a:solidFill>
              </a:rPr>
              <a:t>8</a:t>
            </a:r>
            <a:r>
              <a:rPr lang="en-GB" sz="5400" b="1" baseline="30000" dirty="0" smtClean="0">
                <a:solidFill>
                  <a:schemeClr val="tx1"/>
                </a:solidFill>
              </a:rPr>
              <a:t>th</a:t>
            </a:r>
            <a:r>
              <a:rPr lang="en-GB" sz="5400" b="1" dirty="0" smtClean="0">
                <a:solidFill>
                  <a:schemeClr val="tx1"/>
                </a:solidFill>
              </a:rPr>
              <a:t> term</a:t>
            </a:r>
            <a:endParaRPr lang="en-GB" sz="5400" b="1" dirty="0"/>
          </a:p>
        </p:txBody>
      </p:sp>
    </p:spTree>
    <p:extLst>
      <p:ext uri="{BB962C8B-B14F-4D97-AF65-F5344CB8AC3E}">
        <p14:creationId xmlns:p14="http://schemas.microsoft.com/office/powerpoint/2010/main" val="1844937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
          <p:cNvSpPr txBox="1">
            <a:spLocks noChangeArrowheads="1"/>
          </p:cNvSpPr>
          <p:nvPr/>
        </p:nvSpPr>
        <p:spPr bwMode="auto">
          <a:xfrm>
            <a:off x="1541417" y="0"/>
            <a:ext cx="9688649" cy="68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AU" altLang="en-US" sz="3200" b="1" i="0" u="sng"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Independent work</a:t>
            </a:r>
            <a:endParaRPr kumimoji="0" lang="en-AU" altLang="en-US" sz="3200" b="1" i="0" u="sng"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graphicFrame>
            <p:nvGraphicFramePr>
              <p:cNvPr id="5" name="Table 4"/>
              <p:cNvGraphicFramePr>
                <a:graphicFrameLocks noGrp="1"/>
              </p:cNvGraphicFramePr>
              <p:nvPr>
                <p:extLst>
                  <p:ext uri="{D42A27DB-BD31-4B8C-83A1-F6EECF244321}">
                    <p14:modId xmlns:p14="http://schemas.microsoft.com/office/powerpoint/2010/main" val="1410359063"/>
                  </p:ext>
                </p:extLst>
              </p:nvPr>
            </p:nvGraphicFramePr>
            <p:xfrm>
              <a:off x="509575" y="1802677"/>
              <a:ext cx="9914586" cy="914400"/>
            </p:xfrm>
            <a:graphic>
              <a:graphicData uri="http://schemas.openxmlformats.org/drawingml/2006/table">
                <a:tbl>
                  <a:tblPr firstRow="1" bandRow="1">
                    <a:tableStyleId>{5C22544A-7EE6-4342-B048-85BDC9FD1C3A}</a:tableStyleId>
                  </a:tblPr>
                  <a:tblGrid>
                    <a:gridCol w="1127136">
                      <a:extLst>
                        <a:ext uri="{9D8B030D-6E8A-4147-A177-3AD203B41FA5}">
                          <a16:colId xmlns:a16="http://schemas.microsoft.com/office/drawing/2014/main" val="1445214059"/>
                        </a:ext>
                      </a:extLst>
                    </a:gridCol>
                    <a:gridCol w="878745">
                      <a:extLst>
                        <a:ext uri="{9D8B030D-6E8A-4147-A177-3AD203B41FA5}">
                          <a16:colId xmlns:a16="http://schemas.microsoft.com/office/drawing/2014/main" val="838834134"/>
                        </a:ext>
                      </a:extLst>
                    </a:gridCol>
                    <a:gridCol w="878745">
                      <a:extLst>
                        <a:ext uri="{9D8B030D-6E8A-4147-A177-3AD203B41FA5}">
                          <a16:colId xmlns:a16="http://schemas.microsoft.com/office/drawing/2014/main" val="2578350867"/>
                        </a:ext>
                      </a:extLst>
                    </a:gridCol>
                    <a:gridCol w="878745">
                      <a:extLst>
                        <a:ext uri="{9D8B030D-6E8A-4147-A177-3AD203B41FA5}">
                          <a16:colId xmlns:a16="http://schemas.microsoft.com/office/drawing/2014/main" val="3269010091"/>
                        </a:ext>
                      </a:extLst>
                    </a:gridCol>
                    <a:gridCol w="878745">
                      <a:extLst>
                        <a:ext uri="{9D8B030D-6E8A-4147-A177-3AD203B41FA5}">
                          <a16:colId xmlns:a16="http://schemas.microsoft.com/office/drawing/2014/main" val="680887066"/>
                        </a:ext>
                      </a:extLst>
                    </a:gridCol>
                    <a:gridCol w="878745">
                      <a:extLst>
                        <a:ext uri="{9D8B030D-6E8A-4147-A177-3AD203B41FA5}">
                          <a16:colId xmlns:a16="http://schemas.microsoft.com/office/drawing/2014/main" val="3224734577"/>
                        </a:ext>
                      </a:extLst>
                    </a:gridCol>
                    <a:gridCol w="878745">
                      <a:extLst>
                        <a:ext uri="{9D8B030D-6E8A-4147-A177-3AD203B41FA5}">
                          <a16:colId xmlns:a16="http://schemas.microsoft.com/office/drawing/2014/main" val="2584937594"/>
                        </a:ext>
                      </a:extLst>
                    </a:gridCol>
                    <a:gridCol w="878745">
                      <a:extLst>
                        <a:ext uri="{9D8B030D-6E8A-4147-A177-3AD203B41FA5}">
                          <a16:colId xmlns:a16="http://schemas.microsoft.com/office/drawing/2014/main" val="3999391288"/>
                        </a:ext>
                      </a:extLst>
                    </a:gridCol>
                    <a:gridCol w="878745">
                      <a:extLst>
                        <a:ext uri="{9D8B030D-6E8A-4147-A177-3AD203B41FA5}">
                          <a16:colId xmlns:a16="http://schemas.microsoft.com/office/drawing/2014/main" val="3601894600"/>
                        </a:ext>
                      </a:extLst>
                    </a:gridCol>
                    <a:gridCol w="878745">
                      <a:extLst>
                        <a:ext uri="{9D8B030D-6E8A-4147-A177-3AD203B41FA5}">
                          <a16:colId xmlns:a16="http://schemas.microsoft.com/office/drawing/2014/main" val="963880208"/>
                        </a:ext>
                      </a:extLst>
                    </a:gridCol>
                    <a:gridCol w="878745">
                      <a:extLst>
                        <a:ext uri="{9D8B030D-6E8A-4147-A177-3AD203B41FA5}">
                          <a16:colId xmlns:a16="http://schemas.microsoft.com/office/drawing/2014/main" val="3880964657"/>
                        </a:ext>
                      </a:extLst>
                    </a:gridCol>
                  </a:tblGrid>
                  <a:tr h="365760">
                    <a:tc>
                      <a:txBody>
                        <a:bodyPr/>
                        <a:lstStyle/>
                        <a:p>
                          <a:pPr/>
                          <a14:m>
                            <m:oMathPara xmlns:m="http://schemas.openxmlformats.org/officeDocument/2006/math">
                              <m:oMathParaPr>
                                <m:jc m:val="centerGroup"/>
                              </m:oMathParaPr>
                              <m:oMath xmlns:m="http://schemas.openxmlformats.org/officeDocument/2006/math">
                                <m:r>
                                  <a:rPr lang="en-GB" sz="2400" b="1" i="1" dirty="0" smtClean="0">
                                    <a:solidFill>
                                      <a:schemeClr val="tx1"/>
                                    </a:solidFill>
                                    <a:latin typeface="Cambria Math" panose="02040503050406030204" pitchFamily="18" charset="0"/>
                                  </a:rPr>
                                  <m:t>𝒏</m:t>
                                </m:r>
                              </m:oMath>
                            </m:oMathPara>
                          </a14:m>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400" dirty="0" smtClean="0">
                              <a:solidFill>
                                <a:schemeClr val="tx1"/>
                              </a:solidFill>
                            </a:rPr>
                            <a:t>1</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400" dirty="0" smtClean="0">
                              <a:solidFill>
                                <a:schemeClr val="tx1"/>
                              </a:solidFill>
                            </a:rPr>
                            <a:t>2</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400" dirty="0" smtClean="0">
                              <a:solidFill>
                                <a:schemeClr val="tx1"/>
                              </a:solidFill>
                            </a:rPr>
                            <a:t>3</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400" dirty="0" smtClean="0">
                              <a:solidFill>
                                <a:schemeClr val="tx1"/>
                              </a:solidFill>
                            </a:rPr>
                            <a:t>4</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400" dirty="0" smtClean="0">
                              <a:solidFill>
                                <a:schemeClr val="tx1"/>
                              </a:solidFill>
                            </a:rPr>
                            <a:t>5</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400" dirty="0" smtClean="0">
                              <a:solidFill>
                                <a:schemeClr val="tx1"/>
                              </a:solidFill>
                            </a:rPr>
                            <a:t>6</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400" dirty="0" smtClean="0">
                              <a:solidFill>
                                <a:schemeClr val="tx1"/>
                              </a:solidFill>
                            </a:rPr>
                            <a:t>7</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400" dirty="0" smtClean="0">
                              <a:solidFill>
                                <a:schemeClr val="tx1"/>
                              </a:solidFill>
                            </a:rPr>
                            <a:t>8</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400" dirty="0" smtClean="0">
                              <a:solidFill>
                                <a:schemeClr val="tx1"/>
                              </a:solidFill>
                            </a:rPr>
                            <a:t>9</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400" dirty="0" smtClean="0">
                              <a:solidFill>
                                <a:schemeClr val="tx1"/>
                              </a:solidFill>
                            </a:rPr>
                            <a:t>10</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931222881"/>
                      </a:ext>
                    </a:extLst>
                  </a:tr>
                  <a:tr h="365760">
                    <a:tc>
                      <a:txBody>
                        <a:bodyPr/>
                        <a:lstStyle/>
                        <a:p>
                          <a:pPr/>
                          <a14:m>
                            <m:oMathPara xmlns:m="http://schemas.openxmlformats.org/officeDocument/2006/math">
                              <m:oMathParaPr>
                                <m:jc m:val="centerGroup"/>
                              </m:oMathParaPr>
                              <m:oMath xmlns:m="http://schemas.openxmlformats.org/officeDocument/2006/math">
                                <m:r>
                                  <a:rPr lang="en-GB" sz="2400" b="1" i="1" smtClean="0">
                                    <a:solidFill>
                                      <a:schemeClr val="tx1"/>
                                    </a:solidFill>
                                    <a:latin typeface="Cambria Math" panose="02040503050406030204" pitchFamily="18" charset="0"/>
                                  </a:rPr>
                                  <m:t>𝟒</m:t>
                                </m:r>
                                <m:r>
                                  <a:rPr lang="en-GB" sz="2400" b="1" i="1" smtClean="0">
                                    <a:solidFill>
                                      <a:srgbClr val="C00000"/>
                                    </a:solidFill>
                                    <a:latin typeface="Cambria Math" panose="02040503050406030204" pitchFamily="18" charset="0"/>
                                  </a:rPr>
                                  <m:t>𝒏</m:t>
                                </m:r>
                                <m:r>
                                  <a:rPr lang="en-GB" sz="2400" b="1" i="1" smtClean="0">
                                    <a:solidFill>
                                      <a:schemeClr val="tx1"/>
                                    </a:solidFill>
                                    <a:latin typeface="Cambria Math" panose="02040503050406030204" pitchFamily="18" charset="0"/>
                                  </a:rPr>
                                  <m:t>+</m:t>
                                </m:r>
                                <m:r>
                                  <a:rPr lang="en-GB" sz="2400" b="1" i="1" smtClean="0">
                                    <a:solidFill>
                                      <a:schemeClr val="tx1"/>
                                    </a:solidFill>
                                    <a:latin typeface="Cambria Math" panose="02040503050406030204" pitchFamily="18" charset="0"/>
                                  </a:rPr>
                                  <m:t>𝟑</m:t>
                                </m:r>
                              </m:oMath>
                            </m:oMathPara>
                          </a14:m>
                          <a:endParaRPr lang="en-GB" sz="2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24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24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24638167"/>
                      </a:ext>
                    </a:extLst>
                  </a:tr>
                </a:tbl>
              </a:graphicData>
            </a:graphic>
          </p:graphicFrame>
        </mc:Choice>
        <mc:Fallback xmlns="">
          <p:graphicFrame>
            <p:nvGraphicFramePr>
              <p:cNvPr id="5" name="Table 4"/>
              <p:cNvGraphicFramePr>
                <a:graphicFrameLocks noGrp="1"/>
              </p:cNvGraphicFramePr>
              <p:nvPr>
                <p:extLst>
                  <p:ext uri="{D42A27DB-BD31-4B8C-83A1-F6EECF244321}">
                    <p14:modId xmlns:p14="http://schemas.microsoft.com/office/powerpoint/2010/main" val="1410359063"/>
                  </p:ext>
                </p:extLst>
              </p:nvPr>
            </p:nvGraphicFramePr>
            <p:xfrm>
              <a:off x="509575" y="1802677"/>
              <a:ext cx="9914586" cy="914400"/>
            </p:xfrm>
            <a:graphic>
              <a:graphicData uri="http://schemas.openxmlformats.org/drawingml/2006/table">
                <a:tbl>
                  <a:tblPr firstRow="1" bandRow="1">
                    <a:tableStyleId>{5C22544A-7EE6-4342-B048-85BDC9FD1C3A}</a:tableStyleId>
                  </a:tblPr>
                  <a:tblGrid>
                    <a:gridCol w="1127136">
                      <a:extLst>
                        <a:ext uri="{9D8B030D-6E8A-4147-A177-3AD203B41FA5}">
                          <a16:colId xmlns:a16="http://schemas.microsoft.com/office/drawing/2014/main" val="1445214059"/>
                        </a:ext>
                      </a:extLst>
                    </a:gridCol>
                    <a:gridCol w="878745">
                      <a:extLst>
                        <a:ext uri="{9D8B030D-6E8A-4147-A177-3AD203B41FA5}">
                          <a16:colId xmlns:a16="http://schemas.microsoft.com/office/drawing/2014/main" val="838834134"/>
                        </a:ext>
                      </a:extLst>
                    </a:gridCol>
                    <a:gridCol w="878745">
                      <a:extLst>
                        <a:ext uri="{9D8B030D-6E8A-4147-A177-3AD203B41FA5}">
                          <a16:colId xmlns:a16="http://schemas.microsoft.com/office/drawing/2014/main" val="2578350867"/>
                        </a:ext>
                      </a:extLst>
                    </a:gridCol>
                    <a:gridCol w="878745">
                      <a:extLst>
                        <a:ext uri="{9D8B030D-6E8A-4147-A177-3AD203B41FA5}">
                          <a16:colId xmlns:a16="http://schemas.microsoft.com/office/drawing/2014/main" val="3269010091"/>
                        </a:ext>
                      </a:extLst>
                    </a:gridCol>
                    <a:gridCol w="878745">
                      <a:extLst>
                        <a:ext uri="{9D8B030D-6E8A-4147-A177-3AD203B41FA5}">
                          <a16:colId xmlns:a16="http://schemas.microsoft.com/office/drawing/2014/main" val="680887066"/>
                        </a:ext>
                      </a:extLst>
                    </a:gridCol>
                    <a:gridCol w="878745">
                      <a:extLst>
                        <a:ext uri="{9D8B030D-6E8A-4147-A177-3AD203B41FA5}">
                          <a16:colId xmlns:a16="http://schemas.microsoft.com/office/drawing/2014/main" val="3224734577"/>
                        </a:ext>
                      </a:extLst>
                    </a:gridCol>
                    <a:gridCol w="878745">
                      <a:extLst>
                        <a:ext uri="{9D8B030D-6E8A-4147-A177-3AD203B41FA5}">
                          <a16:colId xmlns:a16="http://schemas.microsoft.com/office/drawing/2014/main" val="2584937594"/>
                        </a:ext>
                      </a:extLst>
                    </a:gridCol>
                    <a:gridCol w="878745">
                      <a:extLst>
                        <a:ext uri="{9D8B030D-6E8A-4147-A177-3AD203B41FA5}">
                          <a16:colId xmlns:a16="http://schemas.microsoft.com/office/drawing/2014/main" val="3999391288"/>
                        </a:ext>
                      </a:extLst>
                    </a:gridCol>
                    <a:gridCol w="878745">
                      <a:extLst>
                        <a:ext uri="{9D8B030D-6E8A-4147-A177-3AD203B41FA5}">
                          <a16:colId xmlns:a16="http://schemas.microsoft.com/office/drawing/2014/main" val="3601894600"/>
                        </a:ext>
                      </a:extLst>
                    </a:gridCol>
                    <a:gridCol w="878745">
                      <a:extLst>
                        <a:ext uri="{9D8B030D-6E8A-4147-A177-3AD203B41FA5}">
                          <a16:colId xmlns:a16="http://schemas.microsoft.com/office/drawing/2014/main" val="963880208"/>
                        </a:ext>
                      </a:extLst>
                    </a:gridCol>
                    <a:gridCol w="878745">
                      <a:extLst>
                        <a:ext uri="{9D8B030D-6E8A-4147-A177-3AD203B41FA5}">
                          <a16:colId xmlns:a16="http://schemas.microsoft.com/office/drawing/2014/main" val="3880964657"/>
                        </a:ext>
                      </a:extLst>
                    </a:gridCol>
                  </a:tblGrid>
                  <a:tr h="457200">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541" t="-9211" r="-781081" b="-101316"/>
                          </a:stretch>
                        </a:blipFill>
                      </a:tcPr>
                    </a:tc>
                    <a:tc>
                      <a:txBody>
                        <a:bodyPr/>
                        <a:lstStyle/>
                        <a:p>
                          <a:pPr algn="ctr"/>
                          <a:r>
                            <a:rPr lang="en-GB" sz="2400" dirty="0" smtClean="0">
                              <a:solidFill>
                                <a:schemeClr val="tx1"/>
                              </a:solidFill>
                            </a:rPr>
                            <a:t>1</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400" dirty="0" smtClean="0">
                              <a:solidFill>
                                <a:schemeClr val="tx1"/>
                              </a:solidFill>
                            </a:rPr>
                            <a:t>2</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400" dirty="0" smtClean="0">
                              <a:solidFill>
                                <a:schemeClr val="tx1"/>
                              </a:solidFill>
                            </a:rPr>
                            <a:t>3</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400" dirty="0" smtClean="0">
                              <a:solidFill>
                                <a:schemeClr val="tx1"/>
                              </a:solidFill>
                            </a:rPr>
                            <a:t>4</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400" dirty="0" smtClean="0">
                              <a:solidFill>
                                <a:schemeClr val="tx1"/>
                              </a:solidFill>
                            </a:rPr>
                            <a:t>5</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400" dirty="0" smtClean="0">
                              <a:solidFill>
                                <a:schemeClr val="tx1"/>
                              </a:solidFill>
                            </a:rPr>
                            <a:t>6</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400" dirty="0" smtClean="0">
                              <a:solidFill>
                                <a:schemeClr val="tx1"/>
                              </a:solidFill>
                            </a:rPr>
                            <a:t>7</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400" dirty="0" smtClean="0">
                              <a:solidFill>
                                <a:schemeClr val="tx1"/>
                              </a:solidFill>
                            </a:rPr>
                            <a:t>8</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400" dirty="0" smtClean="0">
                              <a:solidFill>
                                <a:schemeClr val="tx1"/>
                              </a:solidFill>
                            </a:rPr>
                            <a:t>9</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400" dirty="0" smtClean="0">
                              <a:solidFill>
                                <a:schemeClr val="tx1"/>
                              </a:solidFill>
                            </a:rPr>
                            <a:t>10</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931222881"/>
                      </a:ext>
                    </a:extLst>
                  </a:tr>
                  <a:tr h="457200">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541" t="-110667" r="-781081" b="-2667"/>
                          </a:stretch>
                        </a:blipFill>
                      </a:tcPr>
                    </a:tc>
                    <a:tc>
                      <a:txBody>
                        <a:bodyPr/>
                        <a:lstStyle/>
                        <a:p>
                          <a:pPr algn="ct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24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24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24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24638167"/>
                      </a:ext>
                    </a:extLst>
                  </a:tr>
                </a:tbl>
              </a:graphicData>
            </a:graphic>
          </p:graphicFrame>
        </mc:Fallback>
      </mc:AlternateContent>
      <mc:AlternateContent xmlns:mc="http://schemas.openxmlformats.org/markup-compatibility/2006" xmlns:a14="http://schemas.microsoft.com/office/drawing/2010/main">
        <mc:Choice Requires="a14">
          <p:sp>
            <p:nvSpPr>
              <p:cNvPr id="7" name="Rectangle 2"/>
              <p:cNvSpPr txBox="1">
                <a:spLocks noChangeArrowheads="1"/>
              </p:cNvSpPr>
              <p:nvPr/>
            </p:nvSpPr>
            <p:spPr bwMode="auto">
              <a:xfrm>
                <a:off x="309276" y="3085629"/>
                <a:ext cx="10199794" cy="3093102"/>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defTabSz="914400" rtl="0" eaLnBrk="0" fontAlgn="base" latinLnBrk="0" hangingPunct="0">
                  <a:lnSpc>
                    <a:spcPct val="150000"/>
                  </a:lnSpc>
                  <a:spcBef>
                    <a:spcPct val="0"/>
                  </a:spcBef>
                  <a:spcAft>
                    <a:spcPct val="0"/>
                  </a:spcAft>
                  <a:buClrTx/>
                  <a:buSzTx/>
                  <a:buFontTx/>
                  <a:buNone/>
                  <a:tabLst/>
                  <a:defRPr/>
                </a:pPr>
                <a:r>
                  <a:rPr lang="en-GB" altLang="en-US" sz="2800" kern="0" dirty="0" smtClean="0">
                    <a:solidFill>
                      <a:prstClr val="black"/>
                    </a:solidFill>
                    <a:latin typeface="Arial" panose="020B0604020202020204" pitchFamily="34" charset="0"/>
                    <a:cs typeface="Arial" panose="020B0604020202020204" pitchFamily="34" charset="0"/>
                  </a:rPr>
                  <a:t>Q2)  Given the linear sequence with the expression </a:t>
                </a:r>
                <a14:m>
                  <m:oMath xmlns:m="http://schemas.openxmlformats.org/officeDocument/2006/math">
                    <m:r>
                      <a:rPr lang="en-GB" altLang="en-US" sz="2800" b="1" i="1" kern="0" smtClean="0">
                        <a:solidFill>
                          <a:prstClr val="black"/>
                        </a:solidFill>
                        <a:latin typeface="Cambria Math" panose="02040503050406030204" pitchFamily="18" charset="0"/>
                        <a:cs typeface="Arial" panose="020B0604020202020204" pitchFamily="34" charset="0"/>
                      </a:rPr>
                      <m:t>𝟓</m:t>
                    </m:r>
                    <m:r>
                      <a:rPr lang="en-GB" altLang="en-US" sz="2800" b="1" i="1" kern="0" smtClean="0">
                        <a:solidFill>
                          <a:prstClr val="black"/>
                        </a:solidFill>
                        <a:latin typeface="Cambria Math" panose="02040503050406030204" pitchFamily="18" charset="0"/>
                        <a:cs typeface="Arial" panose="020B0604020202020204" pitchFamily="34" charset="0"/>
                      </a:rPr>
                      <m:t>𝒏</m:t>
                    </m:r>
                    <m:r>
                      <a:rPr lang="en-GB" altLang="en-US" sz="2800" b="1" i="1" kern="0" smtClean="0">
                        <a:solidFill>
                          <a:prstClr val="black"/>
                        </a:solidFill>
                        <a:latin typeface="Cambria Math" panose="02040503050406030204" pitchFamily="18" charset="0"/>
                        <a:cs typeface="Arial" panose="020B0604020202020204" pitchFamily="34" charset="0"/>
                      </a:rPr>
                      <m:t>−</m:t>
                    </m:r>
                    <m:r>
                      <a:rPr lang="en-GB" altLang="en-US" sz="2800" b="1" i="1" kern="0" smtClean="0">
                        <a:solidFill>
                          <a:prstClr val="black"/>
                        </a:solidFill>
                        <a:latin typeface="Cambria Math" panose="02040503050406030204" pitchFamily="18" charset="0"/>
                        <a:cs typeface="Arial" panose="020B0604020202020204" pitchFamily="34" charset="0"/>
                      </a:rPr>
                      <m:t>𝟐</m:t>
                    </m:r>
                  </m:oMath>
                </a14:m>
                <a:endParaRPr kumimoji="0" lang="en-AU" altLang="en-US" sz="2800" b="1" i="0" strike="noStrike" kern="0" cap="none" spc="0" normalizeH="0" noProof="0" dirty="0" smtClean="0">
                  <a:ln>
                    <a:noFill/>
                  </a:ln>
                  <a:solidFill>
                    <a:prstClr val="black"/>
                  </a:solidFill>
                  <a:effectLst/>
                  <a:uLnTx/>
                  <a:uFillTx/>
                  <a:latin typeface="Arial" panose="020B0604020202020204" pitchFamily="34" charset="0"/>
                  <a:cs typeface="Arial" panose="020B0604020202020204" pitchFamily="34" charset="0"/>
                </a:endParaRPr>
              </a:p>
              <a:p>
                <a:pPr marL="514350" marR="0" lvl="0" indent="-514350" defTabSz="914400" rtl="0" eaLnBrk="0" fontAlgn="base" latinLnBrk="0" hangingPunct="0">
                  <a:lnSpc>
                    <a:spcPct val="150000"/>
                  </a:lnSpc>
                  <a:spcBef>
                    <a:spcPct val="0"/>
                  </a:spcBef>
                  <a:spcAft>
                    <a:spcPct val="0"/>
                  </a:spcAft>
                  <a:buClrTx/>
                  <a:buSzTx/>
                  <a:buFont typeface="+mj-lt"/>
                  <a:buAutoNum type="alphaLcParenR"/>
                  <a:tabLst/>
                  <a:defRPr/>
                </a:pPr>
                <a:r>
                  <a:rPr lang="en-AU" altLang="en-US" kern="0" dirty="0" smtClean="0">
                    <a:solidFill>
                      <a:prstClr val="black"/>
                    </a:solidFill>
                    <a:latin typeface="Arial" panose="020B0604020202020204" pitchFamily="34" charset="0"/>
                    <a:cs typeface="Arial" panose="020B0604020202020204" pitchFamily="34" charset="0"/>
                  </a:rPr>
                  <a:t>Find the 3</a:t>
                </a:r>
                <a:r>
                  <a:rPr lang="en-AU" altLang="en-US" kern="0" baseline="30000" dirty="0" smtClean="0">
                    <a:solidFill>
                      <a:prstClr val="black"/>
                    </a:solidFill>
                    <a:latin typeface="Arial" panose="020B0604020202020204" pitchFamily="34" charset="0"/>
                    <a:cs typeface="Arial" panose="020B0604020202020204" pitchFamily="34" charset="0"/>
                  </a:rPr>
                  <a:t>rd</a:t>
                </a:r>
                <a:r>
                  <a:rPr lang="en-AU" altLang="en-US" kern="0" dirty="0" smtClean="0">
                    <a:solidFill>
                      <a:prstClr val="black"/>
                    </a:solidFill>
                    <a:latin typeface="Arial" panose="020B0604020202020204" pitchFamily="34" charset="0"/>
                    <a:cs typeface="Arial" panose="020B0604020202020204" pitchFamily="34" charset="0"/>
                  </a:rPr>
                  <a:t> term </a:t>
                </a:r>
              </a:p>
              <a:p>
                <a:pPr marL="514350" marR="0" lvl="0" indent="-514350" defTabSz="914400" rtl="0" eaLnBrk="0" fontAlgn="base" latinLnBrk="0" hangingPunct="0">
                  <a:lnSpc>
                    <a:spcPct val="150000"/>
                  </a:lnSpc>
                  <a:spcBef>
                    <a:spcPct val="0"/>
                  </a:spcBef>
                  <a:spcAft>
                    <a:spcPct val="0"/>
                  </a:spcAft>
                  <a:buClrTx/>
                  <a:buSzTx/>
                  <a:buFont typeface="+mj-lt"/>
                  <a:buAutoNum type="alphaLcParenR"/>
                  <a:tabLst/>
                  <a:defRPr/>
                </a:pPr>
                <a:r>
                  <a:rPr kumimoji="0" lang="en-AU" altLang="en-US" i="0" strike="noStrike" kern="0" cap="none" spc="0" normalizeH="0" noProof="0" dirty="0" smtClean="0">
                    <a:ln>
                      <a:noFill/>
                    </a:ln>
                    <a:solidFill>
                      <a:prstClr val="black"/>
                    </a:solidFill>
                    <a:effectLst/>
                    <a:uLnTx/>
                    <a:uFillTx/>
                    <a:latin typeface="Arial" panose="020B0604020202020204" pitchFamily="34" charset="0"/>
                    <a:cs typeface="Arial" panose="020B0604020202020204" pitchFamily="34" charset="0"/>
                  </a:rPr>
                  <a:t>Find the 20</a:t>
                </a:r>
                <a:r>
                  <a:rPr kumimoji="0" lang="en-AU" altLang="en-US" i="0" strike="noStrike" kern="0" cap="none" spc="0" normalizeH="0" baseline="30000" noProof="0" dirty="0" smtClean="0">
                    <a:ln>
                      <a:noFill/>
                    </a:ln>
                    <a:solidFill>
                      <a:prstClr val="black"/>
                    </a:solidFill>
                    <a:effectLst/>
                    <a:uLnTx/>
                    <a:uFillTx/>
                    <a:latin typeface="Arial" panose="020B0604020202020204" pitchFamily="34" charset="0"/>
                    <a:cs typeface="Arial" panose="020B0604020202020204" pitchFamily="34" charset="0"/>
                  </a:rPr>
                  <a:t>th</a:t>
                </a:r>
                <a:r>
                  <a:rPr kumimoji="0" lang="en-AU" altLang="en-US" i="0" strike="noStrike" kern="0" cap="none" spc="0" normalizeH="0" noProof="0" dirty="0" smtClean="0">
                    <a:ln>
                      <a:noFill/>
                    </a:ln>
                    <a:solidFill>
                      <a:prstClr val="black"/>
                    </a:solidFill>
                    <a:effectLst/>
                    <a:uLnTx/>
                    <a:uFillTx/>
                    <a:latin typeface="Arial" panose="020B0604020202020204" pitchFamily="34" charset="0"/>
                    <a:cs typeface="Arial" panose="020B0604020202020204" pitchFamily="34" charset="0"/>
                  </a:rPr>
                  <a:t> term</a:t>
                </a:r>
              </a:p>
              <a:p>
                <a:pPr marL="514350" marR="0" lvl="0" indent="-514350" defTabSz="914400" rtl="0" eaLnBrk="0" fontAlgn="base" latinLnBrk="0" hangingPunct="0">
                  <a:lnSpc>
                    <a:spcPct val="150000"/>
                  </a:lnSpc>
                  <a:spcBef>
                    <a:spcPct val="0"/>
                  </a:spcBef>
                  <a:spcAft>
                    <a:spcPct val="0"/>
                  </a:spcAft>
                  <a:buClrTx/>
                  <a:buSzTx/>
                  <a:buFont typeface="+mj-lt"/>
                  <a:buAutoNum type="alphaLcParenR"/>
                  <a:tabLst/>
                  <a:defRPr/>
                </a:pPr>
                <a:r>
                  <a:rPr lang="en-AU" altLang="en-US" kern="0" dirty="0" smtClean="0">
                    <a:solidFill>
                      <a:prstClr val="black"/>
                    </a:solidFill>
                    <a:latin typeface="Arial" panose="020B0604020202020204" pitchFamily="34" charset="0"/>
                    <a:cs typeface="Arial" panose="020B0604020202020204" pitchFamily="34" charset="0"/>
                  </a:rPr>
                  <a:t>Which term has the value of 53</a:t>
                </a:r>
              </a:p>
              <a:p>
                <a:pPr marL="514350" marR="0" lvl="0" indent="-514350" defTabSz="914400" rtl="0" eaLnBrk="0" fontAlgn="base" latinLnBrk="0" hangingPunct="0">
                  <a:lnSpc>
                    <a:spcPct val="150000"/>
                  </a:lnSpc>
                  <a:spcBef>
                    <a:spcPct val="0"/>
                  </a:spcBef>
                  <a:spcAft>
                    <a:spcPct val="0"/>
                  </a:spcAft>
                  <a:buClrTx/>
                  <a:buSzTx/>
                  <a:buFont typeface="+mj-lt"/>
                  <a:buAutoNum type="alphaLcParenR"/>
                  <a:tabLst/>
                  <a:defRPr/>
                </a:pPr>
                <a:r>
                  <a:rPr kumimoji="0" lang="en-AU" altLang="en-US" i="0" strike="noStrike" kern="0" cap="none" spc="0" normalizeH="0" noProof="0" dirty="0" smtClean="0">
                    <a:ln>
                      <a:noFill/>
                    </a:ln>
                    <a:solidFill>
                      <a:prstClr val="black"/>
                    </a:solidFill>
                    <a:effectLst/>
                    <a:uLnTx/>
                    <a:uFillTx/>
                    <a:latin typeface="Arial" panose="020B0604020202020204" pitchFamily="34" charset="0"/>
                    <a:cs typeface="Arial" panose="020B0604020202020204" pitchFamily="34" charset="0"/>
                  </a:rPr>
                  <a:t>Would number 502 be in the sequence?</a:t>
                </a:r>
                <a:endParaRPr kumimoji="0" lang="en-AU" altLang="en-US"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Choice>
        <mc:Fallback xmlns="">
          <p:sp>
            <p:nvSpPr>
              <p:cNvPr id="7" name="Rectangle 2"/>
              <p:cNvSpPr txBox="1">
                <a:spLocks noRot="1" noChangeAspect="1" noMove="1" noResize="1" noEditPoints="1" noAdjustHandles="1" noChangeArrowheads="1" noChangeShapeType="1" noTextEdit="1"/>
              </p:cNvSpPr>
              <p:nvPr/>
            </p:nvSpPr>
            <p:spPr bwMode="auto">
              <a:xfrm>
                <a:off x="309276" y="3085629"/>
                <a:ext cx="10199794" cy="3093102"/>
              </a:xfrm>
              <a:prstGeom prst="rect">
                <a:avLst/>
              </a:prstGeom>
              <a:blipFill>
                <a:blip r:embed="rId4"/>
                <a:stretch>
                  <a:fillRect l="-1255"/>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p:sp>
        <p:nvSpPr>
          <p:cNvPr id="8" name="Rectangle 2"/>
          <p:cNvSpPr txBox="1">
            <a:spLocks noChangeArrowheads="1"/>
          </p:cNvSpPr>
          <p:nvPr/>
        </p:nvSpPr>
        <p:spPr bwMode="auto">
          <a:xfrm>
            <a:off x="309276" y="860914"/>
            <a:ext cx="9618495" cy="911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defTabSz="914400" rtl="0" eaLnBrk="0" fontAlgn="base" latinLnBrk="0" hangingPunct="0">
              <a:lnSpc>
                <a:spcPct val="150000"/>
              </a:lnSpc>
              <a:spcBef>
                <a:spcPct val="0"/>
              </a:spcBef>
              <a:spcAft>
                <a:spcPct val="0"/>
              </a:spcAft>
              <a:buClrTx/>
              <a:buSzTx/>
              <a:buFontTx/>
              <a:buNone/>
              <a:tabLst/>
              <a:defRPr/>
            </a:pPr>
            <a:r>
              <a:rPr lang="en-GB" altLang="en-US" sz="2800" kern="0" dirty="0" smtClean="0">
                <a:solidFill>
                  <a:prstClr val="black"/>
                </a:solidFill>
                <a:latin typeface="Arial" panose="020B0604020202020204" pitchFamily="34" charset="0"/>
                <a:cs typeface="Arial" panose="020B0604020202020204" pitchFamily="34" charset="0"/>
              </a:rPr>
              <a:t>Q1)  Complete the table to generate the first 10 terms</a:t>
            </a:r>
            <a:endParaRPr kumimoji="0" lang="en-AU" altLang="en-US" sz="2800"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32097308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
          <p:cNvSpPr txBox="1">
            <a:spLocks noChangeArrowheads="1"/>
          </p:cNvSpPr>
          <p:nvPr/>
        </p:nvSpPr>
        <p:spPr bwMode="auto">
          <a:xfrm>
            <a:off x="1541417" y="0"/>
            <a:ext cx="9688649" cy="68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AU" altLang="en-US" sz="3200" b="1" i="0" u="sng"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Mark it</a:t>
            </a:r>
            <a:endParaRPr kumimoji="0" lang="en-AU" altLang="en-US" sz="3200" b="1" i="0" u="sng"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graphicFrame>
            <p:nvGraphicFramePr>
              <p:cNvPr id="5" name="Table 4"/>
              <p:cNvGraphicFramePr>
                <a:graphicFrameLocks noGrp="1"/>
              </p:cNvGraphicFramePr>
              <p:nvPr>
                <p:extLst>
                  <p:ext uri="{D42A27DB-BD31-4B8C-83A1-F6EECF244321}">
                    <p14:modId xmlns:p14="http://schemas.microsoft.com/office/powerpoint/2010/main" val="3013843338"/>
                  </p:ext>
                </p:extLst>
              </p:nvPr>
            </p:nvGraphicFramePr>
            <p:xfrm>
              <a:off x="509575" y="1802677"/>
              <a:ext cx="9914586" cy="914400"/>
            </p:xfrm>
            <a:graphic>
              <a:graphicData uri="http://schemas.openxmlformats.org/drawingml/2006/table">
                <a:tbl>
                  <a:tblPr firstRow="1" bandRow="1">
                    <a:tableStyleId>{5C22544A-7EE6-4342-B048-85BDC9FD1C3A}</a:tableStyleId>
                  </a:tblPr>
                  <a:tblGrid>
                    <a:gridCol w="1127136">
                      <a:extLst>
                        <a:ext uri="{9D8B030D-6E8A-4147-A177-3AD203B41FA5}">
                          <a16:colId xmlns:a16="http://schemas.microsoft.com/office/drawing/2014/main" val="1445214059"/>
                        </a:ext>
                      </a:extLst>
                    </a:gridCol>
                    <a:gridCol w="878745">
                      <a:extLst>
                        <a:ext uri="{9D8B030D-6E8A-4147-A177-3AD203B41FA5}">
                          <a16:colId xmlns:a16="http://schemas.microsoft.com/office/drawing/2014/main" val="838834134"/>
                        </a:ext>
                      </a:extLst>
                    </a:gridCol>
                    <a:gridCol w="878745">
                      <a:extLst>
                        <a:ext uri="{9D8B030D-6E8A-4147-A177-3AD203B41FA5}">
                          <a16:colId xmlns:a16="http://schemas.microsoft.com/office/drawing/2014/main" val="2578350867"/>
                        </a:ext>
                      </a:extLst>
                    </a:gridCol>
                    <a:gridCol w="878745">
                      <a:extLst>
                        <a:ext uri="{9D8B030D-6E8A-4147-A177-3AD203B41FA5}">
                          <a16:colId xmlns:a16="http://schemas.microsoft.com/office/drawing/2014/main" val="3269010091"/>
                        </a:ext>
                      </a:extLst>
                    </a:gridCol>
                    <a:gridCol w="878745">
                      <a:extLst>
                        <a:ext uri="{9D8B030D-6E8A-4147-A177-3AD203B41FA5}">
                          <a16:colId xmlns:a16="http://schemas.microsoft.com/office/drawing/2014/main" val="680887066"/>
                        </a:ext>
                      </a:extLst>
                    </a:gridCol>
                    <a:gridCol w="878745">
                      <a:extLst>
                        <a:ext uri="{9D8B030D-6E8A-4147-A177-3AD203B41FA5}">
                          <a16:colId xmlns:a16="http://schemas.microsoft.com/office/drawing/2014/main" val="3224734577"/>
                        </a:ext>
                      </a:extLst>
                    </a:gridCol>
                    <a:gridCol w="878745">
                      <a:extLst>
                        <a:ext uri="{9D8B030D-6E8A-4147-A177-3AD203B41FA5}">
                          <a16:colId xmlns:a16="http://schemas.microsoft.com/office/drawing/2014/main" val="2584937594"/>
                        </a:ext>
                      </a:extLst>
                    </a:gridCol>
                    <a:gridCol w="878745">
                      <a:extLst>
                        <a:ext uri="{9D8B030D-6E8A-4147-A177-3AD203B41FA5}">
                          <a16:colId xmlns:a16="http://schemas.microsoft.com/office/drawing/2014/main" val="3999391288"/>
                        </a:ext>
                      </a:extLst>
                    </a:gridCol>
                    <a:gridCol w="878745">
                      <a:extLst>
                        <a:ext uri="{9D8B030D-6E8A-4147-A177-3AD203B41FA5}">
                          <a16:colId xmlns:a16="http://schemas.microsoft.com/office/drawing/2014/main" val="3601894600"/>
                        </a:ext>
                      </a:extLst>
                    </a:gridCol>
                    <a:gridCol w="878745">
                      <a:extLst>
                        <a:ext uri="{9D8B030D-6E8A-4147-A177-3AD203B41FA5}">
                          <a16:colId xmlns:a16="http://schemas.microsoft.com/office/drawing/2014/main" val="963880208"/>
                        </a:ext>
                      </a:extLst>
                    </a:gridCol>
                    <a:gridCol w="878745">
                      <a:extLst>
                        <a:ext uri="{9D8B030D-6E8A-4147-A177-3AD203B41FA5}">
                          <a16:colId xmlns:a16="http://schemas.microsoft.com/office/drawing/2014/main" val="3880964657"/>
                        </a:ext>
                      </a:extLst>
                    </a:gridCol>
                  </a:tblGrid>
                  <a:tr h="365760">
                    <a:tc>
                      <a:txBody>
                        <a:bodyPr/>
                        <a:lstStyle/>
                        <a:p>
                          <a:pPr/>
                          <a14:m>
                            <m:oMathPara xmlns:m="http://schemas.openxmlformats.org/officeDocument/2006/math">
                              <m:oMathParaPr>
                                <m:jc m:val="centerGroup"/>
                              </m:oMathParaPr>
                              <m:oMath xmlns:m="http://schemas.openxmlformats.org/officeDocument/2006/math">
                                <m:r>
                                  <a:rPr lang="en-GB" sz="2400" b="1" i="1" dirty="0" smtClean="0">
                                    <a:solidFill>
                                      <a:schemeClr val="tx1"/>
                                    </a:solidFill>
                                    <a:latin typeface="Cambria Math" panose="02040503050406030204" pitchFamily="18" charset="0"/>
                                  </a:rPr>
                                  <m:t>𝒏</m:t>
                                </m:r>
                              </m:oMath>
                            </m:oMathPara>
                          </a14:m>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400" dirty="0" smtClean="0">
                              <a:solidFill>
                                <a:schemeClr val="tx1"/>
                              </a:solidFill>
                            </a:rPr>
                            <a:t>1</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400" dirty="0" smtClean="0">
                              <a:solidFill>
                                <a:schemeClr val="tx1"/>
                              </a:solidFill>
                            </a:rPr>
                            <a:t>2</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400" dirty="0" smtClean="0">
                              <a:solidFill>
                                <a:schemeClr val="tx1"/>
                              </a:solidFill>
                            </a:rPr>
                            <a:t>3</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400" dirty="0" smtClean="0">
                              <a:solidFill>
                                <a:schemeClr val="tx1"/>
                              </a:solidFill>
                            </a:rPr>
                            <a:t>4</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400" dirty="0" smtClean="0">
                              <a:solidFill>
                                <a:schemeClr val="tx1"/>
                              </a:solidFill>
                            </a:rPr>
                            <a:t>5</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400" dirty="0" smtClean="0">
                              <a:solidFill>
                                <a:schemeClr val="tx1"/>
                              </a:solidFill>
                            </a:rPr>
                            <a:t>6</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400" dirty="0" smtClean="0">
                              <a:solidFill>
                                <a:schemeClr val="tx1"/>
                              </a:solidFill>
                            </a:rPr>
                            <a:t>7</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400" dirty="0" smtClean="0">
                              <a:solidFill>
                                <a:schemeClr val="tx1"/>
                              </a:solidFill>
                            </a:rPr>
                            <a:t>8</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400" dirty="0" smtClean="0">
                              <a:solidFill>
                                <a:schemeClr val="tx1"/>
                              </a:solidFill>
                            </a:rPr>
                            <a:t>9</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400" dirty="0" smtClean="0">
                              <a:solidFill>
                                <a:schemeClr val="tx1"/>
                              </a:solidFill>
                            </a:rPr>
                            <a:t>10</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931222881"/>
                      </a:ext>
                    </a:extLst>
                  </a:tr>
                  <a:tr h="365760">
                    <a:tc>
                      <a:txBody>
                        <a:bodyPr/>
                        <a:lstStyle/>
                        <a:p>
                          <a:pPr/>
                          <a14:m>
                            <m:oMathPara xmlns:m="http://schemas.openxmlformats.org/officeDocument/2006/math">
                              <m:oMathParaPr>
                                <m:jc m:val="centerGroup"/>
                              </m:oMathParaPr>
                              <m:oMath xmlns:m="http://schemas.openxmlformats.org/officeDocument/2006/math">
                                <m:r>
                                  <a:rPr lang="en-GB" sz="2400" b="1" i="1" smtClean="0">
                                    <a:solidFill>
                                      <a:schemeClr val="tx1"/>
                                    </a:solidFill>
                                    <a:latin typeface="Cambria Math" panose="02040503050406030204" pitchFamily="18" charset="0"/>
                                  </a:rPr>
                                  <m:t>𝟒</m:t>
                                </m:r>
                                <m:r>
                                  <a:rPr lang="en-GB" sz="2400" b="1" i="1" smtClean="0">
                                    <a:solidFill>
                                      <a:srgbClr val="C00000"/>
                                    </a:solidFill>
                                    <a:latin typeface="Cambria Math" panose="02040503050406030204" pitchFamily="18" charset="0"/>
                                  </a:rPr>
                                  <m:t>𝒏</m:t>
                                </m:r>
                                <m:r>
                                  <a:rPr lang="en-GB" sz="2400" b="1" i="1" smtClean="0">
                                    <a:solidFill>
                                      <a:schemeClr val="tx1"/>
                                    </a:solidFill>
                                    <a:latin typeface="Cambria Math" panose="02040503050406030204" pitchFamily="18" charset="0"/>
                                  </a:rPr>
                                  <m:t>+</m:t>
                                </m:r>
                                <m:r>
                                  <a:rPr lang="en-GB" sz="2400" b="1" i="1" smtClean="0">
                                    <a:solidFill>
                                      <a:schemeClr val="tx1"/>
                                    </a:solidFill>
                                    <a:latin typeface="Cambria Math" panose="02040503050406030204" pitchFamily="18" charset="0"/>
                                  </a:rPr>
                                  <m:t>𝟑</m:t>
                                </m:r>
                              </m:oMath>
                            </m:oMathPara>
                          </a14:m>
                          <a:endParaRPr lang="en-GB" sz="2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400" b="1" dirty="0" smtClean="0">
                              <a:solidFill>
                                <a:srgbClr val="C00000"/>
                              </a:solidFill>
                            </a:rPr>
                            <a:t>7</a:t>
                          </a:r>
                          <a:endParaRPr lang="en-GB" sz="24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400" b="1" dirty="0" smtClean="0">
                              <a:solidFill>
                                <a:srgbClr val="C00000"/>
                              </a:solidFill>
                            </a:rPr>
                            <a:t>11</a:t>
                          </a:r>
                          <a:endParaRPr lang="en-GB" sz="24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400" b="1" dirty="0" smtClean="0">
                              <a:solidFill>
                                <a:srgbClr val="C00000"/>
                              </a:solidFill>
                            </a:rPr>
                            <a:t>15</a:t>
                          </a:r>
                          <a:endParaRPr lang="en-GB" sz="24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400" b="1" dirty="0" smtClean="0">
                              <a:solidFill>
                                <a:srgbClr val="C00000"/>
                              </a:solidFill>
                            </a:rPr>
                            <a:t>19</a:t>
                          </a:r>
                          <a:endParaRPr lang="en-GB" sz="24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400" b="1" dirty="0" smtClean="0">
                              <a:solidFill>
                                <a:srgbClr val="C00000"/>
                              </a:solidFill>
                            </a:rPr>
                            <a:t>23</a:t>
                          </a:r>
                          <a:endParaRPr lang="en-GB" sz="24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400" b="1" dirty="0" smtClean="0">
                              <a:solidFill>
                                <a:srgbClr val="C00000"/>
                              </a:solidFill>
                            </a:rPr>
                            <a:t>27</a:t>
                          </a:r>
                          <a:endParaRPr lang="en-GB" sz="24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400" b="1" dirty="0" smtClean="0">
                              <a:solidFill>
                                <a:srgbClr val="C00000"/>
                              </a:solidFill>
                            </a:rPr>
                            <a:t>31</a:t>
                          </a:r>
                          <a:endParaRPr lang="en-GB" sz="24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400" b="1" dirty="0" smtClean="0">
                              <a:solidFill>
                                <a:srgbClr val="C00000"/>
                              </a:solidFill>
                            </a:rPr>
                            <a:t>35</a:t>
                          </a:r>
                          <a:endParaRPr lang="en-GB" sz="24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400" b="1" dirty="0" smtClean="0">
                              <a:solidFill>
                                <a:srgbClr val="C00000"/>
                              </a:solidFill>
                            </a:rPr>
                            <a:t>39</a:t>
                          </a:r>
                          <a:endParaRPr lang="en-GB" sz="24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400" b="1" dirty="0" smtClean="0">
                              <a:solidFill>
                                <a:srgbClr val="C00000"/>
                              </a:solidFill>
                            </a:rPr>
                            <a:t>43</a:t>
                          </a:r>
                          <a:endParaRPr lang="en-GB" sz="24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24638167"/>
                      </a:ext>
                    </a:extLst>
                  </a:tr>
                </a:tbl>
              </a:graphicData>
            </a:graphic>
          </p:graphicFrame>
        </mc:Choice>
        <mc:Fallback xmlns="">
          <p:graphicFrame>
            <p:nvGraphicFramePr>
              <p:cNvPr id="5" name="Table 4"/>
              <p:cNvGraphicFramePr>
                <a:graphicFrameLocks noGrp="1"/>
              </p:cNvGraphicFramePr>
              <p:nvPr>
                <p:extLst>
                  <p:ext uri="{D42A27DB-BD31-4B8C-83A1-F6EECF244321}">
                    <p14:modId xmlns:p14="http://schemas.microsoft.com/office/powerpoint/2010/main" val="3013843338"/>
                  </p:ext>
                </p:extLst>
              </p:nvPr>
            </p:nvGraphicFramePr>
            <p:xfrm>
              <a:off x="509575" y="1802677"/>
              <a:ext cx="9914586" cy="914400"/>
            </p:xfrm>
            <a:graphic>
              <a:graphicData uri="http://schemas.openxmlformats.org/drawingml/2006/table">
                <a:tbl>
                  <a:tblPr firstRow="1" bandRow="1">
                    <a:tableStyleId>{5C22544A-7EE6-4342-B048-85BDC9FD1C3A}</a:tableStyleId>
                  </a:tblPr>
                  <a:tblGrid>
                    <a:gridCol w="1127136">
                      <a:extLst>
                        <a:ext uri="{9D8B030D-6E8A-4147-A177-3AD203B41FA5}">
                          <a16:colId xmlns:a16="http://schemas.microsoft.com/office/drawing/2014/main" val="1445214059"/>
                        </a:ext>
                      </a:extLst>
                    </a:gridCol>
                    <a:gridCol w="878745">
                      <a:extLst>
                        <a:ext uri="{9D8B030D-6E8A-4147-A177-3AD203B41FA5}">
                          <a16:colId xmlns:a16="http://schemas.microsoft.com/office/drawing/2014/main" val="838834134"/>
                        </a:ext>
                      </a:extLst>
                    </a:gridCol>
                    <a:gridCol w="878745">
                      <a:extLst>
                        <a:ext uri="{9D8B030D-6E8A-4147-A177-3AD203B41FA5}">
                          <a16:colId xmlns:a16="http://schemas.microsoft.com/office/drawing/2014/main" val="2578350867"/>
                        </a:ext>
                      </a:extLst>
                    </a:gridCol>
                    <a:gridCol w="878745">
                      <a:extLst>
                        <a:ext uri="{9D8B030D-6E8A-4147-A177-3AD203B41FA5}">
                          <a16:colId xmlns:a16="http://schemas.microsoft.com/office/drawing/2014/main" val="3269010091"/>
                        </a:ext>
                      </a:extLst>
                    </a:gridCol>
                    <a:gridCol w="878745">
                      <a:extLst>
                        <a:ext uri="{9D8B030D-6E8A-4147-A177-3AD203B41FA5}">
                          <a16:colId xmlns:a16="http://schemas.microsoft.com/office/drawing/2014/main" val="680887066"/>
                        </a:ext>
                      </a:extLst>
                    </a:gridCol>
                    <a:gridCol w="878745">
                      <a:extLst>
                        <a:ext uri="{9D8B030D-6E8A-4147-A177-3AD203B41FA5}">
                          <a16:colId xmlns:a16="http://schemas.microsoft.com/office/drawing/2014/main" val="3224734577"/>
                        </a:ext>
                      </a:extLst>
                    </a:gridCol>
                    <a:gridCol w="878745">
                      <a:extLst>
                        <a:ext uri="{9D8B030D-6E8A-4147-A177-3AD203B41FA5}">
                          <a16:colId xmlns:a16="http://schemas.microsoft.com/office/drawing/2014/main" val="2584937594"/>
                        </a:ext>
                      </a:extLst>
                    </a:gridCol>
                    <a:gridCol w="878745">
                      <a:extLst>
                        <a:ext uri="{9D8B030D-6E8A-4147-A177-3AD203B41FA5}">
                          <a16:colId xmlns:a16="http://schemas.microsoft.com/office/drawing/2014/main" val="3999391288"/>
                        </a:ext>
                      </a:extLst>
                    </a:gridCol>
                    <a:gridCol w="878745">
                      <a:extLst>
                        <a:ext uri="{9D8B030D-6E8A-4147-A177-3AD203B41FA5}">
                          <a16:colId xmlns:a16="http://schemas.microsoft.com/office/drawing/2014/main" val="3601894600"/>
                        </a:ext>
                      </a:extLst>
                    </a:gridCol>
                    <a:gridCol w="878745">
                      <a:extLst>
                        <a:ext uri="{9D8B030D-6E8A-4147-A177-3AD203B41FA5}">
                          <a16:colId xmlns:a16="http://schemas.microsoft.com/office/drawing/2014/main" val="963880208"/>
                        </a:ext>
                      </a:extLst>
                    </a:gridCol>
                    <a:gridCol w="878745">
                      <a:extLst>
                        <a:ext uri="{9D8B030D-6E8A-4147-A177-3AD203B41FA5}">
                          <a16:colId xmlns:a16="http://schemas.microsoft.com/office/drawing/2014/main" val="3880964657"/>
                        </a:ext>
                      </a:extLst>
                    </a:gridCol>
                  </a:tblGrid>
                  <a:tr h="457200">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541" t="-9211" r="-781081" b="-128947"/>
                          </a:stretch>
                        </a:blipFill>
                      </a:tcPr>
                    </a:tc>
                    <a:tc>
                      <a:txBody>
                        <a:bodyPr/>
                        <a:lstStyle/>
                        <a:p>
                          <a:pPr algn="ctr"/>
                          <a:r>
                            <a:rPr lang="en-GB" sz="2400" dirty="0" smtClean="0">
                              <a:solidFill>
                                <a:schemeClr val="tx1"/>
                              </a:solidFill>
                            </a:rPr>
                            <a:t>1</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400" dirty="0" smtClean="0">
                              <a:solidFill>
                                <a:schemeClr val="tx1"/>
                              </a:solidFill>
                            </a:rPr>
                            <a:t>2</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400" dirty="0" smtClean="0">
                              <a:solidFill>
                                <a:schemeClr val="tx1"/>
                              </a:solidFill>
                            </a:rPr>
                            <a:t>3</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400" dirty="0" smtClean="0">
                              <a:solidFill>
                                <a:schemeClr val="tx1"/>
                              </a:solidFill>
                            </a:rPr>
                            <a:t>4</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400" dirty="0" smtClean="0">
                              <a:solidFill>
                                <a:schemeClr val="tx1"/>
                              </a:solidFill>
                            </a:rPr>
                            <a:t>5</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400" dirty="0" smtClean="0">
                              <a:solidFill>
                                <a:schemeClr val="tx1"/>
                              </a:solidFill>
                            </a:rPr>
                            <a:t>6</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400" dirty="0" smtClean="0">
                              <a:solidFill>
                                <a:schemeClr val="tx1"/>
                              </a:solidFill>
                            </a:rPr>
                            <a:t>7</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400" dirty="0" smtClean="0">
                              <a:solidFill>
                                <a:schemeClr val="tx1"/>
                              </a:solidFill>
                            </a:rPr>
                            <a:t>8</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400" dirty="0" smtClean="0">
                              <a:solidFill>
                                <a:schemeClr val="tx1"/>
                              </a:solidFill>
                            </a:rPr>
                            <a:t>9</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400" dirty="0" smtClean="0">
                              <a:solidFill>
                                <a:schemeClr val="tx1"/>
                              </a:solidFill>
                            </a:rPr>
                            <a:t>10</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931222881"/>
                      </a:ext>
                    </a:extLst>
                  </a:tr>
                  <a:tr h="457200">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541" t="-110667" r="-781081" b="-30667"/>
                          </a:stretch>
                        </a:blipFill>
                      </a:tcPr>
                    </a:tc>
                    <a:tc>
                      <a:txBody>
                        <a:bodyPr/>
                        <a:lstStyle/>
                        <a:p>
                          <a:pPr algn="ctr"/>
                          <a:r>
                            <a:rPr lang="en-GB" sz="2400" b="1" dirty="0" smtClean="0">
                              <a:solidFill>
                                <a:srgbClr val="C00000"/>
                              </a:solidFill>
                            </a:rPr>
                            <a:t>7</a:t>
                          </a:r>
                          <a:endParaRPr lang="en-GB" sz="24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400" b="1" dirty="0" smtClean="0">
                              <a:solidFill>
                                <a:srgbClr val="C00000"/>
                              </a:solidFill>
                            </a:rPr>
                            <a:t>11</a:t>
                          </a:r>
                          <a:endParaRPr lang="en-GB" sz="24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400" b="1" dirty="0" smtClean="0">
                              <a:solidFill>
                                <a:srgbClr val="C00000"/>
                              </a:solidFill>
                            </a:rPr>
                            <a:t>15</a:t>
                          </a:r>
                          <a:endParaRPr lang="en-GB" sz="24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400" b="1" dirty="0" smtClean="0">
                              <a:solidFill>
                                <a:srgbClr val="C00000"/>
                              </a:solidFill>
                            </a:rPr>
                            <a:t>19</a:t>
                          </a:r>
                          <a:endParaRPr lang="en-GB" sz="24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400" b="1" dirty="0" smtClean="0">
                              <a:solidFill>
                                <a:srgbClr val="C00000"/>
                              </a:solidFill>
                            </a:rPr>
                            <a:t>23</a:t>
                          </a:r>
                          <a:endParaRPr lang="en-GB" sz="24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400" b="1" dirty="0" smtClean="0">
                              <a:solidFill>
                                <a:srgbClr val="C00000"/>
                              </a:solidFill>
                            </a:rPr>
                            <a:t>27</a:t>
                          </a:r>
                          <a:endParaRPr lang="en-GB" sz="24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400" b="1" dirty="0" smtClean="0">
                              <a:solidFill>
                                <a:srgbClr val="C00000"/>
                              </a:solidFill>
                            </a:rPr>
                            <a:t>31</a:t>
                          </a:r>
                          <a:endParaRPr lang="en-GB" sz="24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400" b="1" dirty="0" smtClean="0">
                              <a:solidFill>
                                <a:srgbClr val="C00000"/>
                              </a:solidFill>
                            </a:rPr>
                            <a:t>35</a:t>
                          </a:r>
                          <a:endParaRPr lang="en-GB" sz="24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400" b="1" dirty="0" smtClean="0">
                              <a:solidFill>
                                <a:srgbClr val="C00000"/>
                              </a:solidFill>
                            </a:rPr>
                            <a:t>39</a:t>
                          </a:r>
                          <a:endParaRPr lang="en-GB" sz="24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400" b="1" dirty="0" smtClean="0">
                              <a:solidFill>
                                <a:srgbClr val="C00000"/>
                              </a:solidFill>
                            </a:rPr>
                            <a:t>43</a:t>
                          </a:r>
                          <a:endParaRPr lang="en-GB" sz="24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24638167"/>
                      </a:ext>
                    </a:extLst>
                  </a:tr>
                </a:tbl>
              </a:graphicData>
            </a:graphic>
          </p:graphicFrame>
        </mc:Fallback>
      </mc:AlternateContent>
      <mc:AlternateContent xmlns:mc="http://schemas.openxmlformats.org/markup-compatibility/2006" xmlns:a14="http://schemas.microsoft.com/office/drawing/2010/main">
        <mc:Choice Requires="a14">
          <p:sp>
            <p:nvSpPr>
              <p:cNvPr id="7" name="Rectangle 2"/>
              <p:cNvSpPr txBox="1">
                <a:spLocks noChangeArrowheads="1"/>
              </p:cNvSpPr>
              <p:nvPr/>
            </p:nvSpPr>
            <p:spPr bwMode="auto">
              <a:xfrm>
                <a:off x="309276" y="3085629"/>
                <a:ext cx="10199794" cy="3093102"/>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defTabSz="914400" rtl="0" eaLnBrk="0" fontAlgn="base" latinLnBrk="0" hangingPunct="0">
                  <a:lnSpc>
                    <a:spcPct val="150000"/>
                  </a:lnSpc>
                  <a:spcBef>
                    <a:spcPct val="0"/>
                  </a:spcBef>
                  <a:spcAft>
                    <a:spcPct val="0"/>
                  </a:spcAft>
                  <a:buClrTx/>
                  <a:buSzTx/>
                  <a:buFontTx/>
                  <a:buNone/>
                  <a:tabLst/>
                  <a:defRPr/>
                </a:pPr>
                <a:r>
                  <a:rPr lang="en-GB" altLang="en-US" sz="2800" kern="0" dirty="0" smtClean="0">
                    <a:solidFill>
                      <a:prstClr val="black"/>
                    </a:solidFill>
                    <a:latin typeface="Arial" panose="020B0604020202020204" pitchFamily="34" charset="0"/>
                    <a:cs typeface="Arial" panose="020B0604020202020204" pitchFamily="34" charset="0"/>
                  </a:rPr>
                  <a:t>Q2)  Given the linear sequence with the expression </a:t>
                </a:r>
                <a14:m>
                  <m:oMath xmlns:m="http://schemas.openxmlformats.org/officeDocument/2006/math">
                    <m:r>
                      <a:rPr lang="en-GB" altLang="en-US" sz="2800" b="1" i="1" kern="0" smtClean="0">
                        <a:solidFill>
                          <a:prstClr val="black"/>
                        </a:solidFill>
                        <a:latin typeface="Cambria Math" panose="02040503050406030204" pitchFamily="18" charset="0"/>
                        <a:cs typeface="Arial" panose="020B0604020202020204" pitchFamily="34" charset="0"/>
                      </a:rPr>
                      <m:t>𝟓</m:t>
                    </m:r>
                    <m:r>
                      <a:rPr lang="en-GB" altLang="en-US" sz="2800" b="1" i="1" kern="0" smtClean="0">
                        <a:solidFill>
                          <a:prstClr val="black"/>
                        </a:solidFill>
                        <a:latin typeface="Cambria Math" panose="02040503050406030204" pitchFamily="18" charset="0"/>
                        <a:cs typeface="Arial" panose="020B0604020202020204" pitchFamily="34" charset="0"/>
                      </a:rPr>
                      <m:t>𝒏</m:t>
                    </m:r>
                    <m:r>
                      <a:rPr lang="en-GB" altLang="en-US" sz="2800" b="1" i="1" kern="0" smtClean="0">
                        <a:solidFill>
                          <a:prstClr val="black"/>
                        </a:solidFill>
                        <a:latin typeface="Cambria Math" panose="02040503050406030204" pitchFamily="18" charset="0"/>
                        <a:cs typeface="Arial" panose="020B0604020202020204" pitchFamily="34" charset="0"/>
                      </a:rPr>
                      <m:t>−</m:t>
                    </m:r>
                    <m:r>
                      <a:rPr lang="en-GB" altLang="en-US" sz="2800" b="1" i="1" kern="0" smtClean="0">
                        <a:solidFill>
                          <a:prstClr val="black"/>
                        </a:solidFill>
                        <a:latin typeface="Cambria Math" panose="02040503050406030204" pitchFamily="18" charset="0"/>
                        <a:cs typeface="Arial" panose="020B0604020202020204" pitchFamily="34" charset="0"/>
                      </a:rPr>
                      <m:t>𝟐</m:t>
                    </m:r>
                  </m:oMath>
                </a14:m>
                <a:endParaRPr kumimoji="0" lang="en-AU" altLang="en-US" sz="2800" b="1" i="0" strike="noStrike" kern="0" cap="none" spc="0" normalizeH="0" noProof="0" dirty="0" smtClean="0">
                  <a:ln>
                    <a:noFill/>
                  </a:ln>
                  <a:solidFill>
                    <a:prstClr val="black"/>
                  </a:solidFill>
                  <a:effectLst/>
                  <a:uLnTx/>
                  <a:uFillTx/>
                  <a:latin typeface="Arial" panose="020B0604020202020204" pitchFamily="34" charset="0"/>
                  <a:cs typeface="Arial" panose="020B0604020202020204" pitchFamily="34" charset="0"/>
                </a:endParaRPr>
              </a:p>
              <a:p>
                <a:pPr marL="514350" marR="0" lvl="0" indent="-514350" defTabSz="914400" rtl="0" eaLnBrk="0" fontAlgn="base" latinLnBrk="0" hangingPunct="0">
                  <a:lnSpc>
                    <a:spcPct val="150000"/>
                  </a:lnSpc>
                  <a:spcBef>
                    <a:spcPct val="0"/>
                  </a:spcBef>
                  <a:spcAft>
                    <a:spcPct val="0"/>
                  </a:spcAft>
                  <a:buClrTx/>
                  <a:buSzTx/>
                  <a:buFont typeface="+mj-lt"/>
                  <a:buAutoNum type="alphaLcParenR"/>
                  <a:tabLst/>
                  <a:defRPr/>
                </a:pPr>
                <a:r>
                  <a:rPr lang="en-AU" altLang="en-US" kern="0" dirty="0" smtClean="0">
                    <a:solidFill>
                      <a:prstClr val="black"/>
                    </a:solidFill>
                    <a:latin typeface="Arial" panose="020B0604020202020204" pitchFamily="34" charset="0"/>
                    <a:cs typeface="Arial" panose="020B0604020202020204" pitchFamily="34" charset="0"/>
                  </a:rPr>
                  <a:t>Find the 3</a:t>
                </a:r>
                <a:r>
                  <a:rPr lang="en-AU" altLang="en-US" kern="0" baseline="30000" dirty="0" smtClean="0">
                    <a:solidFill>
                      <a:prstClr val="black"/>
                    </a:solidFill>
                    <a:latin typeface="Arial" panose="020B0604020202020204" pitchFamily="34" charset="0"/>
                    <a:cs typeface="Arial" panose="020B0604020202020204" pitchFamily="34" charset="0"/>
                  </a:rPr>
                  <a:t>rd</a:t>
                </a:r>
                <a:r>
                  <a:rPr lang="en-AU" altLang="en-US" kern="0" dirty="0" smtClean="0">
                    <a:solidFill>
                      <a:prstClr val="black"/>
                    </a:solidFill>
                    <a:latin typeface="Arial" panose="020B0604020202020204" pitchFamily="34" charset="0"/>
                    <a:cs typeface="Arial" panose="020B0604020202020204" pitchFamily="34" charset="0"/>
                  </a:rPr>
                  <a:t> term </a:t>
                </a:r>
              </a:p>
              <a:p>
                <a:pPr marL="514350" marR="0" lvl="0" indent="-514350" defTabSz="914400" rtl="0" eaLnBrk="0" fontAlgn="base" latinLnBrk="0" hangingPunct="0">
                  <a:lnSpc>
                    <a:spcPct val="150000"/>
                  </a:lnSpc>
                  <a:spcBef>
                    <a:spcPct val="0"/>
                  </a:spcBef>
                  <a:spcAft>
                    <a:spcPct val="0"/>
                  </a:spcAft>
                  <a:buClrTx/>
                  <a:buSzTx/>
                  <a:buFont typeface="+mj-lt"/>
                  <a:buAutoNum type="alphaLcParenR"/>
                  <a:tabLst/>
                  <a:defRPr/>
                </a:pPr>
                <a:r>
                  <a:rPr kumimoji="0" lang="en-AU" altLang="en-US" i="0" strike="noStrike" kern="0" cap="none" spc="0" normalizeH="0" noProof="0" dirty="0" smtClean="0">
                    <a:ln>
                      <a:noFill/>
                    </a:ln>
                    <a:solidFill>
                      <a:prstClr val="black"/>
                    </a:solidFill>
                    <a:effectLst/>
                    <a:uLnTx/>
                    <a:uFillTx/>
                    <a:latin typeface="Arial" panose="020B0604020202020204" pitchFamily="34" charset="0"/>
                    <a:cs typeface="Arial" panose="020B0604020202020204" pitchFamily="34" charset="0"/>
                  </a:rPr>
                  <a:t>Find the 20</a:t>
                </a:r>
                <a:r>
                  <a:rPr kumimoji="0" lang="en-AU" altLang="en-US" i="0" strike="noStrike" kern="0" cap="none" spc="0" normalizeH="0" baseline="30000" noProof="0" dirty="0" smtClean="0">
                    <a:ln>
                      <a:noFill/>
                    </a:ln>
                    <a:solidFill>
                      <a:prstClr val="black"/>
                    </a:solidFill>
                    <a:effectLst/>
                    <a:uLnTx/>
                    <a:uFillTx/>
                    <a:latin typeface="Arial" panose="020B0604020202020204" pitchFamily="34" charset="0"/>
                    <a:cs typeface="Arial" panose="020B0604020202020204" pitchFamily="34" charset="0"/>
                  </a:rPr>
                  <a:t>th</a:t>
                </a:r>
                <a:r>
                  <a:rPr kumimoji="0" lang="en-AU" altLang="en-US" i="0" strike="noStrike" kern="0" cap="none" spc="0" normalizeH="0" noProof="0" dirty="0" smtClean="0">
                    <a:ln>
                      <a:noFill/>
                    </a:ln>
                    <a:solidFill>
                      <a:prstClr val="black"/>
                    </a:solidFill>
                    <a:effectLst/>
                    <a:uLnTx/>
                    <a:uFillTx/>
                    <a:latin typeface="Arial" panose="020B0604020202020204" pitchFamily="34" charset="0"/>
                    <a:cs typeface="Arial" panose="020B0604020202020204" pitchFamily="34" charset="0"/>
                  </a:rPr>
                  <a:t> term</a:t>
                </a:r>
              </a:p>
              <a:p>
                <a:pPr marL="514350" marR="0" lvl="0" indent="-514350" defTabSz="914400" rtl="0" eaLnBrk="0" fontAlgn="base" latinLnBrk="0" hangingPunct="0">
                  <a:lnSpc>
                    <a:spcPct val="150000"/>
                  </a:lnSpc>
                  <a:spcBef>
                    <a:spcPct val="0"/>
                  </a:spcBef>
                  <a:spcAft>
                    <a:spcPct val="0"/>
                  </a:spcAft>
                  <a:buClrTx/>
                  <a:buSzTx/>
                  <a:buFont typeface="+mj-lt"/>
                  <a:buAutoNum type="alphaLcParenR"/>
                  <a:tabLst/>
                  <a:defRPr/>
                </a:pPr>
                <a:r>
                  <a:rPr lang="en-AU" altLang="en-US" kern="0" dirty="0" smtClean="0">
                    <a:solidFill>
                      <a:prstClr val="black"/>
                    </a:solidFill>
                    <a:latin typeface="Arial" panose="020B0604020202020204" pitchFamily="34" charset="0"/>
                    <a:cs typeface="Arial" panose="020B0604020202020204" pitchFamily="34" charset="0"/>
                  </a:rPr>
                  <a:t>Which term has the value of 53</a:t>
                </a:r>
              </a:p>
              <a:p>
                <a:pPr marL="514350" lvl="0" indent="-514350">
                  <a:lnSpc>
                    <a:spcPct val="150000"/>
                  </a:lnSpc>
                  <a:buFont typeface="+mj-lt"/>
                  <a:buAutoNum type="alphaLcParenR"/>
                  <a:defRPr/>
                </a:pPr>
                <a:r>
                  <a:rPr lang="en-AU" altLang="en-US" kern="0" dirty="0">
                    <a:solidFill>
                      <a:prstClr val="black"/>
                    </a:solidFill>
                    <a:latin typeface="Arial" panose="020B0604020202020204" pitchFamily="34" charset="0"/>
                    <a:cs typeface="Arial" panose="020B0604020202020204" pitchFamily="34" charset="0"/>
                  </a:rPr>
                  <a:t>Would number 502 be in the sequence?</a:t>
                </a:r>
              </a:p>
            </p:txBody>
          </p:sp>
        </mc:Choice>
        <mc:Fallback xmlns="">
          <p:sp>
            <p:nvSpPr>
              <p:cNvPr id="7" name="Rectangle 2"/>
              <p:cNvSpPr txBox="1">
                <a:spLocks noRot="1" noChangeAspect="1" noMove="1" noResize="1" noEditPoints="1" noAdjustHandles="1" noChangeArrowheads="1" noChangeShapeType="1" noTextEdit="1"/>
              </p:cNvSpPr>
              <p:nvPr/>
            </p:nvSpPr>
            <p:spPr bwMode="auto">
              <a:xfrm>
                <a:off x="309276" y="3085629"/>
                <a:ext cx="10199794" cy="3093102"/>
              </a:xfrm>
              <a:prstGeom prst="rect">
                <a:avLst/>
              </a:prstGeom>
              <a:blipFill>
                <a:blip r:embed="rId4"/>
                <a:stretch>
                  <a:fillRect l="-1255"/>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p:sp>
        <p:nvSpPr>
          <p:cNvPr id="8" name="Rectangle 2"/>
          <p:cNvSpPr txBox="1">
            <a:spLocks noChangeArrowheads="1"/>
          </p:cNvSpPr>
          <p:nvPr/>
        </p:nvSpPr>
        <p:spPr bwMode="auto">
          <a:xfrm>
            <a:off x="309276" y="860914"/>
            <a:ext cx="9618495" cy="911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defTabSz="914400" rtl="0" eaLnBrk="0" fontAlgn="base" latinLnBrk="0" hangingPunct="0">
              <a:lnSpc>
                <a:spcPct val="150000"/>
              </a:lnSpc>
              <a:spcBef>
                <a:spcPct val="0"/>
              </a:spcBef>
              <a:spcAft>
                <a:spcPct val="0"/>
              </a:spcAft>
              <a:buClrTx/>
              <a:buSzTx/>
              <a:buFontTx/>
              <a:buNone/>
              <a:tabLst/>
              <a:defRPr/>
            </a:pPr>
            <a:r>
              <a:rPr lang="en-GB" altLang="en-US" sz="2800" kern="0" dirty="0" smtClean="0">
                <a:solidFill>
                  <a:prstClr val="black"/>
                </a:solidFill>
                <a:latin typeface="Arial" panose="020B0604020202020204" pitchFamily="34" charset="0"/>
                <a:cs typeface="Arial" panose="020B0604020202020204" pitchFamily="34" charset="0"/>
              </a:rPr>
              <a:t>Q1)  Complete the table to generate the first 10 terms</a:t>
            </a:r>
            <a:endParaRPr kumimoji="0" lang="en-AU" altLang="en-US" sz="2800"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6" name="TextBox 5"/>
              <p:cNvSpPr txBox="1"/>
              <p:nvPr/>
            </p:nvSpPr>
            <p:spPr>
              <a:xfrm>
                <a:off x="3588218" y="3837366"/>
                <a:ext cx="2466252"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2800" b="1" i="1" smtClean="0">
                          <a:solidFill>
                            <a:schemeClr val="tx1"/>
                          </a:solidFill>
                          <a:latin typeface="Cambria Math" panose="02040503050406030204" pitchFamily="18" charset="0"/>
                        </a:rPr>
                        <m:t>𝟓</m:t>
                      </m:r>
                      <m:r>
                        <a:rPr lang="en-GB" sz="2800" b="1" i="1" smtClean="0">
                          <a:solidFill>
                            <a:schemeClr val="tx1"/>
                          </a:solidFill>
                          <a:latin typeface="Cambria Math" panose="02040503050406030204" pitchFamily="18" charset="0"/>
                          <a:ea typeface="Cambria Math" panose="02040503050406030204" pitchFamily="18" charset="0"/>
                        </a:rPr>
                        <m:t>×</m:t>
                      </m:r>
                      <m:r>
                        <a:rPr lang="en-GB" sz="2800" b="1" i="1" smtClean="0">
                          <a:solidFill>
                            <a:srgbClr val="C00000"/>
                          </a:solidFill>
                          <a:latin typeface="Cambria Math" panose="02040503050406030204" pitchFamily="18" charset="0"/>
                          <a:ea typeface="Cambria Math" panose="02040503050406030204" pitchFamily="18" charset="0"/>
                        </a:rPr>
                        <m:t>𝟑</m:t>
                      </m:r>
                      <m:r>
                        <a:rPr lang="en-GB" sz="2800" b="1" i="1" smtClean="0">
                          <a:solidFill>
                            <a:schemeClr val="tx1"/>
                          </a:solidFill>
                          <a:latin typeface="Cambria Math" panose="02040503050406030204" pitchFamily="18" charset="0"/>
                          <a:ea typeface="Cambria Math" panose="02040503050406030204" pitchFamily="18" charset="0"/>
                        </a:rPr>
                        <m:t>−</m:t>
                      </m:r>
                      <m:r>
                        <a:rPr lang="en-GB" sz="2800" b="1" i="1" smtClean="0">
                          <a:solidFill>
                            <a:schemeClr val="tx1"/>
                          </a:solidFill>
                          <a:latin typeface="Cambria Math" panose="02040503050406030204" pitchFamily="18" charset="0"/>
                          <a:ea typeface="Cambria Math" panose="02040503050406030204" pitchFamily="18" charset="0"/>
                        </a:rPr>
                        <m:t>𝟐</m:t>
                      </m:r>
                      <m:r>
                        <a:rPr lang="en-GB" sz="2800" b="1" i="1" smtClean="0">
                          <a:latin typeface="Cambria Math" panose="02040503050406030204" pitchFamily="18" charset="0"/>
                        </a:rPr>
                        <m:t>=</m:t>
                      </m:r>
                      <m:r>
                        <a:rPr lang="en-GB" sz="2800" b="1" i="1" smtClean="0">
                          <a:latin typeface="Cambria Math" panose="02040503050406030204" pitchFamily="18" charset="0"/>
                        </a:rPr>
                        <m:t>𝟏𝟑</m:t>
                      </m:r>
                    </m:oMath>
                  </m:oMathPara>
                </a14:m>
                <a:endParaRPr lang="en-GB" sz="2800" b="1" dirty="0"/>
              </a:p>
            </p:txBody>
          </p:sp>
        </mc:Choice>
        <mc:Fallback xmlns="">
          <p:sp>
            <p:nvSpPr>
              <p:cNvPr id="6" name="TextBox 5"/>
              <p:cNvSpPr txBox="1">
                <a:spLocks noRot="1" noChangeAspect="1" noMove="1" noResize="1" noEditPoints="1" noAdjustHandles="1" noChangeArrowheads="1" noChangeShapeType="1" noTextEdit="1"/>
              </p:cNvSpPr>
              <p:nvPr/>
            </p:nvSpPr>
            <p:spPr>
              <a:xfrm>
                <a:off x="3588218" y="3837366"/>
                <a:ext cx="2466252" cy="430887"/>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 name="TextBox 8"/>
              <p:cNvSpPr txBox="1"/>
              <p:nvPr/>
            </p:nvSpPr>
            <p:spPr>
              <a:xfrm>
                <a:off x="3588218" y="4416736"/>
                <a:ext cx="2681055"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2800" b="1" i="1" smtClean="0">
                          <a:solidFill>
                            <a:schemeClr val="tx1"/>
                          </a:solidFill>
                          <a:latin typeface="Cambria Math" panose="02040503050406030204" pitchFamily="18" charset="0"/>
                        </a:rPr>
                        <m:t>𝟓</m:t>
                      </m:r>
                      <m:r>
                        <a:rPr lang="en-GB" sz="2800" b="1" i="1" smtClean="0">
                          <a:solidFill>
                            <a:schemeClr val="tx1"/>
                          </a:solidFill>
                          <a:latin typeface="Cambria Math" panose="02040503050406030204" pitchFamily="18" charset="0"/>
                          <a:ea typeface="Cambria Math" panose="02040503050406030204" pitchFamily="18" charset="0"/>
                        </a:rPr>
                        <m:t>×</m:t>
                      </m:r>
                      <m:r>
                        <a:rPr lang="en-GB" sz="2800" b="1" i="1" smtClean="0">
                          <a:solidFill>
                            <a:srgbClr val="C00000"/>
                          </a:solidFill>
                          <a:latin typeface="Cambria Math" panose="02040503050406030204" pitchFamily="18" charset="0"/>
                          <a:ea typeface="Cambria Math" panose="02040503050406030204" pitchFamily="18" charset="0"/>
                        </a:rPr>
                        <m:t>𝟐𝟎</m:t>
                      </m:r>
                      <m:r>
                        <a:rPr lang="en-GB" sz="2800" b="1" i="1" smtClean="0">
                          <a:solidFill>
                            <a:schemeClr val="tx1"/>
                          </a:solidFill>
                          <a:latin typeface="Cambria Math" panose="02040503050406030204" pitchFamily="18" charset="0"/>
                          <a:ea typeface="Cambria Math" panose="02040503050406030204" pitchFamily="18" charset="0"/>
                        </a:rPr>
                        <m:t>−</m:t>
                      </m:r>
                      <m:r>
                        <a:rPr lang="en-GB" sz="2800" b="1" i="1" smtClean="0">
                          <a:solidFill>
                            <a:schemeClr val="tx1"/>
                          </a:solidFill>
                          <a:latin typeface="Cambria Math" panose="02040503050406030204" pitchFamily="18" charset="0"/>
                          <a:ea typeface="Cambria Math" panose="02040503050406030204" pitchFamily="18" charset="0"/>
                        </a:rPr>
                        <m:t>𝟐</m:t>
                      </m:r>
                      <m:r>
                        <a:rPr lang="en-GB" sz="2800" b="1" i="1" smtClean="0">
                          <a:latin typeface="Cambria Math" panose="02040503050406030204" pitchFamily="18" charset="0"/>
                        </a:rPr>
                        <m:t>=</m:t>
                      </m:r>
                      <m:r>
                        <a:rPr lang="en-GB" sz="2800" b="1" i="1" smtClean="0">
                          <a:latin typeface="Cambria Math" panose="02040503050406030204" pitchFamily="18" charset="0"/>
                        </a:rPr>
                        <m:t>𝟗𝟖</m:t>
                      </m:r>
                    </m:oMath>
                  </m:oMathPara>
                </a14:m>
                <a:endParaRPr lang="en-GB" sz="2800" b="1" dirty="0"/>
              </a:p>
            </p:txBody>
          </p:sp>
        </mc:Choice>
        <mc:Fallback xmlns="">
          <p:sp>
            <p:nvSpPr>
              <p:cNvPr id="9" name="TextBox 8"/>
              <p:cNvSpPr txBox="1">
                <a:spLocks noRot="1" noChangeAspect="1" noMove="1" noResize="1" noEditPoints="1" noAdjustHandles="1" noChangeArrowheads="1" noChangeShapeType="1" noTextEdit="1"/>
              </p:cNvSpPr>
              <p:nvPr/>
            </p:nvSpPr>
            <p:spPr>
              <a:xfrm>
                <a:off x="3588218" y="4416736"/>
                <a:ext cx="2681055" cy="430887"/>
              </a:xfrm>
              <a:prstGeom prst="rect">
                <a:avLst/>
              </a:prstGeom>
              <a:blipFill>
                <a:blip r:embed="rId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 name="TextBox 9"/>
              <p:cNvSpPr txBox="1"/>
              <p:nvPr/>
            </p:nvSpPr>
            <p:spPr>
              <a:xfrm>
                <a:off x="5771787" y="4904874"/>
                <a:ext cx="2681055"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2800" b="1" i="1" smtClean="0">
                          <a:solidFill>
                            <a:schemeClr val="tx1"/>
                          </a:solidFill>
                          <a:latin typeface="Cambria Math" panose="02040503050406030204" pitchFamily="18" charset="0"/>
                        </a:rPr>
                        <m:t>𝟓</m:t>
                      </m:r>
                      <m:r>
                        <a:rPr lang="en-GB" sz="2800" b="1" i="1" smtClean="0">
                          <a:solidFill>
                            <a:schemeClr val="tx1"/>
                          </a:solidFill>
                          <a:latin typeface="Cambria Math" panose="02040503050406030204" pitchFamily="18" charset="0"/>
                          <a:ea typeface="Cambria Math" panose="02040503050406030204" pitchFamily="18" charset="0"/>
                        </a:rPr>
                        <m:t>×</m:t>
                      </m:r>
                      <m:r>
                        <a:rPr lang="en-GB" sz="2800" b="1" i="1" smtClean="0">
                          <a:solidFill>
                            <a:srgbClr val="C00000"/>
                          </a:solidFill>
                          <a:latin typeface="Cambria Math" panose="02040503050406030204" pitchFamily="18" charset="0"/>
                          <a:ea typeface="Cambria Math" panose="02040503050406030204" pitchFamily="18" charset="0"/>
                        </a:rPr>
                        <m:t>𝟏𝟏</m:t>
                      </m:r>
                      <m:r>
                        <a:rPr lang="en-GB" sz="2800" b="1" i="1" smtClean="0">
                          <a:solidFill>
                            <a:schemeClr val="tx1"/>
                          </a:solidFill>
                          <a:latin typeface="Cambria Math" panose="02040503050406030204" pitchFamily="18" charset="0"/>
                          <a:ea typeface="Cambria Math" panose="02040503050406030204" pitchFamily="18" charset="0"/>
                        </a:rPr>
                        <m:t>−</m:t>
                      </m:r>
                      <m:r>
                        <a:rPr lang="en-GB" sz="2800" b="1" i="1" smtClean="0">
                          <a:solidFill>
                            <a:schemeClr val="tx1"/>
                          </a:solidFill>
                          <a:latin typeface="Cambria Math" panose="02040503050406030204" pitchFamily="18" charset="0"/>
                          <a:ea typeface="Cambria Math" panose="02040503050406030204" pitchFamily="18" charset="0"/>
                        </a:rPr>
                        <m:t>𝟐</m:t>
                      </m:r>
                      <m:r>
                        <a:rPr lang="en-GB" sz="2800" b="1" i="1" smtClean="0">
                          <a:latin typeface="Cambria Math" panose="02040503050406030204" pitchFamily="18" charset="0"/>
                        </a:rPr>
                        <m:t>=</m:t>
                      </m:r>
                      <m:r>
                        <a:rPr lang="en-GB" sz="2800" b="1" i="1" smtClean="0">
                          <a:latin typeface="Cambria Math" panose="02040503050406030204" pitchFamily="18" charset="0"/>
                        </a:rPr>
                        <m:t>𝟓𝟑</m:t>
                      </m:r>
                    </m:oMath>
                  </m:oMathPara>
                </a14:m>
                <a:endParaRPr lang="en-GB" sz="2800" b="1" dirty="0"/>
              </a:p>
            </p:txBody>
          </p:sp>
        </mc:Choice>
        <mc:Fallback xmlns="">
          <p:sp>
            <p:nvSpPr>
              <p:cNvPr id="10" name="TextBox 9"/>
              <p:cNvSpPr txBox="1">
                <a:spLocks noRot="1" noChangeAspect="1" noMove="1" noResize="1" noEditPoints="1" noAdjustHandles="1" noChangeArrowheads="1" noChangeShapeType="1" noTextEdit="1"/>
              </p:cNvSpPr>
              <p:nvPr/>
            </p:nvSpPr>
            <p:spPr>
              <a:xfrm>
                <a:off x="5771787" y="4904874"/>
                <a:ext cx="2681055" cy="430887"/>
              </a:xfrm>
              <a:prstGeom prst="rect">
                <a:avLst/>
              </a:prstGeom>
              <a:blipFill>
                <a:blip r:embed="rId7"/>
                <a:stretch>
                  <a:fillRect/>
                </a:stretch>
              </a:blipFill>
            </p:spPr>
            <p:txBody>
              <a:bodyPr/>
              <a:lstStyle/>
              <a:p>
                <a:r>
                  <a:rPr lang="en-GB">
                    <a:noFill/>
                  </a:rPr>
                  <a:t> </a:t>
                </a:r>
              </a:p>
            </p:txBody>
          </p:sp>
        </mc:Fallback>
      </mc:AlternateContent>
      <p:sp>
        <p:nvSpPr>
          <p:cNvPr id="11" name="TextBox 10"/>
          <p:cNvSpPr txBox="1"/>
          <p:nvPr/>
        </p:nvSpPr>
        <p:spPr>
          <a:xfrm>
            <a:off x="9074188" y="4847623"/>
            <a:ext cx="1380634" cy="430887"/>
          </a:xfrm>
          <a:prstGeom prst="rect">
            <a:avLst/>
          </a:prstGeom>
          <a:noFill/>
        </p:spPr>
        <p:txBody>
          <a:bodyPr wrap="none" lIns="0" tIns="0" rIns="0" bIns="0" rtlCol="0">
            <a:spAutoFit/>
          </a:bodyPr>
          <a:lstStyle/>
          <a:p>
            <a:r>
              <a:rPr lang="en-GB" sz="2800" b="1" dirty="0" smtClean="0"/>
              <a:t>11</a:t>
            </a:r>
            <a:r>
              <a:rPr lang="en-GB" sz="2800" b="1" baseline="30000" dirty="0" smtClean="0"/>
              <a:t>th</a:t>
            </a:r>
            <a:r>
              <a:rPr lang="en-GB" sz="2800" b="1" dirty="0" smtClean="0"/>
              <a:t> term</a:t>
            </a:r>
            <a:endParaRPr lang="en-GB" sz="2800" b="1" dirty="0"/>
          </a:p>
        </p:txBody>
      </p:sp>
      <mc:AlternateContent xmlns:mc="http://schemas.openxmlformats.org/markup-compatibility/2006" xmlns:a14="http://schemas.microsoft.com/office/drawing/2010/main">
        <mc:Choice Requires="a14">
          <p:sp>
            <p:nvSpPr>
              <p:cNvPr id="12" name="TextBox 11"/>
              <p:cNvSpPr txBox="1"/>
              <p:nvPr/>
            </p:nvSpPr>
            <p:spPr>
              <a:xfrm>
                <a:off x="7313501" y="5393012"/>
                <a:ext cx="3110660"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2800" b="1" i="1" smtClean="0">
                          <a:solidFill>
                            <a:schemeClr val="tx1"/>
                          </a:solidFill>
                          <a:latin typeface="Cambria Math" panose="02040503050406030204" pitchFamily="18" charset="0"/>
                        </a:rPr>
                        <m:t>𝟓</m:t>
                      </m:r>
                      <m:r>
                        <a:rPr lang="en-GB" sz="2800" b="1" i="1" smtClean="0">
                          <a:solidFill>
                            <a:schemeClr val="tx1"/>
                          </a:solidFill>
                          <a:latin typeface="Cambria Math" panose="02040503050406030204" pitchFamily="18" charset="0"/>
                          <a:ea typeface="Cambria Math" panose="02040503050406030204" pitchFamily="18" charset="0"/>
                        </a:rPr>
                        <m:t>×</m:t>
                      </m:r>
                      <m:r>
                        <a:rPr lang="en-GB" sz="2800" b="1" i="1" smtClean="0">
                          <a:solidFill>
                            <a:srgbClr val="C00000"/>
                          </a:solidFill>
                          <a:latin typeface="Cambria Math" panose="02040503050406030204" pitchFamily="18" charset="0"/>
                          <a:ea typeface="Cambria Math" panose="02040503050406030204" pitchFamily="18" charset="0"/>
                        </a:rPr>
                        <m:t>𝟏𝟎𝟎</m:t>
                      </m:r>
                      <m:r>
                        <a:rPr lang="en-GB" sz="2800" b="1" i="1" smtClean="0">
                          <a:solidFill>
                            <a:schemeClr val="tx1"/>
                          </a:solidFill>
                          <a:latin typeface="Cambria Math" panose="02040503050406030204" pitchFamily="18" charset="0"/>
                          <a:ea typeface="Cambria Math" panose="02040503050406030204" pitchFamily="18" charset="0"/>
                        </a:rPr>
                        <m:t>−</m:t>
                      </m:r>
                      <m:r>
                        <a:rPr lang="en-GB" sz="2800" b="1" i="1" smtClean="0">
                          <a:solidFill>
                            <a:schemeClr val="tx1"/>
                          </a:solidFill>
                          <a:latin typeface="Cambria Math" panose="02040503050406030204" pitchFamily="18" charset="0"/>
                          <a:ea typeface="Cambria Math" panose="02040503050406030204" pitchFamily="18" charset="0"/>
                        </a:rPr>
                        <m:t>𝟐</m:t>
                      </m:r>
                      <m:r>
                        <a:rPr lang="en-GB" sz="2800" b="1" i="1" smtClean="0">
                          <a:latin typeface="Cambria Math" panose="02040503050406030204" pitchFamily="18" charset="0"/>
                        </a:rPr>
                        <m:t>=</m:t>
                      </m:r>
                      <m:r>
                        <a:rPr lang="en-GB" sz="2800" b="1" i="1" smtClean="0">
                          <a:latin typeface="Cambria Math" panose="02040503050406030204" pitchFamily="18" charset="0"/>
                        </a:rPr>
                        <m:t>𝟒𝟗𝟖</m:t>
                      </m:r>
                    </m:oMath>
                  </m:oMathPara>
                </a14:m>
                <a:endParaRPr lang="en-GB" sz="2800" b="1" dirty="0"/>
              </a:p>
            </p:txBody>
          </p:sp>
        </mc:Choice>
        <mc:Fallback xmlns="">
          <p:sp>
            <p:nvSpPr>
              <p:cNvPr id="12" name="TextBox 11"/>
              <p:cNvSpPr txBox="1">
                <a:spLocks noRot="1" noChangeAspect="1" noMove="1" noResize="1" noEditPoints="1" noAdjustHandles="1" noChangeArrowheads="1" noChangeShapeType="1" noTextEdit="1"/>
              </p:cNvSpPr>
              <p:nvPr/>
            </p:nvSpPr>
            <p:spPr>
              <a:xfrm>
                <a:off x="7313501" y="5393012"/>
                <a:ext cx="3110660" cy="430887"/>
              </a:xfrm>
              <a:prstGeom prst="rect">
                <a:avLst/>
              </a:prstGeom>
              <a:blipFill>
                <a:blip r:embed="rId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7313501" y="5878273"/>
                <a:ext cx="3110660"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2800" b="1" i="1" smtClean="0">
                          <a:solidFill>
                            <a:schemeClr val="tx1"/>
                          </a:solidFill>
                          <a:latin typeface="Cambria Math" panose="02040503050406030204" pitchFamily="18" charset="0"/>
                        </a:rPr>
                        <m:t>𝟓</m:t>
                      </m:r>
                      <m:r>
                        <a:rPr lang="en-GB" sz="2800" b="1" i="1" smtClean="0">
                          <a:solidFill>
                            <a:schemeClr val="tx1"/>
                          </a:solidFill>
                          <a:latin typeface="Cambria Math" panose="02040503050406030204" pitchFamily="18" charset="0"/>
                          <a:ea typeface="Cambria Math" panose="02040503050406030204" pitchFamily="18" charset="0"/>
                        </a:rPr>
                        <m:t>×</m:t>
                      </m:r>
                      <m:r>
                        <a:rPr lang="en-GB" sz="2800" b="1" i="1" smtClean="0">
                          <a:solidFill>
                            <a:srgbClr val="C00000"/>
                          </a:solidFill>
                          <a:latin typeface="Cambria Math" panose="02040503050406030204" pitchFamily="18" charset="0"/>
                          <a:ea typeface="Cambria Math" panose="02040503050406030204" pitchFamily="18" charset="0"/>
                        </a:rPr>
                        <m:t>𝟏𝟎𝟏</m:t>
                      </m:r>
                      <m:r>
                        <a:rPr lang="en-GB" sz="2800" b="1" i="1" smtClean="0">
                          <a:solidFill>
                            <a:schemeClr val="tx1"/>
                          </a:solidFill>
                          <a:latin typeface="Cambria Math" panose="02040503050406030204" pitchFamily="18" charset="0"/>
                          <a:ea typeface="Cambria Math" panose="02040503050406030204" pitchFamily="18" charset="0"/>
                        </a:rPr>
                        <m:t>−</m:t>
                      </m:r>
                      <m:r>
                        <a:rPr lang="en-GB" sz="2800" b="1" i="1" smtClean="0">
                          <a:solidFill>
                            <a:schemeClr val="tx1"/>
                          </a:solidFill>
                          <a:latin typeface="Cambria Math" panose="02040503050406030204" pitchFamily="18" charset="0"/>
                          <a:ea typeface="Cambria Math" panose="02040503050406030204" pitchFamily="18" charset="0"/>
                        </a:rPr>
                        <m:t>𝟐</m:t>
                      </m:r>
                      <m:r>
                        <a:rPr lang="en-GB" sz="2800" b="1" i="1" smtClean="0">
                          <a:latin typeface="Cambria Math" panose="02040503050406030204" pitchFamily="18" charset="0"/>
                        </a:rPr>
                        <m:t>=</m:t>
                      </m:r>
                      <m:r>
                        <a:rPr lang="en-GB" sz="2800" b="1" i="1" smtClean="0">
                          <a:latin typeface="Cambria Math" panose="02040503050406030204" pitchFamily="18" charset="0"/>
                        </a:rPr>
                        <m:t>𝟓𝟎𝟑</m:t>
                      </m:r>
                    </m:oMath>
                  </m:oMathPara>
                </a14:m>
                <a:endParaRPr lang="en-GB" sz="2800" b="1" dirty="0"/>
              </a:p>
            </p:txBody>
          </p:sp>
        </mc:Choice>
        <mc:Fallback xmlns="">
          <p:sp>
            <p:nvSpPr>
              <p:cNvPr id="13" name="TextBox 12"/>
              <p:cNvSpPr txBox="1">
                <a:spLocks noRot="1" noChangeAspect="1" noMove="1" noResize="1" noEditPoints="1" noAdjustHandles="1" noChangeArrowheads="1" noChangeShapeType="1" noTextEdit="1"/>
              </p:cNvSpPr>
              <p:nvPr/>
            </p:nvSpPr>
            <p:spPr>
              <a:xfrm>
                <a:off x="7313501" y="5878273"/>
                <a:ext cx="3110660" cy="430887"/>
              </a:xfrm>
              <a:prstGeom prst="rect">
                <a:avLst/>
              </a:prstGeom>
              <a:blipFill>
                <a:blip r:embed="rId9"/>
                <a:stretch>
                  <a:fillRect/>
                </a:stretch>
              </a:blipFill>
            </p:spPr>
            <p:txBody>
              <a:bodyPr/>
              <a:lstStyle/>
              <a:p>
                <a:r>
                  <a:rPr lang="en-GB">
                    <a:noFill/>
                  </a:rPr>
                  <a:t> </a:t>
                </a:r>
              </a:p>
            </p:txBody>
          </p:sp>
        </mc:Fallback>
      </mc:AlternateContent>
      <p:sp>
        <p:nvSpPr>
          <p:cNvPr id="14" name="TextBox 13"/>
          <p:cNvSpPr txBox="1"/>
          <p:nvPr/>
        </p:nvSpPr>
        <p:spPr>
          <a:xfrm>
            <a:off x="10990417" y="5662829"/>
            <a:ext cx="479298" cy="430887"/>
          </a:xfrm>
          <a:prstGeom prst="rect">
            <a:avLst/>
          </a:prstGeom>
          <a:noFill/>
        </p:spPr>
        <p:txBody>
          <a:bodyPr wrap="none" lIns="0" tIns="0" rIns="0" bIns="0" rtlCol="0">
            <a:spAutoFit/>
          </a:bodyPr>
          <a:lstStyle/>
          <a:p>
            <a:r>
              <a:rPr lang="en-GB" sz="2800" b="1" dirty="0" smtClean="0"/>
              <a:t>NO</a:t>
            </a:r>
            <a:endParaRPr lang="en-GB" sz="2800" b="1" dirty="0"/>
          </a:p>
        </p:txBody>
      </p:sp>
    </p:spTree>
    <p:custDataLst>
      <p:tags r:id="rId1"/>
    </p:custDataLst>
    <p:extLst>
      <p:ext uri="{BB962C8B-B14F-4D97-AF65-F5344CB8AC3E}">
        <p14:creationId xmlns:p14="http://schemas.microsoft.com/office/powerpoint/2010/main" val="3864665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4" name="object 2"/>
          <p:cNvSpPr txBox="1"/>
          <p:nvPr/>
        </p:nvSpPr>
        <p:spPr>
          <a:xfrm>
            <a:off x="0" y="134513"/>
            <a:ext cx="10579100" cy="490798"/>
          </a:xfrm>
          <a:prstGeom prst="rect">
            <a:avLst/>
          </a:prstGeom>
          <a:solidFill>
            <a:schemeClr val="accent2"/>
          </a:solidFill>
        </p:spPr>
        <p:txBody>
          <a:bodyPr vert="horz" wrap="square" lIns="0" tIns="17865" rIns="0" bIns="0" rtlCol="0">
            <a:spAutoFit/>
          </a:bodyPr>
          <a:lstStyle/>
          <a:p>
            <a:pPr marL="11527" marR="4611" lvl="0" indent="0" algn="l" defTabSz="914400" rtl="0" eaLnBrk="1" fontAlgn="auto" latinLnBrk="0" hangingPunct="1">
              <a:lnSpc>
                <a:spcPct val="95900"/>
              </a:lnSpc>
              <a:spcBef>
                <a:spcPts val="141"/>
              </a:spcBef>
              <a:spcAft>
                <a:spcPts val="0"/>
              </a:spcAft>
              <a:buClrTx/>
              <a:buSzTx/>
              <a:buFontTx/>
              <a:buNone/>
              <a:tabLst/>
              <a:defRPr/>
            </a:pPr>
            <a:r>
              <a:rPr kumimoji="0" lang="en-GB" sz="28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Arial"/>
              </a:rPr>
              <a:t>	</a:t>
            </a:r>
            <a:r>
              <a:rPr kumimoji="0" lang="en-GB" sz="32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Arial"/>
              </a:rPr>
              <a:t>Key vocabulary:</a:t>
            </a:r>
            <a:endParaRPr kumimoji="0" lang="en-GB" sz="3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Arial"/>
            </a:endParaRPr>
          </a:p>
        </p:txBody>
      </p:sp>
      <p:pic>
        <p:nvPicPr>
          <p:cNvPr id="2" name="Picture 1"/>
          <p:cNvPicPr>
            <a:picLocks noChangeAspect="1"/>
          </p:cNvPicPr>
          <p:nvPr/>
        </p:nvPicPr>
        <p:blipFill rotWithShape="1">
          <a:blip r:embed="rId2"/>
          <a:srcRect b="6944"/>
          <a:stretch/>
        </p:blipFill>
        <p:spPr>
          <a:xfrm>
            <a:off x="11485921" y="0"/>
            <a:ext cx="717798" cy="6381750"/>
          </a:xfrm>
          <a:prstGeom prst="rect">
            <a:avLst/>
          </a:prstGeom>
        </p:spPr>
      </p:pic>
      <p:pic>
        <p:nvPicPr>
          <p:cNvPr id="8" name="Picture 2" descr="Vocabulary Icon Vector Isolated On White Background, Vocabulary Transparent  Sign Royalty Free Cliparts, Vectors, And Stock Illustration. Image  111598016."/>
          <p:cNvPicPr>
            <a:picLocks noChangeAspect="1" noChangeArrowheads="1"/>
          </p:cNvPicPr>
          <p:nvPr/>
        </p:nvPicPr>
        <p:blipFill>
          <a:blip r:embed="rId3" cstate="print">
            <a:biLevel thresh="75000"/>
            <a:extLst>
              <a:ext uri="{28A0092B-C50C-407E-A947-70E740481C1C}">
                <a14:useLocalDpi xmlns:a14="http://schemas.microsoft.com/office/drawing/2010/main" val="0"/>
              </a:ext>
            </a:extLst>
          </a:blip>
          <a:srcRect/>
          <a:stretch>
            <a:fillRect/>
          </a:stretch>
        </p:blipFill>
        <p:spPr bwMode="auto">
          <a:xfrm>
            <a:off x="-110813" y="-15339"/>
            <a:ext cx="965200" cy="965200"/>
          </a:xfrm>
          <a:prstGeom prst="rect">
            <a:avLst/>
          </a:prstGeom>
          <a:noFill/>
          <a:extLst>
            <a:ext uri="{909E8E84-426E-40DD-AFC4-6F175D3DCCD1}">
              <a14:hiddenFill xmlns:a14="http://schemas.microsoft.com/office/drawing/2010/main">
                <a:solidFill>
                  <a:srgbClr val="FFFFFF"/>
                </a:solidFill>
              </a14:hiddenFill>
            </a:ext>
          </a:extLst>
        </p:spPr>
      </p:pic>
      <p:sp>
        <p:nvSpPr>
          <p:cNvPr id="51" name="Rectangle 2"/>
          <p:cNvSpPr txBox="1">
            <a:spLocks noChangeArrowheads="1"/>
          </p:cNvSpPr>
          <p:nvPr/>
        </p:nvSpPr>
        <p:spPr bwMode="auto">
          <a:xfrm>
            <a:off x="854387" y="883417"/>
            <a:ext cx="7646784" cy="4614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457200" marR="0" lvl="0" indent="-457200" defTabSz="914400" rtl="0" eaLnBrk="0" fontAlgn="base" latinLnBrk="0" hangingPunct="0">
              <a:lnSpc>
                <a:spcPct val="150000"/>
              </a:lnSpc>
              <a:spcBef>
                <a:spcPct val="0"/>
              </a:spcBef>
              <a:spcAft>
                <a:spcPct val="0"/>
              </a:spcAft>
              <a:buClrTx/>
              <a:buSzTx/>
              <a:buFont typeface="Arial" panose="020B0604020202020204" pitchFamily="34" charset="0"/>
              <a:buChar char="•"/>
              <a:tabLst/>
              <a:defRPr/>
            </a:pPr>
            <a:r>
              <a:rPr lang="en-GB" altLang="en-US" sz="3200" kern="0" dirty="0" smtClean="0">
                <a:solidFill>
                  <a:prstClr val="black"/>
                </a:solidFill>
                <a:latin typeface="Arial" panose="020B0604020202020204" pitchFamily="34" charset="0"/>
                <a:cs typeface="Arial" panose="020B0604020202020204" pitchFamily="34" charset="0"/>
              </a:rPr>
              <a:t>Generate</a:t>
            </a:r>
          </a:p>
          <a:p>
            <a:pPr marL="457200" marR="0" lvl="0" indent="-457200" defTabSz="914400" rtl="0" eaLnBrk="0" fontAlgn="base" latinLnBrk="0" hangingPunct="0">
              <a:lnSpc>
                <a:spcPct val="150000"/>
              </a:lnSpc>
              <a:spcBef>
                <a:spcPct val="0"/>
              </a:spcBef>
              <a:spcAft>
                <a:spcPct val="0"/>
              </a:spcAft>
              <a:buClrTx/>
              <a:buSzTx/>
              <a:buFont typeface="Arial" panose="020B0604020202020204" pitchFamily="34" charset="0"/>
              <a:buChar char="•"/>
              <a:tabLst/>
              <a:defRPr/>
            </a:pPr>
            <a:endParaRPr kumimoji="0" lang="en-GB" altLang="en-US" sz="3200"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a:p>
            <a:pPr marL="457200" marR="0" lvl="0" indent="-457200" defTabSz="914400" rtl="0" eaLnBrk="0" fontAlgn="base" latinLnBrk="0" hangingPunct="0">
              <a:lnSpc>
                <a:spcPct val="150000"/>
              </a:lnSpc>
              <a:spcBef>
                <a:spcPct val="0"/>
              </a:spcBef>
              <a:spcAft>
                <a:spcPct val="0"/>
              </a:spcAft>
              <a:buClrTx/>
              <a:buSzTx/>
              <a:buFont typeface="Arial" panose="020B0604020202020204" pitchFamily="34" charset="0"/>
              <a:buChar char="•"/>
              <a:tabLst/>
              <a:defRPr/>
            </a:pPr>
            <a:r>
              <a:rPr kumimoji="0" lang="en-AU" altLang="en-US" sz="3200" i="0" strike="noStrike" kern="0" cap="none" spc="0" normalizeH="0" noProof="0" dirty="0" smtClean="0">
                <a:ln>
                  <a:noFill/>
                </a:ln>
                <a:solidFill>
                  <a:prstClr val="black"/>
                </a:solidFill>
                <a:effectLst/>
                <a:uLnTx/>
                <a:uFillTx/>
                <a:latin typeface="Arial" panose="020B0604020202020204" pitchFamily="34" charset="0"/>
                <a:cs typeface="Arial" panose="020B0604020202020204" pitchFamily="34" charset="0"/>
              </a:rPr>
              <a:t>Expression</a:t>
            </a:r>
          </a:p>
          <a:p>
            <a:pPr marL="457200" marR="0" lvl="0" indent="-457200" defTabSz="914400" rtl="0" eaLnBrk="0" fontAlgn="base" latinLnBrk="0" hangingPunct="0">
              <a:lnSpc>
                <a:spcPct val="150000"/>
              </a:lnSpc>
              <a:spcBef>
                <a:spcPct val="0"/>
              </a:spcBef>
              <a:spcAft>
                <a:spcPct val="0"/>
              </a:spcAft>
              <a:buClrTx/>
              <a:buSzTx/>
              <a:buFont typeface="Arial" panose="020B0604020202020204" pitchFamily="34" charset="0"/>
              <a:buChar char="•"/>
              <a:tabLst/>
              <a:defRPr/>
            </a:pPr>
            <a:endParaRPr lang="en-AU" altLang="en-US" sz="3200" kern="0" dirty="0">
              <a:solidFill>
                <a:prstClr val="black"/>
              </a:solidFill>
              <a:latin typeface="Arial" panose="020B0604020202020204" pitchFamily="34" charset="0"/>
              <a:cs typeface="Arial" panose="020B0604020202020204" pitchFamily="34" charset="0"/>
            </a:endParaRPr>
          </a:p>
          <a:p>
            <a:pPr marL="457200" marR="0" lvl="0" indent="-457200" defTabSz="914400" rtl="0" eaLnBrk="0" fontAlgn="base" latinLnBrk="0" hangingPunct="0">
              <a:lnSpc>
                <a:spcPct val="150000"/>
              </a:lnSpc>
              <a:spcBef>
                <a:spcPct val="0"/>
              </a:spcBef>
              <a:spcAft>
                <a:spcPct val="0"/>
              </a:spcAft>
              <a:buClrTx/>
              <a:buSzTx/>
              <a:buFont typeface="Arial" panose="020B0604020202020204" pitchFamily="34" charset="0"/>
              <a:buChar char="•"/>
              <a:tabLst/>
              <a:defRPr/>
            </a:pPr>
            <a:r>
              <a:rPr kumimoji="0" lang="en-AU" altLang="en-US" sz="3200" i="0" strike="noStrike" kern="0" cap="none" spc="0" normalizeH="0" noProof="0" dirty="0" smtClean="0">
                <a:ln>
                  <a:noFill/>
                </a:ln>
                <a:solidFill>
                  <a:prstClr val="black"/>
                </a:solidFill>
                <a:effectLst/>
                <a:uLnTx/>
                <a:uFillTx/>
                <a:latin typeface="Arial" panose="020B0604020202020204" pitchFamily="34" charset="0"/>
                <a:cs typeface="Arial" panose="020B0604020202020204" pitchFamily="34" charset="0"/>
              </a:rPr>
              <a:t>Linear sequence</a:t>
            </a:r>
            <a:endParaRPr kumimoji="0" lang="en-AU" altLang="en-US" sz="3200"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696763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2"/>
          <p:cNvSpPr txBox="1">
            <a:spLocks noChangeArrowheads="1"/>
          </p:cNvSpPr>
          <p:nvPr/>
        </p:nvSpPr>
        <p:spPr bwMode="auto">
          <a:xfrm>
            <a:off x="334882" y="431074"/>
            <a:ext cx="10871454"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defTabSz="914400" rtl="0" eaLnBrk="0" fontAlgn="base" latinLnBrk="0" hangingPunct="0">
              <a:lnSpc>
                <a:spcPct val="150000"/>
              </a:lnSpc>
              <a:spcBef>
                <a:spcPct val="0"/>
              </a:spcBef>
              <a:spcAft>
                <a:spcPct val="0"/>
              </a:spcAft>
              <a:buClrTx/>
              <a:buSzTx/>
              <a:buFontTx/>
              <a:buNone/>
              <a:tabLst/>
              <a:defRPr/>
            </a:pPr>
            <a:r>
              <a:rPr lang="en-AU" altLang="en-US" sz="3200" kern="0" dirty="0" smtClean="0">
                <a:solidFill>
                  <a:prstClr val="black"/>
                </a:solidFill>
                <a:latin typeface="Arial" panose="020B0604020202020204" pitchFamily="34" charset="0"/>
                <a:cs typeface="Arial" panose="020B0604020202020204" pitchFamily="34" charset="0"/>
              </a:rPr>
              <a:t>All </a:t>
            </a:r>
            <a:r>
              <a:rPr lang="en-AU" altLang="en-US" sz="3200" b="1" kern="0" dirty="0" smtClean="0">
                <a:solidFill>
                  <a:prstClr val="black"/>
                </a:solidFill>
                <a:latin typeface="Arial" panose="020B0604020202020204" pitchFamily="34" charset="0"/>
                <a:cs typeface="Arial" panose="020B0604020202020204" pitchFamily="34" charset="0"/>
              </a:rPr>
              <a:t>linear sequence </a:t>
            </a:r>
            <a:r>
              <a:rPr lang="en-AU" altLang="en-US" sz="3200" kern="0" dirty="0" smtClean="0">
                <a:solidFill>
                  <a:prstClr val="black"/>
                </a:solidFill>
                <a:latin typeface="Arial" panose="020B0604020202020204" pitchFamily="34" charset="0"/>
                <a:cs typeface="Arial" panose="020B0604020202020204" pitchFamily="34" charset="0"/>
              </a:rPr>
              <a:t>are represented by an </a:t>
            </a:r>
            <a:r>
              <a:rPr lang="en-AU" altLang="en-US" sz="3200" b="1" kern="0" dirty="0" smtClean="0">
                <a:solidFill>
                  <a:prstClr val="black"/>
                </a:solidFill>
                <a:latin typeface="Arial" panose="020B0604020202020204" pitchFamily="34" charset="0"/>
                <a:cs typeface="Arial" panose="020B0604020202020204" pitchFamily="34" charset="0"/>
              </a:rPr>
              <a:t>expression</a:t>
            </a:r>
            <a:endParaRPr kumimoji="0" lang="en-AU" altLang="en-US" sz="3200" b="1"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26" name="Rectangle 2"/>
              <p:cNvSpPr txBox="1">
                <a:spLocks noChangeArrowheads="1"/>
              </p:cNvSpPr>
              <p:nvPr/>
            </p:nvSpPr>
            <p:spPr bwMode="auto">
              <a:xfrm>
                <a:off x="4618701" y="1308826"/>
                <a:ext cx="2303816"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defTabSz="914400" rtl="0" eaLnBrk="0" fontAlgn="base" latinLnBrk="0" hangingPunct="0">
                  <a:lnSpc>
                    <a:spcPct val="150000"/>
                  </a:lnSpc>
                  <a:spcBef>
                    <a:spcPct val="0"/>
                  </a:spcBef>
                  <a:spcAft>
                    <a:spcPct val="0"/>
                  </a:spcAft>
                  <a:buClrTx/>
                  <a:buSzTx/>
                  <a:buFontTx/>
                  <a:buNone/>
                  <a:tabLst/>
                  <a:defRPr/>
                </a:pPr>
                <a14:m>
                  <m:oMathPara xmlns:m="http://schemas.openxmlformats.org/officeDocument/2006/math">
                    <m:oMathParaPr>
                      <m:jc m:val="centerGroup"/>
                    </m:oMathParaPr>
                    <m:oMath xmlns:m="http://schemas.openxmlformats.org/officeDocument/2006/math">
                      <m:r>
                        <a:rPr lang="en-GB" altLang="en-US" sz="3200" b="1" i="1" kern="0" dirty="0" smtClean="0">
                          <a:solidFill>
                            <a:prstClr val="black"/>
                          </a:solidFill>
                          <a:latin typeface="Cambria Math" panose="02040503050406030204" pitchFamily="18" charset="0"/>
                          <a:cs typeface="Arial" panose="020B0604020202020204" pitchFamily="34" charset="0"/>
                        </a:rPr>
                        <m:t>𝟕</m:t>
                      </m:r>
                      <m:r>
                        <a:rPr lang="en-GB" altLang="en-US" sz="3200" b="1" i="1" kern="0" dirty="0" smtClean="0">
                          <a:solidFill>
                            <a:srgbClr val="C00000"/>
                          </a:solidFill>
                          <a:latin typeface="Cambria Math" panose="02040503050406030204" pitchFamily="18" charset="0"/>
                          <a:cs typeface="Arial" panose="020B0604020202020204" pitchFamily="34" charset="0"/>
                        </a:rPr>
                        <m:t>𝒏</m:t>
                      </m:r>
                      <m:r>
                        <a:rPr lang="en-GB" altLang="en-US" sz="3200" b="1" i="1" kern="0" dirty="0" smtClean="0">
                          <a:solidFill>
                            <a:prstClr val="black"/>
                          </a:solidFill>
                          <a:latin typeface="Cambria Math" panose="02040503050406030204" pitchFamily="18" charset="0"/>
                          <a:cs typeface="Arial" panose="020B0604020202020204" pitchFamily="34" charset="0"/>
                        </a:rPr>
                        <m:t>+</m:t>
                      </m:r>
                      <m:r>
                        <a:rPr lang="en-GB" altLang="en-US" sz="3200" b="1" i="1" kern="0" dirty="0" smtClean="0">
                          <a:solidFill>
                            <a:prstClr val="black"/>
                          </a:solidFill>
                          <a:latin typeface="Cambria Math" panose="02040503050406030204" pitchFamily="18" charset="0"/>
                          <a:cs typeface="Arial" panose="020B0604020202020204" pitchFamily="34" charset="0"/>
                        </a:rPr>
                        <m:t>𝟏</m:t>
                      </m:r>
                    </m:oMath>
                  </m:oMathPara>
                </a14:m>
                <a:endParaRPr kumimoji="0" lang="en-AU" altLang="en-US" sz="3200" b="1"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Choice>
        <mc:Fallback xmlns="">
          <p:sp>
            <p:nvSpPr>
              <p:cNvPr id="26" name="Rectangle 2"/>
              <p:cNvSpPr txBox="1">
                <a:spLocks noRot="1" noChangeAspect="1" noMove="1" noResize="1" noEditPoints="1" noAdjustHandles="1" noChangeArrowheads="1" noChangeShapeType="1" noTextEdit="1"/>
              </p:cNvSpPr>
              <p:nvPr/>
            </p:nvSpPr>
            <p:spPr bwMode="auto">
              <a:xfrm>
                <a:off x="4618701" y="1308826"/>
                <a:ext cx="2303816" cy="825500"/>
              </a:xfrm>
              <a:prstGeom prst="rect">
                <a:avLst/>
              </a:prstGeom>
              <a:blipFill>
                <a:blip r:embed="rId3"/>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p:cxnSp>
        <p:nvCxnSpPr>
          <p:cNvPr id="25" name="Straight Arrow Connector 24"/>
          <p:cNvCxnSpPr/>
          <p:nvPr/>
        </p:nvCxnSpPr>
        <p:spPr>
          <a:xfrm flipH="1">
            <a:off x="5486400" y="1938384"/>
            <a:ext cx="26127" cy="56968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Rectangle 2"/>
          <p:cNvSpPr txBox="1">
            <a:spLocks noChangeArrowheads="1"/>
          </p:cNvSpPr>
          <p:nvPr/>
        </p:nvSpPr>
        <p:spPr bwMode="auto">
          <a:xfrm>
            <a:off x="3591091" y="2411180"/>
            <a:ext cx="4155184"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defTabSz="914400" rtl="0" eaLnBrk="0" fontAlgn="base" latinLnBrk="0" hangingPunct="0">
              <a:lnSpc>
                <a:spcPct val="150000"/>
              </a:lnSpc>
              <a:spcBef>
                <a:spcPct val="0"/>
              </a:spcBef>
              <a:spcAft>
                <a:spcPct val="0"/>
              </a:spcAft>
              <a:buClrTx/>
              <a:buSzTx/>
              <a:buFontTx/>
              <a:buNone/>
              <a:tabLst/>
              <a:defRPr/>
            </a:pPr>
            <a:r>
              <a:rPr lang="en-AU" altLang="en-US" sz="2800" kern="0" dirty="0" smtClean="0">
                <a:solidFill>
                  <a:prstClr val="black"/>
                </a:solidFill>
                <a:latin typeface="Arial" panose="020B0604020202020204" pitchFamily="34" charset="0"/>
                <a:cs typeface="Arial" panose="020B0604020202020204" pitchFamily="34" charset="0"/>
              </a:rPr>
              <a:t>The position of the term</a:t>
            </a:r>
            <a:endParaRPr kumimoji="0" lang="en-AU" altLang="en-US" sz="2800" b="1"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32" name="Rectangle 2"/>
          <p:cNvSpPr txBox="1">
            <a:spLocks noChangeArrowheads="1"/>
          </p:cNvSpPr>
          <p:nvPr/>
        </p:nvSpPr>
        <p:spPr bwMode="auto">
          <a:xfrm>
            <a:off x="3821864" y="3137627"/>
            <a:ext cx="2004168"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457200" marR="0" lvl="0" indent="-457200" defTabSz="914400" rtl="0" eaLnBrk="0" fontAlgn="base" latinLnBrk="0" hangingPunct="0">
              <a:lnSpc>
                <a:spcPct val="150000"/>
              </a:lnSpc>
              <a:spcBef>
                <a:spcPct val="0"/>
              </a:spcBef>
              <a:spcAft>
                <a:spcPct val="0"/>
              </a:spcAft>
              <a:buClrTx/>
              <a:buSzTx/>
              <a:buFont typeface="Arial" panose="020B0604020202020204" pitchFamily="34" charset="0"/>
              <a:buChar char="•"/>
              <a:tabLst/>
              <a:defRPr/>
            </a:pPr>
            <a:r>
              <a:rPr lang="en-AU" altLang="en-US" sz="2800" kern="0" dirty="0" smtClean="0">
                <a:solidFill>
                  <a:prstClr val="black"/>
                </a:solidFill>
                <a:latin typeface="Arial" panose="020B0604020202020204" pitchFamily="34" charset="0"/>
                <a:cs typeface="Arial" panose="020B0604020202020204" pitchFamily="34" charset="0"/>
              </a:rPr>
              <a:t>1</a:t>
            </a:r>
            <a:r>
              <a:rPr lang="en-AU" altLang="en-US" sz="2800" kern="0" baseline="30000" dirty="0" smtClean="0">
                <a:solidFill>
                  <a:prstClr val="black"/>
                </a:solidFill>
                <a:latin typeface="Arial" panose="020B0604020202020204" pitchFamily="34" charset="0"/>
                <a:cs typeface="Arial" panose="020B0604020202020204" pitchFamily="34" charset="0"/>
              </a:rPr>
              <a:t>st</a:t>
            </a:r>
            <a:r>
              <a:rPr lang="en-AU" altLang="en-US" sz="2800" kern="0" dirty="0" smtClean="0">
                <a:solidFill>
                  <a:prstClr val="black"/>
                </a:solidFill>
                <a:latin typeface="Arial" panose="020B0604020202020204" pitchFamily="34" charset="0"/>
                <a:cs typeface="Arial" panose="020B0604020202020204" pitchFamily="34" charset="0"/>
              </a:rPr>
              <a:t> term </a:t>
            </a:r>
            <a:endParaRPr kumimoji="0" lang="en-AU" altLang="en-US" sz="2800" b="1"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33" name="Rectangle 2"/>
              <p:cNvSpPr txBox="1">
                <a:spLocks noChangeArrowheads="1"/>
              </p:cNvSpPr>
              <p:nvPr/>
            </p:nvSpPr>
            <p:spPr bwMode="auto">
              <a:xfrm>
                <a:off x="5646110" y="3137627"/>
                <a:ext cx="2004168"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R="0" lvl="0" defTabSz="914400" rtl="0" eaLnBrk="0" fontAlgn="base" latinLnBrk="0" hangingPunct="0">
                  <a:lnSpc>
                    <a:spcPct val="150000"/>
                  </a:lnSpc>
                  <a:spcBef>
                    <a:spcPct val="0"/>
                  </a:spcBef>
                  <a:spcAft>
                    <a:spcPct val="0"/>
                  </a:spcAft>
                  <a:buClrTx/>
                  <a:buSzTx/>
                  <a:tabLst/>
                  <a:defRPr/>
                </a:pPr>
                <a14:m>
                  <m:oMathPara xmlns:m="http://schemas.openxmlformats.org/officeDocument/2006/math">
                    <m:oMathParaPr>
                      <m:jc m:val="centerGroup"/>
                    </m:oMathParaPr>
                    <m:oMath xmlns:m="http://schemas.openxmlformats.org/officeDocument/2006/math">
                      <m:r>
                        <a:rPr kumimoji="0" lang="en-AU" altLang="en-US" sz="2800" b="1" i="1" strike="noStrike" kern="0" cap="none" spc="0" normalizeH="0" noProof="0" dirty="0" smtClean="0">
                          <a:ln>
                            <a:noFill/>
                          </a:ln>
                          <a:solidFill>
                            <a:prstClr val="black"/>
                          </a:solidFill>
                          <a:effectLst/>
                          <a:uLnTx/>
                          <a:uFillTx/>
                          <a:latin typeface="Cambria Math" panose="02040503050406030204" pitchFamily="18" charset="0"/>
                          <a:cs typeface="Arial" panose="020B0604020202020204" pitchFamily="34" charset="0"/>
                        </a:rPr>
                        <m:t>𝒏</m:t>
                      </m:r>
                      <m:r>
                        <a:rPr kumimoji="0" lang="en-AU" altLang="en-US" sz="2800" b="1" i="1" strike="noStrike" kern="0" cap="none" spc="0" normalizeH="0" noProof="0" dirty="0" smtClean="0">
                          <a:ln>
                            <a:noFill/>
                          </a:ln>
                          <a:solidFill>
                            <a:prstClr val="black"/>
                          </a:solidFill>
                          <a:effectLst/>
                          <a:uLnTx/>
                          <a:uFillTx/>
                          <a:latin typeface="Cambria Math" panose="02040503050406030204" pitchFamily="18" charset="0"/>
                          <a:cs typeface="Arial" panose="020B0604020202020204" pitchFamily="34" charset="0"/>
                        </a:rPr>
                        <m:t> = </m:t>
                      </m:r>
                      <m:r>
                        <a:rPr kumimoji="0" lang="en-AU" altLang="en-US" sz="2800" b="1" i="1" strike="noStrike" kern="0" cap="none" spc="0" normalizeH="0" noProof="0" dirty="0" smtClean="0">
                          <a:ln>
                            <a:noFill/>
                          </a:ln>
                          <a:solidFill>
                            <a:prstClr val="black"/>
                          </a:solidFill>
                          <a:effectLst/>
                          <a:uLnTx/>
                          <a:uFillTx/>
                          <a:latin typeface="Cambria Math" panose="02040503050406030204" pitchFamily="18" charset="0"/>
                          <a:cs typeface="Arial" panose="020B0604020202020204" pitchFamily="34" charset="0"/>
                        </a:rPr>
                        <m:t>𝟏</m:t>
                      </m:r>
                    </m:oMath>
                  </m:oMathPara>
                </a14:m>
                <a:endParaRPr kumimoji="0" lang="en-AU" altLang="en-US" sz="2800" b="1"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Choice>
        <mc:Fallback xmlns="">
          <p:sp>
            <p:nvSpPr>
              <p:cNvPr id="33" name="Rectangle 2"/>
              <p:cNvSpPr txBox="1">
                <a:spLocks noRot="1" noChangeAspect="1" noMove="1" noResize="1" noEditPoints="1" noAdjustHandles="1" noChangeArrowheads="1" noChangeShapeType="1" noTextEdit="1"/>
              </p:cNvSpPr>
              <p:nvPr/>
            </p:nvSpPr>
            <p:spPr bwMode="auto">
              <a:xfrm>
                <a:off x="5646110" y="3137627"/>
                <a:ext cx="2004168" cy="825500"/>
              </a:xfrm>
              <a:prstGeom prst="rect">
                <a:avLst/>
              </a:prstGeom>
              <a:blipFill>
                <a:blip r:embed="rId4"/>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p:sp>
        <p:nvSpPr>
          <p:cNvPr id="34" name="Rectangle 2"/>
          <p:cNvSpPr txBox="1">
            <a:spLocks noChangeArrowheads="1"/>
          </p:cNvSpPr>
          <p:nvPr/>
        </p:nvSpPr>
        <p:spPr bwMode="auto">
          <a:xfrm>
            <a:off x="3821864" y="3702049"/>
            <a:ext cx="2004168"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457200" marR="0" lvl="0" indent="-457200" defTabSz="914400" rtl="0" eaLnBrk="0" fontAlgn="base" latinLnBrk="0" hangingPunct="0">
              <a:lnSpc>
                <a:spcPct val="150000"/>
              </a:lnSpc>
              <a:spcBef>
                <a:spcPct val="0"/>
              </a:spcBef>
              <a:spcAft>
                <a:spcPct val="0"/>
              </a:spcAft>
              <a:buClrTx/>
              <a:buSzTx/>
              <a:buFont typeface="Arial" panose="020B0604020202020204" pitchFamily="34" charset="0"/>
              <a:buChar char="•"/>
              <a:tabLst/>
              <a:defRPr/>
            </a:pPr>
            <a:r>
              <a:rPr lang="en-AU" altLang="en-US" sz="2800" kern="0" dirty="0" smtClean="0">
                <a:solidFill>
                  <a:prstClr val="black"/>
                </a:solidFill>
                <a:latin typeface="Arial" panose="020B0604020202020204" pitchFamily="34" charset="0"/>
                <a:cs typeface="Arial" panose="020B0604020202020204" pitchFamily="34" charset="0"/>
              </a:rPr>
              <a:t>2</a:t>
            </a:r>
            <a:r>
              <a:rPr lang="en-AU" altLang="en-US" sz="2800" kern="0" baseline="30000" dirty="0" smtClean="0">
                <a:solidFill>
                  <a:prstClr val="black"/>
                </a:solidFill>
                <a:latin typeface="Arial" panose="020B0604020202020204" pitchFamily="34" charset="0"/>
                <a:cs typeface="Arial" panose="020B0604020202020204" pitchFamily="34" charset="0"/>
              </a:rPr>
              <a:t>nd</a:t>
            </a:r>
            <a:r>
              <a:rPr lang="en-AU" altLang="en-US" sz="2800" kern="0" dirty="0" smtClean="0">
                <a:solidFill>
                  <a:prstClr val="black"/>
                </a:solidFill>
                <a:latin typeface="Arial" panose="020B0604020202020204" pitchFamily="34" charset="0"/>
                <a:cs typeface="Arial" panose="020B0604020202020204" pitchFamily="34" charset="0"/>
              </a:rPr>
              <a:t> term </a:t>
            </a:r>
            <a:endParaRPr kumimoji="0" lang="en-AU" altLang="en-US" sz="2800" b="1"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35" name="Rectangle 2"/>
              <p:cNvSpPr txBox="1">
                <a:spLocks noChangeArrowheads="1"/>
              </p:cNvSpPr>
              <p:nvPr/>
            </p:nvSpPr>
            <p:spPr bwMode="auto">
              <a:xfrm>
                <a:off x="5646110" y="3702049"/>
                <a:ext cx="2004168"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R="0" lvl="0" defTabSz="914400" rtl="0" eaLnBrk="0" fontAlgn="base" latinLnBrk="0" hangingPunct="0">
                  <a:lnSpc>
                    <a:spcPct val="150000"/>
                  </a:lnSpc>
                  <a:spcBef>
                    <a:spcPct val="0"/>
                  </a:spcBef>
                  <a:spcAft>
                    <a:spcPct val="0"/>
                  </a:spcAft>
                  <a:buClrTx/>
                  <a:buSzTx/>
                  <a:tabLst/>
                  <a:defRPr/>
                </a:pPr>
                <a14:m>
                  <m:oMathPara xmlns:m="http://schemas.openxmlformats.org/officeDocument/2006/math">
                    <m:oMathParaPr>
                      <m:jc m:val="centerGroup"/>
                    </m:oMathParaPr>
                    <m:oMath xmlns:m="http://schemas.openxmlformats.org/officeDocument/2006/math">
                      <m:r>
                        <a:rPr kumimoji="0" lang="en-AU" altLang="en-US" sz="2800" b="1" i="1" strike="noStrike" kern="0" cap="none" spc="0" normalizeH="0" noProof="0" dirty="0" smtClean="0">
                          <a:ln>
                            <a:noFill/>
                          </a:ln>
                          <a:solidFill>
                            <a:prstClr val="black"/>
                          </a:solidFill>
                          <a:effectLst/>
                          <a:uLnTx/>
                          <a:uFillTx/>
                          <a:latin typeface="Cambria Math" panose="02040503050406030204" pitchFamily="18" charset="0"/>
                          <a:cs typeface="Arial" panose="020B0604020202020204" pitchFamily="34" charset="0"/>
                        </a:rPr>
                        <m:t>𝒏</m:t>
                      </m:r>
                      <m:r>
                        <a:rPr kumimoji="0" lang="en-AU" altLang="en-US" sz="2800" b="1" i="1" strike="noStrike" kern="0" cap="none" spc="0" normalizeH="0" noProof="0" dirty="0" smtClean="0">
                          <a:ln>
                            <a:noFill/>
                          </a:ln>
                          <a:solidFill>
                            <a:prstClr val="black"/>
                          </a:solidFill>
                          <a:effectLst/>
                          <a:uLnTx/>
                          <a:uFillTx/>
                          <a:latin typeface="Cambria Math" panose="02040503050406030204" pitchFamily="18" charset="0"/>
                          <a:cs typeface="Arial" panose="020B0604020202020204" pitchFamily="34" charset="0"/>
                        </a:rPr>
                        <m:t> =</m:t>
                      </m:r>
                      <m:r>
                        <a:rPr kumimoji="0" lang="en-GB" altLang="en-US" sz="2800" b="1" i="1" strike="noStrike" kern="0" cap="none" spc="0" normalizeH="0" noProof="0" dirty="0" smtClean="0">
                          <a:ln>
                            <a:noFill/>
                          </a:ln>
                          <a:solidFill>
                            <a:prstClr val="black"/>
                          </a:solidFill>
                          <a:effectLst/>
                          <a:uLnTx/>
                          <a:uFillTx/>
                          <a:latin typeface="Cambria Math" panose="02040503050406030204" pitchFamily="18" charset="0"/>
                          <a:cs typeface="Arial" panose="020B0604020202020204" pitchFamily="34" charset="0"/>
                        </a:rPr>
                        <m:t>𝟐</m:t>
                      </m:r>
                    </m:oMath>
                  </m:oMathPara>
                </a14:m>
                <a:endParaRPr kumimoji="0" lang="en-AU" altLang="en-US" sz="2800" b="1"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Choice>
        <mc:Fallback xmlns="">
          <p:sp>
            <p:nvSpPr>
              <p:cNvPr id="35" name="Rectangle 2"/>
              <p:cNvSpPr txBox="1">
                <a:spLocks noRot="1" noChangeAspect="1" noMove="1" noResize="1" noEditPoints="1" noAdjustHandles="1" noChangeArrowheads="1" noChangeShapeType="1" noTextEdit="1"/>
              </p:cNvSpPr>
              <p:nvPr/>
            </p:nvSpPr>
            <p:spPr bwMode="auto">
              <a:xfrm>
                <a:off x="5646110" y="3702049"/>
                <a:ext cx="2004168" cy="825500"/>
              </a:xfrm>
              <a:prstGeom prst="rect">
                <a:avLst/>
              </a:prstGeom>
              <a:blipFill>
                <a:blip r:embed="rId5"/>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p:sp>
        <p:nvSpPr>
          <p:cNvPr id="36" name="Rectangle 2"/>
          <p:cNvSpPr txBox="1">
            <a:spLocks noChangeArrowheads="1"/>
          </p:cNvSpPr>
          <p:nvPr/>
        </p:nvSpPr>
        <p:spPr bwMode="auto">
          <a:xfrm>
            <a:off x="3821864" y="4397101"/>
            <a:ext cx="2004168"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457200" marR="0" lvl="0" indent="-457200" defTabSz="914400" rtl="0" eaLnBrk="0" fontAlgn="base" latinLnBrk="0" hangingPunct="0">
              <a:lnSpc>
                <a:spcPct val="150000"/>
              </a:lnSpc>
              <a:spcBef>
                <a:spcPct val="0"/>
              </a:spcBef>
              <a:spcAft>
                <a:spcPct val="0"/>
              </a:spcAft>
              <a:buClrTx/>
              <a:buSzTx/>
              <a:buFont typeface="Arial" panose="020B0604020202020204" pitchFamily="34" charset="0"/>
              <a:buChar char="•"/>
              <a:tabLst/>
              <a:defRPr/>
            </a:pPr>
            <a:r>
              <a:rPr lang="en-AU" altLang="en-US" sz="2800" kern="0" dirty="0" smtClean="0">
                <a:solidFill>
                  <a:prstClr val="black"/>
                </a:solidFill>
                <a:latin typeface="Arial" panose="020B0604020202020204" pitchFamily="34" charset="0"/>
                <a:cs typeface="Arial" panose="020B0604020202020204" pitchFamily="34" charset="0"/>
              </a:rPr>
              <a:t>5</a:t>
            </a:r>
            <a:r>
              <a:rPr lang="en-AU" altLang="en-US" sz="2800" kern="0" baseline="30000" dirty="0" smtClean="0">
                <a:solidFill>
                  <a:prstClr val="black"/>
                </a:solidFill>
                <a:latin typeface="Arial" panose="020B0604020202020204" pitchFamily="34" charset="0"/>
                <a:cs typeface="Arial" panose="020B0604020202020204" pitchFamily="34" charset="0"/>
              </a:rPr>
              <a:t>th</a:t>
            </a:r>
            <a:r>
              <a:rPr lang="en-AU" altLang="en-US" sz="2800" kern="0" dirty="0" smtClean="0">
                <a:solidFill>
                  <a:prstClr val="black"/>
                </a:solidFill>
                <a:latin typeface="Arial" panose="020B0604020202020204" pitchFamily="34" charset="0"/>
                <a:cs typeface="Arial" panose="020B0604020202020204" pitchFamily="34" charset="0"/>
              </a:rPr>
              <a:t> term </a:t>
            </a:r>
            <a:endParaRPr kumimoji="0" lang="en-AU" altLang="en-US" sz="2800" b="1"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37" name="Rectangle 2"/>
              <p:cNvSpPr txBox="1">
                <a:spLocks noChangeArrowheads="1"/>
              </p:cNvSpPr>
              <p:nvPr/>
            </p:nvSpPr>
            <p:spPr bwMode="auto">
              <a:xfrm>
                <a:off x="5646110" y="4397101"/>
                <a:ext cx="2004168"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R="0" lvl="0" defTabSz="914400" rtl="0" eaLnBrk="0" fontAlgn="base" latinLnBrk="0" hangingPunct="0">
                  <a:lnSpc>
                    <a:spcPct val="150000"/>
                  </a:lnSpc>
                  <a:spcBef>
                    <a:spcPct val="0"/>
                  </a:spcBef>
                  <a:spcAft>
                    <a:spcPct val="0"/>
                  </a:spcAft>
                  <a:buClrTx/>
                  <a:buSzTx/>
                  <a:tabLst/>
                  <a:defRPr/>
                </a:pPr>
                <a14:m>
                  <m:oMathPara xmlns:m="http://schemas.openxmlformats.org/officeDocument/2006/math">
                    <m:oMathParaPr>
                      <m:jc m:val="centerGroup"/>
                    </m:oMathParaPr>
                    <m:oMath xmlns:m="http://schemas.openxmlformats.org/officeDocument/2006/math">
                      <m:r>
                        <a:rPr kumimoji="0" lang="en-AU" altLang="en-US" sz="2800" b="1" i="1" strike="noStrike" kern="0" cap="none" spc="0" normalizeH="0" noProof="0" dirty="0" smtClean="0">
                          <a:ln>
                            <a:noFill/>
                          </a:ln>
                          <a:solidFill>
                            <a:prstClr val="black"/>
                          </a:solidFill>
                          <a:effectLst/>
                          <a:uLnTx/>
                          <a:uFillTx/>
                          <a:latin typeface="Cambria Math" panose="02040503050406030204" pitchFamily="18" charset="0"/>
                          <a:cs typeface="Arial" panose="020B0604020202020204" pitchFamily="34" charset="0"/>
                        </a:rPr>
                        <m:t>𝒏</m:t>
                      </m:r>
                      <m:r>
                        <a:rPr kumimoji="0" lang="en-AU" altLang="en-US" sz="2800" b="1" i="1" strike="noStrike" kern="0" cap="none" spc="0" normalizeH="0" noProof="0" dirty="0" smtClean="0">
                          <a:ln>
                            <a:noFill/>
                          </a:ln>
                          <a:solidFill>
                            <a:prstClr val="black"/>
                          </a:solidFill>
                          <a:effectLst/>
                          <a:uLnTx/>
                          <a:uFillTx/>
                          <a:latin typeface="Cambria Math" panose="02040503050406030204" pitchFamily="18" charset="0"/>
                          <a:cs typeface="Arial" panose="020B0604020202020204" pitchFamily="34" charset="0"/>
                        </a:rPr>
                        <m:t> =</m:t>
                      </m:r>
                      <m:r>
                        <a:rPr kumimoji="0" lang="en-GB" altLang="en-US" sz="2800" b="1" i="1" strike="noStrike" kern="0" cap="none" spc="0" normalizeH="0" noProof="0" dirty="0" smtClean="0">
                          <a:ln>
                            <a:noFill/>
                          </a:ln>
                          <a:solidFill>
                            <a:prstClr val="black"/>
                          </a:solidFill>
                          <a:effectLst/>
                          <a:uLnTx/>
                          <a:uFillTx/>
                          <a:latin typeface="Cambria Math" panose="02040503050406030204" pitchFamily="18" charset="0"/>
                          <a:cs typeface="Arial" panose="020B0604020202020204" pitchFamily="34" charset="0"/>
                        </a:rPr>
                        <m:t>𝟓</m:t>
                      </m:r>
                    </m:oMath>
                  </m:oMathPara>
                </a14:m>
                <a:endParaRPr kumimoji="0" lang="en-AU" altLang="en-US" sz="2800" b="1"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Choice>
        <mc:Fallback xmlns="">
          <p:sp>
            <p:nvSpPr>
              <p:cNvPr id="37" name="Rectangle 2"/>
              <p:cNvSpPr txBox="1">
                <a:spLocks noRot="1" noChangeAspect="1" noMove="1" noResize="1" noEditPoints="1" noAdjustHandles="1" noChangeArrowheads="1" noChangeShapeType="1" noTextEdit="1"/>
              </p:cNvSpPr>
              <p:nvPr/>
            </p:nvSpPr>
            <p:spPr bwMode="auto">
              <a:xfrm>
                <a:off x="5646110" y="4397101"/>
                <a:ext cx="2004168" cy="825500"/>
              </a:xfrm>
              <a:prstGeom prst="rect">
                <a:avLst/>
              </a:prstGeom>
              <a:blipFill>
                <a:blip r:embed="rId6"/>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p:sp>
        <p:nvSpPr>
          <p:cNvPr id="38" name="Rectangle 2"/>
          <p:cNvSpPr txBox="1">
            <a:spLocks noChangeArrowheads="1"/>
          </p:cNvSpPr>
          <p:nvPr/>
        </p:nvSpPr>
        <p:spPr bwMode="auto">
          <a:xfrm>
            <a:off x="3821864" y="5130796"/>
            <a:ext cx="2200110"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457200" marR="0" lvl="0" indent="-457200" defTabSz="914400" rtl="0" eaLnBrk="0" fontAlgn="base" latinLnBrk="0" hangingPunct="0">
              <a:lnSpc>
                <a:spcPct val="150000"/>
              </a:lnSpc>
              <a:spcBef>
                <a:spcPct val="0"/>
              </a:spcBef>
              <a:spcAft>
                <a:spcPct val="0"/>
              </a:spcAft>
              <a:buClrTx/>
              <a:buSzTx/>
              <a:buFont typeface="Arial" panose="020B0604020202020204" pitchFamily="34" charset="0"/>
              <a:buChar char="•"/>
              <a:tabLst/>
              <a:defRPr/>
            </a:pPr>
            <a:r>
              <a:rPr lang="en-AU" altLang="en-US" sz="2800" kern="0" dirty="0" smtClean="0">
                <a:solidFill>
                  <a:prstClr val="black"/>
                </a:solidFill>
                <a:latin typeface="Arial" panose="020B0604020202020204" pitchFamily="34" charset="0"/>
                <a:cs typeface="Arial" panose="020B0604020202020204" pitchFamily="34" charset="0"/>
              </a:rPr>
              <a:t>50</a:t>
            </a:r>
            <a:r>
              <a:rPr lang="en-AU" altLang="en-US" sz="2800" kern="0" baseline="30000" dirty="0" smtClean="0">
                <a:solidFill>
                  <a:prstClr val="black"/>
                </a:solidFill>
                <a:latin typeface="Arial" panose="020B0604020202020204" pitchFamily="34" charset="0"/>
                <a:cs typeface="Arial" panose="020B0604020202020204" pitchFamily="34" charset="0"/>
              </a:rPr>
              <a:t>th</a:t>
            </a:r>
            <a:r>
              <a:rPr lang="en-AU" altLang="en-US" sz="2800" kern="0" dirty="0" smtClean="0">
                <a:solidFill>
                  <a:prstClr val="black"/>
                </a:solidFill>
                <a:latin typeface="Arial" panose="020B0604020202020204" pitchFamily="34" charset="0"/>
                <a:cs typeface="Arial" panose="020B0604020202020204" pitchFamily="34" charset="0"/>
              </a:rPr>
              <a:t> term </a:t>
            </a:r>
            <a:endParaRPr kumimoji="0" lang="en-AU" altLang="en-US" sz="2800" b="1"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39" name="Rectangle 2"/>
              <p:cNvSpPr txBox="1">
                <a:spLocks noChangeArrowheads="1"/>
              </p:cNvSpPr>
              <p:nvPr/>
            </p:nvSpPr>
            <p:spPr bwMode="auto">
              <a:xfrm>
                <a:off x="5646110" y="5130796"/>
                <a:ext cx="2004168"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R="0" lvl="0" defTabSz="914400" rtl="0" eaLnBrk="0" fontAlgn="base" latinLnBrk="0" hangingPunct="0">
                  <a:lnSpc>
                    <a:spcPct val="150000"/>
                  </a:lnSpc>
                  <a:spcBef>
                    <a:spcPct val="0"/>
                  </a:spcBef>
                  <a:spcAft>
                    <a:spcPct val="0"/>
                  </a:spcAft>
                  <a:buClrTx/>
                  <a:buSzTx/>
                  <a:tabLst/>
                  <a:defRPr/>
                </a:pPr>
                <a14:m>
                  <m:oMathPara xmlns:m="http://schemas.openxmlformats.org/officeDocument/2006/math">
                    <m:oMathParaPr>
                      <m:jc m:val="centerGroup"/>
                    </m:oMathParaPr>
                    <m:oMath xmlns:m="http://schemas.openxmlformats.org/officeDocument/2006/math">
                      <m:r>
                        <a:rPr kumimoji="0" lang="en-AU" altLang="en-US" sz="2800" b="1" i="1" strike="noStrike" kern="0" cap="none" spc="0" normalizeH="0" noProof="0" dirty="0" smtClean="0">
                          <a:ln>
                            <a:noFill/>
                          </a:ln>
                          <a:solidFill>
                            <a:prstClr val="black"/>
                          </a:solidFill>
                          <a:effectLst/>
                          <a:uLnTx/>
                          <a:uFillTx/>
                          <a:latin typeface="Cambria Math" panose="02040503050406030204" pitchFamily="18" charset="0"/>
                          <a:cs typeface="Arial" panose="020B0604020202020204" pitchFamily="34" charset="0"/>
                        </a:rPr>
                        <m:t>𝒏</m:t>
                      </m:r>
                      <m:r>
                        <a:rPr kumimoji="0" lang="en-AU" altLang="en-US" sz="2800" b="1" i="1" strike="noStrike" kern="0" cap="none" spc="0" normalizeH="0" noProof="0" dirty="0" smtClean="0">
                          <a:ln>
                            <a:noFill/>
                          </a:ln>
                          <a:solidFill>
                            <a:prstClr val="black"/>
                          </a:solidFill>
                          <a:effectLst/>
                          <a:uLnTx/>
                          <a:uFillTx/>
                          <a:latin typeface="Cambria Math" panose="02040503050406030204" pitchFamily="18" charset="0"/>
                          <a:cs typeface="Arial" panose="020B0604020202020204" pitchFamily="34" charset="0"/>
                        </a:rPr>
                        <m:t> =</m:t>
                      </m:r>
                      <m:r>
                        <a:rPr kumimoji="0" lang="en-GB" altLang="en-US" sz="2800" b="1" i="1" strike="noStrike" kern="0" cap="none" spc="0" normalizeH="0" noProof="0" dirty="0" smtClean="0">
                          <a:ln>
                            <a:noFill/>
                          </a:ln>
                          <a:solidFill>
                            <a:prstClr val="black"/>
                          </a:solidFill>
                          <a:effectLst/>
                          <a:uLnTx/>
                          <a:uFillTx/>
                          <a:latin typeface="Cambria Math" panose="02040503050406030204" pitchFamily="18" charset="0"/>
                          <a:cs typeface="Arial" panose="020B0604020202020204" pitchFamily="34" charset="0"/>
                        </a:rPr>
                        <m:t>𝟓𝟎</m:t>
                      </m:r>
                    </m:oMath>
                  </m:oMathPara>
                </a14:m>
                <a:endParaRPr kumimoji="0" lang="en-AU" altLang="en-US" sz="2800" b="1"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Choice>
        <mc:Fallback xmlns="">
          <p:sp>
            <p:nvSpPr>
              <p:cNvPr id="39" name="Rectangle 2"/>
              <p:cNvSpPr txBox="1">
                <a:spLocks noRot="1" noChangeAspect="1" noMove="1" noResize="1" noEditPoints="1" noAdjustHandles="1" noChangeArrowheads="1" noChangeShapeType="1" noTextEdit="1"/>
              </p:cNvSpPr>
              <p:nvPr/>
            </p:nvSpPr>
            <p:spPr bwMode="auto">
              <a:xfrm>
                <a:off x="5646110" y="5130796"/>
                <a:ext cx="2004168" cy="825500"/>
              </a:xfrm>
              <a:prstGeom prst="rect">
                <a:avLst/>
              </a:prstGeom>
              <a:blipFill>
                <a:blip r:embed="rId7"/>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p:spTree>
    <p:custDataLst>
      <p:tags r:id="rId1"/>
    </p:custDataLst>
    <p:extLst>
      <p:ext uri="{BB962C8B-B14F-4D97-AF65-F5344CB8AC3E}">
        <p14:creationId xmlns:p14="http://schemas.microsoft.com/office/powerpoint/2010/main" val="3501685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up)">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1"/>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2"/>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3"/>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4"/>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5"/>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36"/>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37"/>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38"/>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2" grpId="0"/>
      <p:bldP spid="33" grpId="0"/>
      <p:bldP spid="34" grpId="0"/>
      <p:bldP spid="35" grpId="0"/>
      <p:bldP spid="36" grpId="0"/>
      <p:bldP spid="37" grpId="0"/>
      <p:bldP spid="38" grpId="0"/>
      <p:bldP spid="3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2"/>
          <p:cNvSpPr txBox="1">
            <a:spLocks noChangeArrowheads="1"/>
          </p:cNvSpPr>
          <p:nvPr/>
        </p:nvSpPr>
        <p:spPr bwMode="auto">
          <a:xfrm>
            <a:off x="334882" y="250642"/>
            <a:ext cx="10871454"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defTabSz="914400" rtl="0" eaLnBrk="0" fontAlgn="base" latinLnBrk="0" hangingPunct="0">
              <a:lnSpc>
                <a:spcPct val="150000"/>
              </a:lnSpc>
              <a:spcBef>
                <a:spcPct val="0"/>
              </a:spcBef>
              <a:spcAft>
                <a:spcPct val="0"/>
              </a:spcAft>
              <a:buClrTx/>
              <a:buSzTx/>
              <a:buFontTx/>
              <a:buNone/>
              <a:tabLst/>
              <a:defRPr/>
            </a:pPr>
            <a:r>
              <a:rPr lang="en-AU" altLang="en-US" sz="3200" b="1" kern="0" dirty="0" smtClean="0">
                <a:solidFill>
                  <a:prstClr val="black"/>
                </a:solidFill>
                <a:latin typeface="Arial" panose="020B0604020202020204" pitchFamily="34" charset="0"/>
                <a:cs typeface="Arial" panose="020B0604020202020204" pitchFamily="34" charset="0"/>
              </a:rPr>
              <a:t>Example</a:t>
            </a:r>
            <a:endParaRPr kumimoji="0" lang="en-AU" altLang="en-US" sz="3200" b="1"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14" name="Rectangle 2"/>
              <p:cNvSpPr txBox="1">
                <a:spLocks noChangeArrowheads="1"/>
              </p:cNvSpPr>
              <p:nvPr/>
            </p:nvSpPr>
            <p:spPr bwMode="auto">
              <a:xfrm>
                <a:off x="334882" y="992774"/>
                <a:ext cx="10871454" cy="1724299"/>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defTabSz="914400" rtl="0" eaLnBrk="0" fontAlgn="base" latinLnBrk="0" hangingPunct="0">
                  <a:lnSpc>
                    <a:spcPct val="150000"/>
                  </a:lnSpc>
                  <a:spcBef>
                    <a:spcPct val="0"/>
                  </a:spcBef>
                  <a:spcAft>
                    <a:spcPct val="0"/>
                  </a:spcAft>
                  <a:buClrTx/>
                  <a:buSzTx/>
                  <a:buFontTx/>
                  <a:buNone/>
                  <a:tabLst/>
                  <a:defRPr/>
                </a:pPr>
                <a:r>
                  <a:rPr lang="en-AU" altLang="en-US" sz="2800" kern="0" dirty="0" smtClean="0">
                    <a:solidFill>
                      <a:prstClr val="black"/>
                    </a:solidFill>
                    <a:latin typeface="Arial" panose="020B0604020202020204" pitchFamily="34" charset="0"/>
                    <a:cs typeface="Arial" panose="020B0604020202020204" pitchFamily="34" charset="0"/>
                  </a:rPr>
                  <a:t>Given the linear sequence with expression  </a:t>
                </a:r>
                <a14:m>
                  <m:oMath xmlns:m="http://schemas.openxmlformats.org/officeDocument/2006/math">
                    <m:r>
                      <a:rPr lang="en-GB" altLang="en-US" sz="2800" b="1" i="1" kern="0" smtClean="0">
                        <a:solidFill>
                          <a:prstClr val="black"/>
                        </a:solidFill>
                        <a:latin typeface="Cambria Math" panose="02040503050406030204" pitchFamily="18" charset="0"/>
                        <a:cs typeface="Arial" panose="020B0604020202020204" pitchFamily="34" charset="0"/>
                      </a:rPr>
                      <m:t>𝟐</m:t>
                    </m:r>
                    <m:r>
                      <a:rPr lang="en-GB" altLang="en-US" sz="2800" b="1" i="1" kern="0" smtClean="0">
                        <a:solidFill>
                          <a:srgbClr val="C00000"/>
                        </a:solidFill>
                        <a:latin typeface="Cambria Math" panose="02040503050406030204" pitchFamily="18" charset="0"/>
                        <a:cs typeface="Arial" panose="020B0604020202020204" pitchFamily="34" charset="0"/>
                      </a:rPr>
                      <m:t>𝒏</m:t>
                    </m:r>
                    <m:r>
                      <a:rPr lang="en-GB" altLang="en-US" sz="2800" b="1" i="1" kern="0" smtClean="0">
                        <a:solidFill>
                          <a:prstClr val="black"/>
                        </a:solidFill>
                        <a:latin typeface="Cambria Math" panose="02040503050406030204" pitchFamily="18" charset="0"/>
                        <a:cs typeface="Arial" panose="020B0604020202020204" pitchFamily="34" charset="0"/>
                      </a:rPr>
                      <m:t>+</m:t>
                    </m:r>
                    <m:r>
                      <a:rPr lang="en-GB" altLang="en-US" sz="2800" b="1" i="1" kern="0" smtClean="0">
                        <a:solidFill>
                          <a:prstClr val="black"/>
                        </a:solidFill>
                        <a:latin typeface="Cambria Math" panose="02040503050406030204" pitchFamily="18" charset="0"/>
                        <a:cs typeface="Arial" panose="020B0604020202020204" pitchFamily="34" charset="0"/>
                      </a:rPr>
                      <m:t>𝟑</m:t>
                    </m:r>
                  </m:oMath>
                </a14:m>
                <a:endParaRPr lang="en-AU" altLang="en-US" sz="2800" b="1" kern="0" dirty="0" smtClean="0">
                  <a:solidFill>
                    <a:prstClr val="black"/>
                  </a:solidFill>
                  <a:latin typeface="Arial" panose="020B0604020202020204" pitchFamily="34" charset="0"/>
                  <a:cs typeface="Arial" panose="020B0604020202020204" pitchFamily="34" charset="0"/>
                </a:endParaRPr>
              </a:p>
              <a:p>
                <a:pPr marL="0" marR="0" lvl="0" indent="0" defTabSz="914400" rtl="0" eaLnBrk="0" fontAlgn="base" latinLnBrk="0" hangingPunct="0">
                  <a:lnSpc>
                    <a:spcPct val="150000"/>
                  </a:lnSpc>
                  <a:spcBef>
                    <a:spcPct val="0"/>
                  </a:spcBef>
                  <a:spcAft>
                    <a:spcPct val="0"/>
                  </a:spcAft>
                  <a:buClrTx/>
                  <a:buSzTx/>
                  <a:buFontTx/>
                  <a:buNone/>
                  <a:tabLst/>
                  <a:defRPr/>
                </a:pPr>
                <a:r>
                  <a:rPr lang="en-AU" altLang="en-US" sz="2800" kern="0" dirty="0" smtClean="0">
                    <a:solidFill>
                      <a:prstClr val="black"/>
                    </a:solidFill>
                    <a:latin typeface="Arial" panose="020B0604020202020204" pitchFamily="34" charset="0"/>
                    <a:cs typeface="Arial" panose="020B0604020202020204" pitchFamily="34" charset="0"/>
                  </a:rPr>
                  <a:t>Find the</a:t>
                </a:r>
              </a:p>
            </p:txBody>
          </p:sp>
        </mc:Choice>
        <mc:Fallback xmlns="">
          <p:sp>
            <p:nvSpPr>
              <p:cNvPr id="14" name="Rectangle 2"/>
              <p:cNvSpPr txBox="1">
                <a:spLocks noRot="1" noChangeAspect="1" noMove="1" noResize="1" noEditPoints="1" noAdjustHandles="1" noChangeArrowheads="1" noChangeShapeType="1" noTextEdit="1"/>
              </p:cNvSpPr>
              <p:nvPr/>
            </p:nvSpPr>
            <p:spPr bwMode="auto">
              <a:xfrm>
                <a:off x="334882" y="992774"/>
                <a:ext cx="10871454" cy="1724299"/>
              </a:xfrm>
              <a:prstGeom prst="rect">
                <a:avLst/>
              </a:prstGeom>
              <a:blipFill>
                <a:blip r:embed="rId3"/>
                <a:stretch>
                  <a:fillRect l="-1178"/>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p:sp>
        <p:nvSpPr>
          <p:cNvPr id="15" name="Rectangle 2"/>
          <p:cNvSpPr txBox="1">
            <a:spLocks noChangeArrowheads="1"/>
          </p:cNvSpPr>
          <p:nvPr/>
        </p:nvSpPr>
        <p:spPr bwMode="auto">
          <a:xfrm>
            <a:off x="1706483" y="2236288"/>
            <a:ext cx="2004168"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457200" marR="0" lvl="0" indent="-457200" defTabSz="914400" rtl="0" eaLnBrk="0" fontAlgn="base" latinLnBrk="0" hangingPunct="0">
              <a:lnSpc>
                <a:spcPct val="150000"/>
              </a:lnSpc>
              <a:spcBef>
                <a:spcPct val="0"/>
              </a:spcBef>
              <a:spcAft>
                <a:spcPct val="0"/>
              </a:spcAft>
              <a:buClrTx/>
              <a:buSzTx/>
              <a:buFont typeface="Arial" panose="020B0604020202020204" pitchFamily="34" charset="0"/>
              <a:buChar char="•"/>
              <a:tabLst/>
              <a:defRPr/>
            </a:pPr>
            <a:r>
              <a:rPr lang="en-AU" altLang="en-US" sz="2800" kern="0" dirty="0" smtClean="0">
                <a:solidFill>
                  <a:prstClr val="black"/>
                </a:solidFill>
                <a:latin typeface="Arial" panose="020B0604020202020204" pitchFamily="34" charset="0"/>
                <a:cs typeface="Arial" panose="020B0604020202020204" pitchFamily="34" charset="0"/>
              </a:rPr>
              <a:t>1</a:t>
            </a:r>
            <a:r>
              <a:rPr lang="en-AU" altLang="en-US" sz="2800" kern="0" baseline="30000" dirty="0" smtClean="0">
                <a:solidFill>
                  <a:prstClr val="black"/>
                </a:solidFill>
                <a:latin typeface="Arial" panose="020B0604020202020204" pitchFamily="34" charset="0"/>
                <a:cs typeface="Arial" panose="020B0604020202020204" pitchFamily="34" charset="0"/>
              </a:rPr>
              <a:t>st</a:t>
            </a:r>
            <a:r>
              <a:rPr lang="en-AU" altLang="en-US" sz="2800" kern="0" dirty="0" smtClean="0">
                <a:solidFill>
                  <a:prstClr val="black"/>
                </a:solidFill>
                <a:latin typeface="Arial" panose="020B0604020202020204" pitchFamily="34" charset="0"/>
                <a:cs typeface="Arial" panose="020B0604020202020204" pitchFamily="34" charset="0"/>
              </a:rPr>
              <a:t> term </a:t>
            </a:r>
            <a:endParaRPr kumimoji="0" lang="en-AU" altLang="en-US" sz="2800" b="1"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16" name="Rectangle 2"/>
              <p:cNvSpPr txBox="1">
                <a:spLocks noChangeArrowheads="1"/>
              </p:cNvSpPr>
              <p:nvPr/>
            </p:nvSpPr>
            <p:spPr bwMode="auto">
              <a:xfrm>
                <a:off x="3530729" y="2236288"/>
                <a:ext cx="2004168"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R="0" lvl="0" defTabSz="914400" rtl="0" eaLnBrk="0" fontAlgn="base" latinLnBrk="0" hangingPunct="0">
                  <a:lnSpc>
                    <a:spcPct val="150000"/>
                  </a:lnSpc>
                  <a:spcBef>
                    <a:spcPct val="0"/>
                  </a:spcBef>
                  <a:spcAft>
                    <a:spcPct val="0"/>
                  </a:spcAft>
                  <a:buClrTx/>
                  <a:buSzTx/>
                  <a:tabLst/>
                  <a:defRPr/>
                </a:pPr>
                <a14:m>
                  <m:oMathPara xmlns:m="http://schemas.openxmlformats.org/officeDocument/2006/math">
                    <m:oMathParaPr>
                      <m:jc m:val="centerGroup"/>
                    </m:oMathParaPr>
                    <m:oMath xmlns:m="http://schemas.openxmlformats.org/officeDocument/2006/math">
                      <m:r>
                        <a:rPr kumimoji="0" lang="en-AU" altLang="en-US" sz="2800" b="1" i="1" strike="noStrike" kern="0" cap="none" spc="0" normalizeH="0" noProof="0" dirty="0" smtClean="0">
                          <a:ln>
                            <a:noFill/>
                          </a:ln>
                          <a:solidFill>
                            <a:prstClr val="black"/>
                          </a:solidFill>
                          <a:effectLst/>
                          <a:uLnTx/>
                          <a:uFillTx/>
                          <a:latin typeface="Cambria Math" panose="02040503050406030204" pitchFamily="18" charset="0"/>
                          <a:cs typeface="Arial" panose="020B0604020202020204" pitchFamily="34" charset="0"/>
                        </a:rPr>
                        <m:t>𝒏</m:t>
                      </m:r>
                      <m:r>
                        <a:rPr kumimoji="0" lang="en-AU" altLang="en-US" sz="2800" b="1" i="1" strike="noStrike" kern="0" cap="none" spc="0" normalizeH="0" noProof="0" dirty="0" smtClean="0">
                          <a:ln>
                            <a:noFill/>
                          </a:ln>
                          <a:solidFill>
                            <a:prstClr val="black"/>
                          </a:solidFill>
                          <a:effectLst/>
                          <a:uLnTx/>
                          <a:uFillTx/>
                          <a:latin typeface="Cambria Math" panose="02040503050406030204" pitchFamily="18" charset="0"/>
                          <a:cs typeface="Arial" panose="020B0604020202020204" pitchFamily="34" charset="0"/>
                        </a:rPr>
                        <m:t> = </m:t>
                      </m:r>
                      <m:r>
                        <a:rPr kumimoji="0" lang="en-AU" altLang="en-US" sz="2800" b="1" i="1" strike="noStrike" kern="0" cap="none" spc="0" normalizeH="0" noProof="0" dirty="0" smtClean="0">
                          <a:ln>
                            <a:noFill/>
                          </a:ln>
                          <a:solidFill>
                            <a:prstClr val="black"/>
                          </a:solidFill>
                          <a:effectLst/>
                          <a:uLnTx/>
                          <a:uFillTx/>
                          <a:latin typeface="Cambria Math" panose="02040503050406030204" pitchFamily="18" charset="0"/>
                          <a:cs typeface="Arial" panose="020B0604020202020204" pitchFamily="34" charset="0"/>
                        </a:rPr>
                        <m:t>𝟏</m:t>
                      </m:r>
                    </m:oMath>
                  </m:oMathPara>
                </a14:m>
                <a:endParaRPr kumimoji="0" lang="en-AU" altLang="en-US" sz="2800" b="1"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Choice>
        <mc:Fallback xmlns="">
          <p:sp>
            <p:nvSpPr>
              <p:cNvPr id="16" name="Rectangle 2"/>
              <p:cNvSpPr txBox="1">
                <a:spLocks noRot="1" noChangeAspect="1" noMove="1" noResize="1" noEditPoints="1" noAdjustHandles="1" noChangeArrowheads="1" noChangeShapeType="1" noTextEdit="1"/>
              </p:cNvSpPr>
              <p:nvPr/>
            </p:nvSpPr>
            <p:spPr bwMode="auto">
              <a:xfrm>
                <a:off x="3530729" y="2236288"/>
                <a:ext cx="2004168" cy="825500"/>
              </a:xfrm>
              <a:prstGeom prst="rect">
                <a:avLst/>
              </a:prstGeom>
              <a:blipFill>
                <a:blip r:embed="rId4"/>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7" name="Rectangle 2"/>
              <p:cNvSpPr txBox="1">
                <a:spLocks noChangeArrowheads="1"/>
              </p:cNvSpPr>
              <p:nvPr/>
            </p:nvSpPr>
            <p:spPr bwMode="auto">
              <a:xfrm>
                <a:off x="5956066" y="2236288"/>
                <a:ext cx="2652358"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R="0" lvl="0" defTabSz="914400" rtl="0" eaLnBrk="0" fontAlgn="base" latinLnBrk="0" hangingPunct="0">
                  <a:lnSpc>
                    <a:spcPct val="150000"/>
                  </a:lnSpc>
                  <a:spcBef>
                    <a:spcPct val="0"/>
                  </a:spcBef>
                  <a:spcAft>
                    <a:spcPct val="0"/>
                  </a:spcAft>
                  <a:buClrTx/>
                  <a:buSzTx/>
                  <a:tabLst/>
                  <a:defRPr/>
                </a:pPr>
                <a14:m>
                  <m:oMathPara xmlns:m="http://schemas.openxmlformats.org/officeDocument/2006/math">
                    <m:oMathParaPr>
                      <m:jc m:val="centerGroup"/>
                    </m:oMathParaPr>
                    <m:oMath xmlns:m="http://schemas.openxmlformats.org/officeDocument/2006/math">
                      <m:r>
                        <a:rPr kumimoji="0" lang="en-GB" altLang="en-US" sz="2800" b="1" i="1" strike="noStrike" kern="0" cap="none" spc="0" normalizeH="0" noProof="0" dirty="0" smtClean="0">
                          <a:ln>
                            <a:noFill/>
                          </a:ln>
                          <a:solidFill>
                            <a:prstClr val="black"/>
                          </a:solidFill>
                          <a:effectLst/>
                          <a:uLnTx/>
                          <a:uFillTx/>
                          <a:latin typeface="Cambria Math" panose="02040503050406030204" pitchFamily="18" charset="0"/>
                          <a:cs typeface="Arial" panose="020B0604020202020204" pitchFamily="34" charset="0"/>
                        </a:rPr>
                        <m:t>𝟐</m:t>
                      </m:r>
                      <m:r>
                        <a:rPr kumimoji="0" lang="en-GB" altLang="en-US" sz="2800" b="1" i="1" strike="noStrike" kern="0" cap="none" spc="0" normalizeH="0" noProof="0" dirty="0" smtClean="0">
                          <a:ln>
                            <a:noFill/>
                          </a:ln>
                          <a:solidFill>
                            <a:prstClr val="black"/>
                          </a:solidFill>
                          <a:effectLst/>
                          <a:uLnTx/>
                          <a:uFillTx/>
                          <a:latin typeface="Cambria Math" panose="02040503050406030204" pitchFamily="18" charset="0"/>
                          <a:ea typeface="Cambria Math" panose="02040503050406030204" pitchFamily="18" charset="0"/>
                          <a:cs typeface="Arial" panose="020B0604020202020204" pitchFamily="34" charset="0"/>
                        </a:rPr>
                        <m:t>×</m:t>
                      </m:r>
                      <m:r>
                        <a:rPr kumimoji="0" lang="en-GB" altLang="en-US" sz="2800" b="1" i="1" strike="noStrike" kern="0" cap="none" spc="0" normalizeH="0" noProof="0" dirty="0" smtClean="0">
                          <a:ln>
                            <a:noFill/>
                          </a:ln>
                          <a:solidFill>
                            <a:srgbClr val="C00000"/>
                          </a:solidFill>
                          <a:effectLst/>
                          <a:uLnTx/>
                          <a:uFillTx/>
                          <a:latin typeface="Cambria Math" panose="02040503050406030204" pitchFamily="18" charset="0"/>
                          <a:ea typeface="Cambria Math" panose="02040503050406030204" pitchFamily="18" charset="0"/>
                          <a:cs typeface="Arial" panose="020B0604020202020204" pitchFamily="34" charset="0"/>
                        </a:rPr>
                        <m:t>𝟏</m:t>
                      </m:r>
                      <m:r>
                        <a:rPr kumimoji="0" lang="en-GB" altLang="en-US" sz="2800" b="1" i="1" strike="noStrike" kern="0" cap="none" spc="0" normalizeH="0" noProof="0" dirty="0" smtClean="0">
                          <a:ln>
                            <a:noFill/>
                          </a:ln>
                          <a:solidFill>
                            <a:prstClr val="black"/>
                          </a:solidFill>
                          <a:effectLst/>
                          <a:uLnTx/>
                          <a:uFillTx/>
                          <a:latin typeface="Cambria Math" panose="02040503050406030204" pitchFamily="18" charset="0"/>
                          <a:ea typeface="Cambria Math" panose="02040503050406030204" pitchFamily="18" charset="0"/>
                          <a:cs typeface="Arial" panose="020B0604020202020204" pitchFamily="34" charset="0"/>
                        </a:rPr>
                        <m:t>+</m:t>
                      </m:r>
                      <m:r>
                        <a:rPr kumimoji="0" lang="en-GB" altLang="en-US" sz="2800" b="1" i="1" strike="noStrike" kern="0" cap="none" spc="0" normalizeH="0" noProof="0" dirty="0" smtClean="0">
                          <a:ln>
                            <a:noFill/>
                          </a:ln>
                          <a:solidFill>
                            <a:prstClr val="black"/>
                          </a:solidFill>
                          <a:effectLst/>
                          <a:uLnTx/>
                          <a:uFillTx/>
                          <a:latin typeface="Cambria Math" panose="02040503050406030204" pitchFamily="18" charset="0"/>
                          <a:ea typeface="Cambria Math" panose="02040503050406030204" pitchFamily="18" charset="0"/>
                          <a:cs typeface="Arial" panose="020B0604020202020204" pitchFamily="34" charset="0"/>
                        </a:rPr>
                        <m:t>𝟑</m:t>
                      </m:r>
                      <m:r>
                        <a:rPr kumimoji="0" lang="en-GB" altLang="en-US" sz="2800" b="1" i="1" strike="noStrike" kern="0" cap="none" spc="0" normalizeH="0" noProof="0" dirty="0" smtClean="0">
                          <a:ln>
                            <a:noFill/>
                          </a:ln>
                          <a:solidFill>
                            <a:prstClr val="black"/>
                          </a:solidFill>
                          <a:effectLst/>
                          <a:uLnTx/>
                          <a:uFillTx/>
                          <a:latin typeface="Cambria Math" panose="02040503050406030204" pitchFamily="18" charset="0"/>
                          <a:ea typeface="Cambria Math" panose="02040503050406030204" pitchFamily="18" charset="0"/>
                          <a:cs typeface="Arial" panose="020B0604020202020204" pitchFamily="34" charset="0"/>
                        </a:rPr>
                        <m:t>=</m:t>
                      </m:r>
                      <m:r>
                        <a:rPr kumimoji="0" lang="en-GB" altLang="en-US" sz="2800" b="1" i="1" strike="noStrike" kern="0" cap="none" spc="0" normalizeH="0" noProof="0" dirty="0" smtClean="0">
                          <a:ln>
                            <a:noFill/>
                          </a:ln>
                          <a:solidFill>
                            <a:prstClr val="black"/>
                          </a:solidFill>
                          <a:effectLst/>
                          <a:uLnTx/>
                          <a:uFillTx/>
                          <a:latin typeface="Cambria Math" panose="02040503050406030204" pitchFamily="18" charset="0"/>
                          <a:ea typeface="Cambria Math" panose="02040503050406030204" pitchFamily="18" charset="0"/>
                          <a:cs typeface="Arial" panose="020B0604020202020204" pitchFamily="34" charset="0"/>
                        </a:rPr>
                        <m:t>𝟓</m:t>
                      </m:r>
                    </m:oMath>
                  </m:oMathPara>
                </a14:m>
                <a:endParaRPr kumimoji="0" lang="en-AU" altLang="en-US" sz="2800" b="1"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Choice>
        <mc:Fallback xmlns="">
          <p:sp>
            <p:nvSpPr>
              <p:cNvPr id="17" name="Rectangle 2"/>
              <p:cNvSpPr txBox="1">
                <a:spLocks noRot="1" noChangeAspect="1" noMove="1" noResize="1" noEditPoints="1" noAdjustHandles="1" noChangeArrowheads="1" noChangeShapeType="1" noTextEdit="1"/>
              </p:cNvSpPr>
              <p:nvPr/>
            </p:nvSpPr>
            <p:spPr bwMode="auto">
              <a:xfrm>
                <a:off x="5956066" y="2236288"/>
                <a:ext cx="2652358" cy="825500"/>
              </a:xfrm>
              <a:prstGeom prst="rect">
                <a:avLst/>
              </a:prstGeom>
              <a:blipFill>
                <a:blip r:embed="rId5"/>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p:sp>
        <p:nvSpPr>
          <p:cNvPr id="19" name="Rectangle 2"/>
          <p:cNvSpPr txBox="1">
            <a:spLocks noChangeArrowheads="1"/>
          </p:cNvSpPr>
          <p:nvPr/>
        </p:nvSpPr>
        <p:spPr bwMode="auto">
          <a:xfrm>
            <a:off x="1706483" y="3015064"/>
            <a:ext cx="2004168"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457200" marR="0" lvl="0" indent="-457200" defTabSz="914400" rtl="0" eaLnBrk="0" fontAlgn="base" latinLnBrk="0" hangingPunct="0">
              <a:lnSpc>
                <a:spcPct val="150000"/>
              </a:lnSpc>
              <a:spcBef>
                <a:spcPct val="0"/>
              </a:spcBef>
              <a:spcAft>
                <a:spcPct val="0"/>
              </a:spcAft>
              <a:buClrTx/>
              <a:buSzTx/>
              <a:buFont typeface="Arial" panose="020B0604020202020204" pitchFamily="34" charset="0"/>
              <a:buChar char="•"/>
              <a:tabLst/>
              <a:defRPr/>
            </a:pPr>
            <a:r>
              <a:rPr lang="en-AU" altLang="en-US" sz="2800" kern="0" dirty="0" smtClean="0">
                <a:solidFill>
                  <a:prstClr val="black"/>
                </a:solidFill>
                <a:latin typeface="Arial" panose="020B0604020202020204" pitchFamily="34" charset="0"/>
                <a:cs typeface="Arial" panose="020B0604020202020204" pitchFamily="34" charset="0"/>
              </a:rPr>
              <a:t>2</a:t>
            </a:r>
            <a:r>
              <a:rPr lang="en-AU" altLang="en-US" sz="2800" kern="0" baseline="30000" dirty="0" smtClean="0">
                <a:solidFill>
                  <a:prstClr val="black"/>
                </a:solidFill>
                <a:latin typeface="Arial" panose="020B0604020202020204" pitchFamily="34" charset="0"/>
                <a:cs typeface="Arial" panose="020B0604020202020204" pitchFamily="34" charset="0"/>
              </a:rPr>
              <a:t>nd</a:t>
            </a:r>
            <a:r>
              <a:rPr lang="en-AU" altLang="en-US" sz="2800" kern="0" dirty="0" smtClean="0">
                <a:solidFill>
                  <a:prstClr val="black"/>
                </a:solidFill>
                <a:latin typeface="Arial" panose="020B0604020202020204" pitchFamily="34" charset="0"/>
                <a:cs typeface="Arial" panose="020B0604020202020204" pitchFamily="34" charset="0"/>
              </a:rPr>
              <a:t> term </a:t>
            </a:r>
            <a:endParaRPr kumimoji="0" lang="en-AU" altLang="en-US" sz="2800" b="1"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20" name="Rectangle 2"/>
              <p:cNvSpPr txBox="1">
                <a:spLocks noChangeArrowheads="1"/>
              </p:cNvSpPr>
              <p:nvPr/>
            </p:nvSpPr>
            <p:spPr bwMode="auto">
              <a:xfrm>
                <a:off x="3530729" y="3015064"/>
                <a:ext cx="2004168"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R="0" lvl="0" defTabSz="914400" rtl="0" eaLnBrk="0" fontAlgn="base" latinLnBrk="0" hangingPunct="0">
                  <a:lnSpc>
                    <a:spcPct val="150000"/>
                  </a:lnSpc>
                  <a:spcBef>
                    <a:spcPct val="0"/>
                  </a:spcBef>
                  <a:spcAft>
                    <a:spcPct val="0"/>
                  </a:spcAft>
                  <a:buClrTx/>
                  <a:buSzTx/>
                  <a:tabLst/>
                  <a:defRPr/>
                </a:pPr>
                <a14:m>
                  <m:oMathPara xmlns:m="http://schemas.openxmlformats.org/officeDocument/2006/math">
                    <m:oMathParaPr>
                      <m:jc m:val="centerGroup"/>
                    </m:oMathParaPr>
                    <m:oMath xmlns:m="http://schemas.openxmlformats.org/officeDocument/2006/math">
                      <m:r>
                        <a:rPr kumimoji="0" lang="en-AU" altLang="en-US" sz="2800" b="1" i="1" strike="noStrike" kern="0" cap="none" spc="0" normalizeH="0" noProof="0" dirty="0" smtClean="0">
                          <a:ln>
                            <a:noFill/>
                          </a:ln>
                          <a:solidFill>
                            <a:prstClr val="black"/>
                          </a:solidFill>
                          <a:effectLst/>
                          <a:uLnTx/>
                          <a:uFillTx/>
                          <a:latin typeface="Cambria Math" panose="02040503050406030204" pitchFamily="18" charset="0"/>
                          <a:cs typeface="Arial" panose="020B0604020202020204" pitchFamily="34" charset="0"/>
                        </a:rPr>
                        <m:t>𝒏</m:t>
                      </m:r>
                      <m:r>
                        <a:rPr kumimoji="0" lang="en-AU" altLang="en-US" sz="2800" b="1" i="1" strike="noStrike" kern="0" cap="none" spc="0" normalizeH="0" noProof="0" dirty="0" smtClean="0">
                          <a:ln>
                            <a:noFill/>
                          </a:ln>
                          <a:solidFill>
                            <a:prstClr val="black"/>
                          </a:solidFill>
                          <a:effectLst/>
                          <a:uLnTx/>
                          <a:uFillTx/>
                          <a:latin typeface="Cambria Math" panose="02040503050406030204" pitchFamily="18" charset="0"/>
                          <a:cs typeface="Arial" panose="020B0604020202020204" pitchFamily="34" charset="0"/>
                        </a:rPr>
                        <m:t> =</m:t>
                      </m:r>
                      <m:r>
                        <a:rPr kumimoji="0" lang="en-GB" altLang="en-US" sz="2800" b="1" i="1" strike="noStrike" kern="0" cap="none" spc="0" normalizeH="0" noProof="0" dirty="0" smtClean="0">
                          <a:ln>
                            <a:noFill/>
                          </a:ln>
                          <a:solidFill>
                            <a:prstClr val="black"/>
                          </a:solidFill>
                          <a:effectLst/>
                          <a:uLnTx/>
                          <a:uFillTx/>
                          <a:latin typeface="Cambria Math" panose="02040503050406030204" pitchFamily="18" charset="0"/>
                          <a:cs typeface="Arial" panose="020B0604020202020204" pitchFamily="34" charset="0"/>
                        </a:rPr>
                        <m:t>𝟐</m:t>
                      </m:r>
                    </m:oMath>
                  </m:oMathPara>
                </a14:m>
                <a:endParaRPr kumimoji="0" lang="en-AU" altLang="en-US" sz="2800" b="1"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Choice>
        <mc:Fallback xmlns="">
          <p:sp>
            <p:nvSpPr>
              <p:cNvPr id="20" name="Rectangle 2"/>
              <p:cNvSpPr txBox="1">
                <a:spLocks noRot="1" noChangeAspect="1" noMove="1" noResize="1" noEditPoints="1" noAdjustHandles="1" noChangeArrowheads="1" noChangeShapeType="1" noTextEdit="1"/>
              </p:cNvSpPr>
              <p:nvPr/>
            </p:nvSpPr>
            <p:spPr bwMode="auto">
              <a:xfrm>
                <a:off x="3530729" y="3015064"/>
                <a:ext cx="2004168" cy="825500"/>
              </a:xfrm>
              <a:prstGeom prst="rect">
                <a:avLst/>
              </a:prstGeom>
              <a:blipFill>
                <a:blip r:embed="rId6"/>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1" name="Rectangle 2"/>
              <p:cNvSpPr txBox="1">
                <a:spLocks noChangeArrowheads="1"/>
              </p:cNvSpPr>
              <p:nvPr/>
            </p:nvSpPr>
            <p:spPr bwMode="auto">
              <a:xfrm>
                <a:off x="5956066" y="3015064"/>
                <a:ext cx="2652358"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R="0" lvl="0" defTabSz="914400" rtl="0" eaLnBrk="0" fontAlgn="base" latinLnBrk="0" hangingPunct="0">
                  <a:lnSpc>
                    <a:spcPct val="150000"/>
                  </a:lnSpc>
                  <a:spcBef>
                    <a:spcPct val="0"/>
                  </a:spcBef>
                  <a:spcAft>
                    <a:spcPct val="0"/>
                  </a:spcAft>
                  <a:buClrTx/>
                  <a:buSzTx/>
                  <a:tabLst/>
                  <a:defRPr/>
                </a:pPr>
                <a14:m>
                  <m:oMathPara xmlns:m="http://schemas.openxmlformats.org/officeDocument/2006/math">
                    <m:oMathParaPr>
                      <m:jc m:val="centerGroup"/>
                    </m:oMathParaPr>
                    <m:oMath xmlns:m="http://schemas.openxmlformats.org/officeDocument/2006/math">
                      <m:r>
                        <a:rPr kumimoji="0" lang="en-GB" altLang="en-US" sz="2800" b="1" i="1" strike="noStrike" kern="0" cap="none" spc="0" normalizeH="0" noProof="0" dirty="0" smtClean="0">
                          <a:ln>
                            <a:noFill/>
                          </a:ln>
                          <a:solidFill>
                            <a:prstClr val="black"/>
                          </a:solidFill>
                          <a:effectLst/>
                          <a:uLnTx/>
                          <a:uFillTx/>
                          <a:latin typeface="Cambria Math" panose="02040503050406030204" pitchFamily="18" charset="0"/>
                          <a:cs typeface="Arial" panose="020B0604020202020204" pitchFamily="34" charset="0"/>
                        </a:rPr>
                        <m:t>𝟐</m:t>
                      </m:r>
                      <m:r>
                        <a:rPr kumimoji="0" lang="en-GB" altLang="en-US" sz="2800" b="1" i="1" strike="noStrike" kern="0" cap="none" spc="0" normalizeH="0" noProof="0" dirty="0" smtClean="0">
                          <a:ln>
                            <a:noFill/>
                          </a:ln>
                          <a:solidFill>
                            <a:prstClr val="black"/>
                          </a:solidFill>
                          <a:effectLst/>
                          <a:uLnTx/>
                          <a:uFillTx/>
                          <a:latin typeface="Cambria Math" panose="02040503050406030204" pitchFamily="18" charset="0"/>
                          <a:ea typeface="Cambria Math" panose="02040503050406030204" pitchFamily="18" charset="0"/>
                          <a:cs typeface="Arial" panose="020B0604020202020204" pitchFamily="34" charset="0"/>
                        </a:rPr>
                        <m:t>×</m:t>
                      </m:r>
                      <m:r>
                        <a:rPr kumimoji="0" lang="en-GB" altLang="en-US" sz="2800" b="1" i="1" strike="noStrike" kern="0" cap="none" spc="0" normalizeH="0" noProof="0" dirty="0" smtClean="0">
                          <a:ln>
                            <a:noFill/>
                          </a:ln>
                          <a:solidFill>
                            <a:srgbClr val="C00000"/>
                          </a:solidFill>
                          <a:effectLst/>
                          <a:uLnTx/>
                          <a:uFillTx/>
                          <a:latin typeface="Cambria Math" panose="02040503050406030204" pitchFamily="18" charset="0"/>
                          <a:ea typeface="Cambria Math" panose="02040503050406030204" pitchFamily="18" charset="0"/>
                          <a:cs typeface="Arial" panose="020B0604020202020204" pitchFamily="34" charset="0"/>
                        </a:rPr>
                        <m:t>𝟐</m:t>
                      </m:r>
                      <m:r>
                        <a:rPr kumimoji="0" lang="en-GB" altLang="en-US" sz="2800" b="1" i="1" strike="noStrike" kern="0" cap="none" spc="0" normalizeH="0" noProof="0" dirty="0" smtClean="0">
                          <a:ln>
                            <a:noFill/>
                          </a:ln>
                          <a:solidFill>
                            <a:prstClr val="black"/>
                          </a:solidFill>
                          <a:effectLst/>
                          <a:uLnTx/>
                          <a:uFillTx/>
                          <a:latin typeface="Cambria Math" panose="02040503050406030204" pitchFamily="18" charset="0"/>
                          <a:ea typeface="Cambria Math" panose="02040503050406030204" pitchFamily="18" charset="0"/>
                          <a:cs typeface="Arial" panose="020B0604020202020204" pitchFamily="34" charset="0"/>
                        </a:rPr>
                        <m:t>+</m:t>
                      </m:r>
                      <m:r>
                        <a:rPr kumimoji="0" lang="en-GB" altLang="en-US" sz="2800" b="1" i="1" strike="noStrike" kern="0" cap="none" spc="0" normalizeH="0" noProof="0" dirty="0" smtClean="0">
                          <a:ln>
                            <a:noFill/>
                          </a:ln>
                          <a:solidFill>
                            <a:prstClr val="black"/>
                          </a:solidFill>
                          <a:effectLst/>
                          <a:uLnTx/>
                          <a:uFillTx/>
                          <a:latin typeface="Cambria Math" panose="02040503050406030204" pitchFamily="18" charset="0"/>
                          <a:ea typeface="Cambria Math" panose="02040503050406030204" pitchFamily="18" charset="0"/>
                          <a:cs typeface="Arial" panose="020B0604020202020204" pitchFamily="34" charset="0"/>
                        </a:rPr>
                        <m:t>𝟑</m:t>
                      </m:r>
                      <m:r>
                        <a:rPr kumimoji="0" lang="en-GB" altLang="en-US" sz="2800" b="1" i="1" strike="noStrike" kern="0" cap="none" spc="0" normalizeH="0" noProof="0" dirty="0" smtClean="0">
                          <a:ln>
                            <a:noFill/>
                          </a:ln>
                          <a:solidFill>
                            <a:prstClr val="black"/>
                          </a:solidFill>
                          <a:effectLst/>
                          <a:uLnTx/>
                          <a:uFillTx/>
                          <a:latin typeface="Cambria Math" panose="02040503050406030204" pitchFamily="18" charset="0"/>
                          <a:ea typeface="Cambria Math" panose="02040503050406030204" pitchFamily="18" charset="0"/>
                          <a:cs typeface="Arial" panose="020B0604020202020204" pitchFamily="34" charset="0"/>
                        </a:rPr>
                        <m:t>=</m:t>
                      </m:r>
                      <m:r>
                        <a:rPr kumimoji="0" lang="en-GB" altLang="en-US" sz="2800" b="1" i="1" strike="noStrike" kern="0" cap="none" spc="0" normalizeH="0" noProof="0" dirty="0" smtClean="0">
                          <a:ln>
                            <a:noFill/>
                          </a:ln>
                          <a:solidFill>
                            <a:prstClr val="black"/>
                          </a:solidFill>
                          <a:effectLst/>
                          <a:uLnTx/>
                          <a:uFillTx/>
                          <a:latin typeface="Cambria Math" panose="02040503050406030204" pitchFamily="18" charset="0"/>
                          <a:ea typeface="Cambria Math" panose="02040503050406030204" pitchFamily="18" charset="0"/>
                          <a:cs typeface="Arial" panose="020B0604020202020204" pitchFamily="34" charset="0"/>
                        </a:rPr>
                        <m:t>𝟕</m:t>
                      </m:r>
                    </m:oMath>
                  </m:oMathPara>
                </a14:m>
                <a:endParaRPr kumimoji="0" lang="en-AU" altLang="en-US" sz="2800" b="1"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Choice>
        <mc:Fallback xmlns="">
          <p:sp>
            <p:nvSpPr>
              <p:cNvPr id="21" name="Rectangle 2"/>
              <p:cNvSpPr txBox="1">
                <a:spLocks noRot="1" noChangeAspect="1" noMove="1" noResize="1" noEditPoints="1" noAdjustHandles="1" noChangeArrowheads="1" noChangeShapeType="1" noTextEdit="1"/>
              </p:cNvSpPr>
              <p:nvPr/>
            </p:nvSpPr>
            <p:spPr bwMode="auto">
              <a:xfrm>
                <a:off x="5956066" y="3015064"/>
                <a:ext cx="2652358" cy="825500"/>
              </a:xfrm>
              <a:prstGeom prst="rect">
                <a:avLst/>
              </a:prstGeom>
              <a:blipFill>
                <a:blip r:embed="rId7"/>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p:sp>
        <p:nvSpPr>
          <p:cNvPr id="22" name="Rectangle 2"/>
          <p:cNvSpPr txBox="1">
            <a:spLocks noChangeArrowheads="1"/>
          </p:cNvSpPr>
          <p:nvPr/>
        </p:nvSpPr>
        <p:spPr bwMode="auto">
          <a:xfrm>
            <a:off x="1706483" y="3833668"/>
            <a:ext cx="2004168"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457200" marR="0" lvl="0" indent="-457200" defTabSz="914400" rtl="0" eaLnBrk="0" fontAlgn="base" latinLnBrk="0" hangingPunct="0">
              <a:lnSpc>
                <a:spcPct val="150000"/>
              </a:lnSpc>
              <a:spcBef>
                <a:spcPct val="0"/>
              </a:spcBef>
              <a:spcAft>
                <a:spcPct val="0"/>
              </a:spcAft>
              <a:buClrTx/>
              <a:buSzTx/>
              <a:buFont typeface="Arial" panose="020B0604020202020204" pitchFamily="34" charset="0"/>
              <a:buChar char="•"/>
              <a:tabLst/>
              <a:defRPr/>
            </a:pPr>
            <a:r>
              <a:rPr lang="en-AU" altLang="en-US" sz="2800" kern="0" dirty="0" smtClean="0">
                <a:solidFill>
                  <a:prstClr val="black"/>
                </a:solidFill>
                <a:latin typeface="Arial" panose="020B0604020202020204" pitchFamily="34" charset="0"/>
                <a:cs typeface="Arial" panose="020B0604020202020204" pitchFamily="34" charset="0"/>
              </a:rPr>
              <a:t>5</a:t>
            </a:r>
            <a:r>
              <a:rPr lang="en-AU" altLang="en-US" sz="2800" kern="0" baseline="30000" dirty="0" smtClean="0">
                <a:solidFill>
                  <a:prstClr val="black"/>
                </a:solidFill>
                <a:latin typeface="Arial" panose="020B0604020202020204" pitchFamily="34" charset="0"/>
                <a:cs typeface="Arial" panose="020B0604020202020204" pitchFamily="34" charset="0"/>
              </a:rPr>
              <a:t>th</a:t>
            </a:r>
            <a:r>
              <a:rPr lang="en-AU" altLang="en-US" sz="2800" kern="0" dirty="0" smtClean="0">
                <a:solidFill>
                  <a:prstClr val="black"/>
                </a:solidFill>
                <a:latin typeface="Arial" panose="020B0604020202020204" pitchFamily="34" charset="0"/>
                <a:cs typeface="Arial" panose="020B0604020202020204" pitchFamily="34" charset="0"/>
              </a:rPr>
              <a:t> term </a:t>
            </a:r>
            <a:endParaRPr kumimoji="0" lang="en-AU" altLang="en-US" sz="2800" b="1"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23" name="Rectangle 2"/>
              <p:cNvSpPr txBox="1">
                <a:spLocks noChangeArrowheads="1"/>
              </p:cNvSpPr>
              <p:nvPr/>
            </p:nvSpPr>
            <p:spPr bwMode="auto">
              <a:xfrm>
                <a:off x="3530729" y="3833668"/>
                <a:ext cx="2004168"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R="0" lvl="0" defTabSz="914400" rtl="0" eaLnBrk="0" fontAlgn="base" latinLnBrk="0" hangingPunct="0">
                  <a:lnSpc>
                    <a:spcPct val="150000"/>
                  </a:lnSpc>
                  <a:spcBef>
                    <a:spcPct val="0"/>
                  </a:spcBef>
                  <a:spcAft>
                    <a:spcPct val="0"/>
                  </a:spcAft>
                  <a:buClrTx/>
                  <a:buSzTx/>
                  <a:tabLst/>
                  <a:defRPr/>
                </a:pPr>
                <a14:m>
                  <m:oMathPara xmlns:m="http://schemas.openxmlformats.org/officeDocument/2006/math">
                    <m:oMathParaPr>
                      <m:jc m:val="centerGroup"/>
                    </m:oMathParaPr>
                    <m:oMath xmlns:m="http://schemas.openxmlformats.org/officeDocument/2006/math">
                      <m:r>
                        <a:rPr kumimoji="0" lang="en-AU" altLang="en-US" sz="2800" b="1" i="1" strike="noStrike" kern="0" cap="none" spc="0" normalizeH="0" noProof="0" dirty="0" smtClean="0">
                          <a:ln>
                            <a:noFill/>
                          </a:ln>
                          <a:solidFill>
                            <a:prstClr val="black"/>
                          </a:solidFill>
                          <a:effectLst/>
                          <a:uLnTx/>
                          <a:uFillTx/>
                          <a:latin typeface="Cambria Math" panose="02040503050406030204" pitchFamily="18" charset="0"/>
                          <a:cs typeface="Arial" panose="020B0604020202020204" pitchFamily="34" charset="0"/>
                        </a:rPr>
                        <m:t>𝒏</m:t>
                      </m:r>
                      <m:r>
                        <a:rPr kumimoji="0" lang="en-AU" altLang="en-US" sz="2800" b="1" i="1" strike="noStrike" kern="0" cap="none" spc="0" normalizeH="0" noProof="0" dirty="0" smtClean="0">
                          <a:ln>
                            <a:noFill/>
                          </a:ln>
                          <a:solidFill>
                            <a:prstClr val="black"/>
                          </a:solidFill>
                          <a:effectLst/>
                          <a:uLnTx/>
                          <a:uFillTx/>
                          <a:latin typeface="Cambria Math" panose="02040503050406030204" pitchFamily="18" charset="0"/>
                          <a:cs typeface="Arial" panose="020B0604020202020204" pitchFamily="34" charset="0"/>
                        </a:rPr>
                        <m:t> =</m:t>
                      </m:r>
                      <m:r>
                        <a:rPr kumimoji="0" lang="en-GB" altLang="en-US" sz="2800" b="1" i="1" strike="noStrike" kern="0" cap="none" spc="0" normalizeH="0" noProof="0" dirty="0" smtClean="0">
                          <a:ln>
                            <a:noFill/>
                          </a:ln>
                          <a:solidFill>
                            <a:prstClr val="black"/>
                          </a:solidFill>
                          <a:effectLst/>
                          <a:uLnTx/>
                          <a:uFillTx/>
                          <a:latin typeface="Cambria Math" panose="02040503050406030204" pitchFamily="18" charset="0"/>
                          <a:cs typeface="Arial" panose="020B0604020202020204" pitchFamily="34" charset="0"/>
                        </a:rPr>
                        <m:t>𝟓</m:t>
                      </m:r>
                    </m:oMath>
                  </m:oMathPara>
                </a14:m>
                <a:endParaRPr kumimoji="0" lang="en-AU" altLang="en-US" sz="2800" b="1"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Choice>
        <mc:Fallback xmlns="">
          <p:sp>
            <p:nvSpPr>
              <p:cNvPr id="23" name="Rectangle 2"/>
              <p:cNvSpPr txBox="1">
                <a:spLocks noRot="1" noChangeAspect="1" noMove="1" noResize="1" noEditPoints="1" noAdjustHandles="1" noChangeArrowheads="1" noChangeShapeType="1" noTextEdit="1"/>
              </p:cNvSpPr>
              <p:nvPr/>
            </p:nvSpPr>
            <p:spPr bwMode="auto">
              <a:xfrm>
                <a:off x="3530729" y="3833668"/>
                <a:ext cx="2004168" cy="825500"/>
              </a:xfrm>
              <a:prstGeom prst="rect">
                <a:avLst/>
              </a:prstGeom>
              <a:blipFill>
                <a:blip r:embed="rId8"/>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4" name="Rectangle 2"/>
              <p:cNvSpPr txBox="1">
                <a:spLocks noChangeArrowheads="1"/>
              </p:cNvSpPr>
              <p:nvPr/>
            </p:nvSpPr>
            <p:spPr bwMode="auto">
              <a:xfrm>
                <a:off x="5956066" y="3833668"/>
                <a:ext cx="2652358"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R="0" lvl="0" defTabSz="914400" rtl="0" eaLnBrk="0" fontAlgn="base" latinLnBrk="0" hangingPunct="0">
                  <a:lnSpc>
                    <a:spcPct val="150000"/>
                  </a:lnSpc>
                  <a:spcBef>
                    <a:spcPct val="0"/>
                  </a:spcBef>
                  <a:spcAft>
                    <a:spcPct val="0"/>
                  </a:spcAft>
                  <a:buClrTx/>
                  <a:buSzTx/>
                  <a:tabLst/>
                  <a:defRPr/>
                </a:pPr>
                <a14:m>
                  <m:oMathPara xmlns:m="http://schemas.openxmlformats.org/officeDocument/2006/math">
                    <m:oMathParaPr>
                      <m:jc m:val="centerGroup"/>
                    </m:oMathParaPr>
                    <m:oMath xmlns:m="http://schemas.openxmlformats.org/officeDocument/2006/math">
                      <m:r>
                        <a:rPr kumimoji="0" lang="en-GB" altLang="en-US" sz="2800" b="1" i="1" strike="noStrike" kern="0" cap="none" spc="0" normalizeH="0" noProof="0" dirty="0" smtClean="0">
                          <a:ln>
                            <a:noFill/>
                          </a:ln>
                          <a:solidFill>
                            <a:prstClr val="black"/>
                          </a:solidFill>
                          <a:effectLst/>
                          <a:uLnTx/>
                          <a:uFillTx/>
                          <a:latin typeface="Cambria Math" panose="02040503050406030204" pitchFamily="18" charset="0"/>
                          <a:cs typeface="Arial" panose="020B0604020202020204" pitchFamily="34" charset="0"/>
                        </a:rPr>
                        <m:t>𝟐</m:t>
                      </m:r>
                      <m:r>
                        <a:rPr kumimoji="0" lang="en-GB" altLang="en-US" sz="2800" b="1" i="1" strike="noStrike" kern="0" cap="none" spc="0" normalizeH="0" noProof="0" dirty="0" smtClean="0">
                          <a:ln>
                            <a:noFill/>
                          </a:ln>
                          <a:solidFill>
                            <a:prstClr val="black"/>
                          </a:solidFill>
                          <a:effectLst/>
                          <a:uLnTx/>
                          <a:uFillTx/>
                          <a:latin typeface="Cambria Math" panose="02040503050406030204" pitchFamily="18" charset="0"/>
                          <a:ea typeface="Cambria Math" panose="02040503050406030204" pitchFamily="18" charset="0"/>
                          <a:cs typeface="Arial" panose="020B0604020202020204" pitchFamily="34" charset="0"/>
                        </a:rPr>
                        <m:t>×</m:t>
                      </m:r>
                      <m:r>
                        <a:rPr kumimoji="0" lang="en-GB" altLang="en-US" sz="2800" b="1" i="1" strike="noStrike" kern="0" cap="none" spc="0" normalizeH="0" noProof="0" dirty="0" smtClean="0">
                          <a:ln>
                            <a:noFill/>
                          </a:ln>
                          <a:solidFill>
                            <a:srgbClr val="C00000"/>
                          </a:solidFill>
                          <a:effectLst/>
                          <a:uLnTx/>
                          <a:uFillTx/>
                          <a:latin typeface="Cambria Math" panose="02040503050406030204" pitchFamily="18" charset="0"/>
                          <a:ea typeface="Cambria Math" panose="02040503050406030204" pitchFamily="18" charset="0"/>
                          <a:cs typeface="Arial" panose="020B0604020202020204" pitchFamily="34" charset="0"/>
                        </a:rPr>
                        <m:t>𝟓</m:t>
                      </m:r>
                      <m:r>
                        <a:rPr kumimoji="0" lang="en-GB" altLang="en-US" sz="2800" b="1" i="1" strike="noStrike" kern="0" cap="none" spc="0" normalizeH="0" noProof="0" dirty="0" smtClean="0">
                          <a:ln>
                            <a:noFill/>
                          </a:ln>
                          <a:solidFill>
                            <a:prstClr val="black"/>
                          </a:solidFill>
                          <a:effectLst/>
                          <a:uLnTx/>
                          <a:uFillTx/>
                          <a:latin typeface="Cambria Math" panose="02040503050406030204" pitchFamily="18" charset="0"/>
                          <a:ea typeface="Cambria Math" panose="02040503050406030204" pitchFamily="18" charset="0"/>
                          <a:cs typeface="Arial" panose="020B0604020202020204" pitchFamily="34" charset="0"/>
                        </a:rPr>
                        <m:t>+</m:t>
                      </m:r>
                      <m:r>
                        <a:rPr kumimoji="0" lang="en-GB" altLang="en-US" sz="2800" b="1" i="1" strike="noStrike" kern="0" cap="none" spc="0" normalizeH="0" noProof="0" dirty="0" smtClean="0">
                          <a:ln>
                            <a:noFill/>
                          </a:ln>
                          <a:solidFill>
                            <a:prstClr val="black"/>
                          </a:solidFill>
                          <a:effectLst/>
                          <a:uLnTx/>
                          <a:uFillTx/>
                          <a:latin typeface="Cambria Math" panose="02040503050406030204" pitchFamily="18" charset="0"/>
                          <a:ea typeface="Cambria Math" panose="02040503050406030204" pitchFamily="18" charset="0"/>
                          <a:cs typeface="Arial" panose="020B0604020202020204" pitchFamily="34" charset="0"/>
                        </a:rPr>
                        <m:t>𝟑</m:t>
                      </m:r>
                      <m:r>
                        <a:rPr kumimoji="0" lang="en-GB" altLang="en-US" sz="2800" b="1" i="1" strike="noStrike" kern="0" cap="none" spc="0" normalizeH="0" noProof="0" dirty="0" smtClean="0">
                          <a:ln>
                            <a:noFill/>
                          </a:ln>
                          <a:solidFill>
                            <a:prstClr val="black"/>
                          </a:solidFill>
                          <a:effectLst/>
                          <a:uLnTx/>
                          <a:uFillTx/>
                          <a:latin typeface="Cambria Math" panose="02040503050406030204" pitchFamily="18" charset="0"/>
                          <a:ea typeface="Cambria Math" panose="02040503050406030204" pitchFamily="18" charset="0"/>
                          <a:cs typeface="Arial" panose="020B0604020202020204" pitchFamily="34" charset="0"/>
                        </a:rPr>
                        <m:t>=</m:t>
                      </m:r>
                      <m:r>
                        <a:rPr kumimoji="0" lang="en-GB" altLang="en-US" sz="2800" b="1" i="1" strike="noStrike" kern="0" cap="none" spc="0" normalizeH="0" noProof="0" dirty="0" smtClean="0">
                          <a:ln>
                            <a:noFill/>
                          </a:ln>
                          <a:solidFill>
                            <a:prstClr val="black"/>
                          </a:solidFill>
                          <a:effectLst/>
                          <a:uLnTx/>
                          <a:uFillTx/>
                          <a:latin typeface="Cambria Math" panose="02040503050406030204" pitchFamily="18" charset="0"/>
                          <a:ea typeface="Cambria Math" panose="02040503050406030204" pitchFamily="18" charset="0"/>
                          <a:cs typeface="Arial" panose="020B0604020202020204" pitchFamily="34" charset="0"/>
                        </a:rPr>
                        <m:t>𝟏𝟑</m:t>
                      </m:r>
                    </m:oMath>
                  </m:oMathPara>
                </a14:m>
                <a:endParaRPr kumimoji="0" lang="en-AU" altLang="en-US" sz="2800" b="1"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Choice>
        <mc:Fallback xmlns="">
          <p:sp>
            <p:nvSpPr>
              <p:cNvPr id="24" name="Rectangle 2"/>
              <p:cNvSpPr txBox="1">
                <a:spLocks noRot="1" noChangeAspect="1" noMove="1" noResize="1" noEditPoints="1" noAdjustHandles="1" noChangeArrowheads="1" noChangeShapeType="1" noTextEdit="1"/>
              </p:cNvSpPr>
              <p:nvPr/>
            </p:nvSpPr>
            <p:spPr bwMode="auto">
              <a:xfrm>
                <a:off x="5956066" y="3833668"/>
                <a:ext cx="2652358" cy="825500"/>
              </a:xfrm>
              <a:prstGeom prst="rect">
                <a:avLst/>
              </a:prstGeom>
              <a:blipFill>
                <a:blip r:embed="rId9"/>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p:sp>
        <p:nvSpPr>
          <p:cNvPr id="27" name="Rectangle 2"/>
          <p:cNvSpPr txBox="1">
            <a:spLocks noChangeArrowheads="1"/>
          </p:cNvSpPr>
          <p:nvPr/>
        </p:nvSpPr>
        <p:spPr bwMode="auto">
          <a:xfrm>
            <a:off x="1706482" y="4802859"/>
            <a:ext cx="2369129"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457200" marR="0" lvl="0" indent="-457200" defTabSz="914400" rtl="0" eaLnBrk="0" fontAlgn="base" latinLnBrk="0" hangingPunct="0">
              <a:lnSpc>
                <a:spcPct val="150000"/>
              </a:lnSpc>
              <a:spcBef>
                <a:spcPct val="0"/>
              </a:spcBef>
              <a:spcAft>
                <a:spcPct val="0"/>
              </a:spcAft>
              <a:buClrTx/>
              <a:buSzTx/>
              <a:buFont typeface="Arial" panose="020B0604020202020204" pitchFamily="34" charset="0"/>
              <a:buChar char="•"/>
              <a:tabLst/>
              <a:defRPr/>
            </a:pPr>
            <a:r>
              <a:rPr lang="en-AU" altLang="en-US" sz="2800" kern="0" dirty="0" smtClean="0">
                <a:solidFill>
                  <a:prstClr val="black"/>
                </a:solidFill>
                <a:latin typeface="Arial" panose="020B0604020202020204" pitchFamily="34" charset="0"/>
                <a:cs typeface="Arial" panose="020B0604020202020204" pitchFamily="34" charset="0"/>
              </a:rPr>
              <a:t>50</a:t>
            </a:r>
            <a:r>
              <a:rPr lang="en-AU" altLang="en-US" sz="2800" kern="0" baseline="30000" dirty="0" smtClean="0">
                <a:solidFill>
                  <a:prstClr val="black"/>
                </a:solidFill>
                <a:latin typeface="Arial" panose="020B0604020202020204" pitchFamily="34" charset="0"/>
                <a:cs typeface="Arial" panose="020B0604020202020204" pitchFamily="34" charset="0"/>
              </a:rPr>
              <a:t>th</a:t>
            </a:r>
            <a:r>
              <a:rPr lang="en-AU" altLang="en-US" sz="2800" kern="0" dirty="0" smtClean="0">
                <a:solidFill>
                  <a:prstClr val="black"/>
                </a:solidFill>
                <a:latin typeface="Arial" panose="020B0604020202020204" pitchFamily="34" charset="0"/>
                <a:cs typeface="Arial" panose="020B0604020202020204" pitchFamily="34" charset="0"/>
              </a:rPr>
              <a:t> term </a:t>
            </a:r>
            <a:endParaRPr kumimoji="0" lang="en-AU" altLang="en-US" sz="2800" b="1"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28" name="Rectangle 2"/>
              <p:cNvSpPr txBox="1">
                <a:spLocks noChangeArrowheads="1"/>
              </p:cNvSpPr>
              <p:nvPr/>
            </p:nvSpPr>
            <p:spPr bwMode="auto">
              <a:xfrm>
                <a:off x="3530729" y="4802859"/>
                <a:ext cx="2004168"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R="0" lvl="0" defTabSz="914400" rtl="0" eaLnBrk="0" fontAlgn="base" latinLnBrk="0" hangingPunct="0">
                  <a:lnSpc>
                    <a:spcPct val="150000"/>
                  </a:lnSpc>
                  <a:spcBef>
                    <a:spcPct val="0"/>
                  </a:spcBef>
                  <a:spcAft>
                    <a:spcPct val="0"/>
                  </a:spcAft>
                  <a:buClrTx/>
                  <a:buSzTx/>
                  <a:tabLst/>
                  <a:defRPr/>
                </a:pPr>
                <a14:m>
                  <m:oMathPara xmlns:m="http://schemas.openxmlformats.org/officeDocument/2006/math">
                    <m:oMathParaPr>
                      <m:jc m:val="centerGroup"/>
                    </m:oMathParaPr>
                    <m:oMath xmlns:m="http://schemas.openxmlformats.org/officeDocument/2006/math">
                      <m:r>
                        <a:rPr kumimoji="0" lang="en-AU" altLang="en-US" sz="2800" b="1" i="1" strike="noStrike" kern="0" cap="none" spc="0" normalizeH="0" noProof="0" dirty="0" smtClean="0">
                          <a:ln>
                            <a:noFill/>
                          </a:ln>
                          <a:solidFill>
                            <a:prstClr val="black"/>
                          </a:solidFill>
                          <a:effectLst/>
                          <a:uLnTx/>
                          <a:uFillTx/>
                          <a:latin typeface="Cambria Math" panose="02040503050406030204" pitchFamily="18" charset="0"/>
                          <a:cs typeface="Arial" panose="020B0604020202020204" pitchFamily="34" charset="0"/>
                        </a:rPr>
                        <m:t>𝒏</m:t>
                      </m:r>
                      <m:r>
                        <a:rPr kumimoji="0" lang="en-AU" altLang="en-US" sz="2800" b="1" i="1" strike="noStrike" kern="0" cap="none" spc="0" normalizeH="0" noProof="0" dirty="0" smtClean="0">
                          <a:ln>
                            <a:noFill/>
                          </a:ln>
                          <a:solidFill>
                            <a:prstClr val="black"/>
                          </a:solidFill>
                          <a:effectLst/>
                          <a:uLnTx/>
                          <a:uFillTx/>
                          <a:latin typeface="Cambria Math" panose="02040503050406030204" pitchFamily="18" charset="0"/>
                          <a:cs typeface="Arial" panose="020B0604020202020204" pitchFamily="34" charset="0"/>
                        </a:rPr>
                        <m:t> =</m:t>
                      </m:r>
                      <m:r>
                        <a:rPr kumimoji="0" lang="en-GB" altLang="en-US" sz="2800" b="1" i="1" strike="noStrike" kern="0" cap="none" spc="0" normalizeH="0" noProof="0" dirty="0" smtClean="0">
                          <a:ln>
                            <a:noFill/>
                          </a:ln>
                          <a:solidFill>
                            <a:prstClr val="black"/>
                          </a:solidFill>
                          <a:effectLst/>
                          <a:uLnTx/>
                          <a:uFillTx/>
                          <a:latin typeface="Cambria Math" panose="02040503050406030204" pitchFamily="18" charset="0"/>
                          <a:cs typeface="Arial" panose="020B0604020202020204" pitchFamily="34" charset="0"/>
                        </a:rPr>
                        <m:t>𝟓𝟎</m:t>
                      </m:r>
                    </m:oMath>
                  </m:oMathPara>
                </a14:m>
                <a:endParaRPr kumimoji="0" lang="en-AU" altLang="en-US" sz="2800" b="1"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Choice>
        <mc:Fallback xmlns="">
          <p:sp>
            <p:nvSpPr>
              <p:cNvPr id="28" name="Rectangle 2"/>
              <p:cNvSpPr txBox="1">
                <a:spLocks noRot="1" noChangeAspect="1" noMove="1" noResize="1" noEditPoints="1" noAdjustHandles="1" noChangeArrowheads="1" noChangeShapeType="1" noTextEdit="1"/>
              </p:cNvSpPr>
              <p:nvPr/>
            </p:nvSpPr>
            <p:spPr bwMode="auto">
              <a:xfrm>
                <a:off x="3530729" y="4802859"/>
                <a:ext cx="2004168" cy="825500"/>
              </a:xfrm>
              <a:prstGeom prst="rect">
                <a:avLst/>
              </a:prstGeom>
              <a:blipFill>
                <a:blip r:embed="rId10"/>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9" name="Rectangle 2"/>
              <p:cNvSpPr txBox="1">
                <a:spLocks noChangeArrowheads="1"/>
              </p:cNvSpPr>
              <p:nvPr/>
            </p:nvSpPr>
            <p:spPr bwMode="auto">
              <a:xfrm>
                <a:off x="5899858" y="4748876"/>
                <a:ext cx="3279375"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R="0" lvl="0" defTabSz="914400" rtl="0" eaLnBrk="0" fontAlgn="base" latinLnBrk="0" hangingPunct="0">
                  <a:lnSpc>
                    <a:spcPct val="150000"/>
                  </a:lnSpc>
                  <a:spcBef>
                    <a:spcPct val="0"/>
                  </a:spcBef>
                  <a:spcAft>
                    <a:spcPct val="0"/>
                  </a:spcAft>
                  <a:buClrTx/>
                  <a:buSzTx/>
                  <a:tabLst/>
                  <a:defRPr/>
                </a:pPr>
                <a14:m>
                  <m:oMathPara xmlns:m="http://schemas.openxmlformats.org/officeDocument/2006/math">
                    <m:oMathParaPr>
                      <m:jc m:val="centerGroup"/>
                    </m:oMathParaPr>
                    <m:oMath xmlns:m="http://schemas.openxmlformats.org/officeDocument/2006/math">
                      <m:r>
                        <a:rPr kumimoji="0" lang="en-GB" altLang="en-US" sz="2800" b="1" i="1" strike="noStrike" kern="0" cap="none" spc="0" normalizeH="0" noProof="0" dirty="0" smtClean="0">
                          <a:ln>
                            <a:noFill/>
                          </a:ln>
                          <a:solidFill>
                            <a:prstClr val="black"/>
                          </a:solidFill>
                          <a:effectLst/>
                          <a:uLnTx/>
                          <a:uFillTx/>
                          <a:latin typeface="Cambria Math" panose="02040503050406030204" pitchFamily="18" charset="0"/>
                          <a:cs typeface="Arial" panose="020B0604020202020204" pitchFamily="34" charset="0"/>
                        </a:rPr>
                        <m:t>𝟐</m:t>
                      </m:r>
                      <m:r>
                        <a:rPr kumimoji="0" lang="en-GB" altLang="en-US" sz="2800" b="1" i="1" strike="noStrike" kern="0" cap="none" spc="0" normalizeH="0" noProof="0" dirty="0" smtClean="0">
                          <a:ln>
                            <a:noFill/>
                          </a:ln>
                          <a:solidFill>
                            <a:prstClr val="black"/>
                          </a:solidFill>
                          <a:effectLst/>
                          <a:uLnTx/>
                          <a:uFillTx/>
                          <a:latin typeface="Cambria Math" panose="02040503050406030204" pitchFamily="18" charset="0"/>
                          <a:ea typeface="Cambria Math" panose="02040503050406030204" pitchFamily="18" charset="0"/>
                          <a:cs typeface="Arial" panose="020B0604020202020204" pitchFamily="34" charset="0"/>
                        </a:rPr>
                        <m:t>×</m:t>
                      </m:r>
                      <m:r>
                        <a:rPr kumimoji="0" lang="en-GB" altLang="en-US" sz="2800" b="1" i="1" strike="noStrike" kern="0" cap="none" spc="0" normalizeH="0" noProof="0" dirty="0" smtClean="0">
                          <a:ln>
                            <a:noFill/>
                          </a:ln>
                          <a:solidFill>
                            <a:srgbClr val="C00000"/>
                          </a:solidFill>
                          <a:effectLst/>
                          <a:uLnTx/>
                          <a:uFillTx/>
                          <a:latin typeface="Cambria Math" panose="02040503050406030204" pitchFamily="18" charset="0"/>
                          <a:ea typeface="Cambria Math" panose="02040503050406030204" pitchFamily="18" charset="0"/>
                          <a:cs typeface="Arial" panose="020B0604020202020204" pitchFamily="34" charset="0"/>
                        </a:rPr>
                        <m:t>𝟓𝟎</m:t>
                      </m:r>
                      <m:r>
                        <a:rPr kumimoji="0" lang="en-GB" altLang="en-US" sz="2800" b="1" i="1" strike="noStrike" kern="0" cap="none" spc="0" normalizeH="0" noProof="0" dirty="0" smtClean="0">
                          <a:ln>
                            <a:noFill/>
                          </a:ln>
                          <a:solidFill>
                            <a:prstClr val="black"/>
                          </a:solidFill>
                          <a:effectLst/>
                          <a:uLnTx/>
                          <a:uFillTx/>
                          <a:latin typeface="Cambria Math" panose="02040503050406030204" pitchFamily="18" charset="0"/>
                          <a:ea typeface="Cambria Math" panose="02040503050406030204" pitchFamily="18" charset="0"/>
                          <a:cs typeface="Arial" panose="020B0604020202020204" pitchFamily="34" charset="0"/>
                        </a:rPr>
                        <m:t>+</m:t>
                      </m:r>
                      <m:r>
                        <a:rPr kumimoji="0" lang="en-GB" altLang="en-US" sz="2800" b="1" i="1" strike="noStrike" kern="0" cap="none" spc="0" normalizeH="0" noProof="0" dirty="0" smtClean="0">
                          <a:ln>
                            <a:noFill/>
                          </a:ln>
                          <a:solidFill>
                            <a:prstClr val="black"/>
                          </a:solidFill>
                          <a:effectLst/>
                          <a:uLnTx/>
                          <a:uFillTx/>
                          <a:latin typeface="Cambria Math" panose="02040503050406030204" pitchFamily="18" charset="0"/>
                          <a:ea typeface="Cambria Math" panose="02040503050406030204" pitchFamily="18" charset="0"/>
                          <a:cs typeface="Arial" panose="020B0604020202020204" pitchFamily="34" charset="0"/>
                        </a:rPr>
                        <m:t>𝟑</m:t>
                      </m:r>
                      <m:r>
                        <a:rPr kumimoji="0" lang="en-GB" altLang="en-US" sz="2800" b="1" i="1" strike="noStrike" kern="0" cap="none" spc="0" normalizeH="0" noProof="0" dirty="0" smtClean="0">
                          <a:ln>
                            <a:noFill/>
                          </a:ln>
                          <a:solidFill>
                            <a:prstClr val="black"/>
                          </a:solidFill>
                          <a:effectLst/>
                          <a:uLnTx/>
                          <a:uFillTx/>
                          <a:latin typeface="Cambria Math" panose="02040503050406030204" pitchFamily="18" charset="0"/>
                          <a:ea typeface="Cambria Math" panose="02040503050406030204" pitchFamily="18" charset="0"/>
                          <a:cs typeface="Arial" panose="020B0604020202020204" pitchFamily="34" charset="0"/>
                        </a:rPr>
                        <m:t>=</m:t>
                      </m:r>
                      <m:r>
                        <a:rPr kumimoji="0" lang="en-GB" altLang="en-US" sz="2800" b="1" i="1" strike="noStrike" kern="0" cap="none" spc="0" normalizeH="0" noProof="0" dirty="0" smtClean="0">
                          <a:ln>
                            <a:noFill/>
                          </a:ln>
                          <a:solidFill>
                            <a:prstClr val="black"/>
                          </a:solidFill>
                          <a:effectLst/>
                          <a:uLnTx/>
                          <a:uFillTx/>
                          <a:latin typeface="Cambria Math" panose="02040503050406030204" pitchFamily="18" charset="0"/>
                          <a:ea typeface="Cambria Math" panose="02040503050406030204" pitchFamily="18" charset="0"/>
                          <a:cs typeface="Arial" panose="020B0604020202020204" pitchFamily="34" charset="0"/>
                        </a:rPr>
                        <m:t>𝟏𝟎𝟑</m:t>
                      </m:r>
                    </m:oMath>
                  </m:oMathPara>
                </a14:m>
                <a:endParaRPr kumimoji="0" lang="en-AU" altLang="en-US" sz="2800" b="1"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Choice>
        <mc:Fallback xmlns="">
          <p:sp>
            <p:nvSpPr>
              <p:cNvPr id="29" name="Rectangle 2"/>
              <p:cNvSpPr txBox="1">
                <a:spLocks noRot="1" noChangeAspect="1" noMove="1" noResize="1" noEditPoints="1" noAdjustHandles="1" noChangeArrowheads="1" noChangeShapeType="1" noTextEdit="1"/>
              </p:cNvSpPr>
              <p:nvPr/>
            </p:nvSpPr>
            <p:spPr bwMode="auto">
              <a:xfrm>
                <a:off x="5899858" y="4748876"/>
                <a:ext cx="3279375" cy="825500"/>
              </a:xfrm>
              <a:prstGeom prst="rect">
                <a:avLst/>
              </a:prstGeom>
              <a:blipFill>
                <a:blip r:embed="rId11"/>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p:spTree>
    <p:custDataLst>
      <p:tags r:id="rId1"/>
    </p:custDataLst>
    <p:extLst>
      <p:ext uri="{BB962C8B-B14F-4D97-AF65-F5344CB8AC3E}">
        <p14:creationId xmlns:p14="http://schemas.microsoft.com/office/powerpoint/2010/main" val="3631857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7" grpId="0"/>
      <p:bldP spid="19" grpId="0"/>
      <p:bldP spid="20" grpId="0"/>
      <p:bldP spid="21" grpId="0"/>
      <p:bldP spid="22" grpId="0"/>
      <p:bldP spid="23" grpId="0"/>
      <p:bldP spid="24" grpId="0"/>
      <p:bldP spid="27" grpId="0"/>
      <p:bldP spid="28" grpId="0"/>
      <p:bldP spid="2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2"/>
          <p:cNvSpPr txBox="1">
            <a:spLocks noChangeArrowheads="1"/>
          </p:cNvSpPr>
          <p:nvPr/>
        </p:nvSpPr>
        <p:spPr bwMode="auto">
          <a:xfrm>
            <a:off x="334882" y="185327"/>
            <a:ext cx="10871454"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defTabSz="914400" rtl="0" eaLnBrk="0" fontAlgn="base" latinLnBrk="0" hangingPunct="0">
              <a:lnSpc>
                <a:spcPct val="150000"/>
              </a:lnSpc>
              <a:spcBef>
                <a:spcPct val="0"/>
              </a:spcBef>
              <a:spcAft>
                <a:spcPct val="0"/>
              </a:spcAft>
              <a:buClrTx/>
              <a:buSzTx/>
              <a:buFontTx/>
              <a:buNone/>
              <a:tabLst/>
              <a:defRPr/>
            </a:pPr>
            <a:r>
              <a:rPr lang="en-AU" altLang="en-US" sz="3200" b="1" kern="0" dirty="0" smtClean="0">
                <a:solidFill>
                  <a:prstClr val="black"/>
                </a:solidFill>
                <a:latin typeface="Arial" panose="020B0604020202020204" pitchFamily="34" charset="0"/>
                <a:cs typeface="Arial" panose="020B0604020202020204" pitchFamily="34" charset="0"/>
              </a:rPr>
              <a:t>You have a go</a:t>
            </a:r>
            <a:endParaRPr kumimoji="0" lang="en-AU" altLang="en-US" sz="3200" b="1"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14" name="Rectangle 2"/>
              <p:cNvSpPr txBox="1">
                <a:spLocks noChangeArrowheads="1"/>
              </p:cNvSpPr>
              <p:nvPr/>
            </p:nvSpPr>
            <p:spPr bwMode="auto">
              <a:xfrm>
                <a:off x="334882" y="992774"/>
                <a:ext cx="10871454" cy="1724299"/>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defTabSz="914400" rtl="0" eaLnBrk="0" fontAlgn="base" latinLnBrk="0" hangingPunct="0">
                  <a:lnSpc>
                    <a:spcPct val="150000"/>
                  </a:lnSpc>
                  <a:spcBef>
                    <a:spcPct val="0"/>
                  </a:spcBef>
                  <a:spcAft>
                    <a:spcPct val="0"/>
                  </a:spcAft>
                  <a:buClrTx/>
                  <a:buSzTx/>
                  <a:buFontTx/>
                  <a:buNone/>
                  <a:tabLst/>
                  <a:defRPr/>
                </a:pPr>
                <a:r>
                  <a:rPr lang="en-AU" altLang="en-US" sz="2800" kern="0" dirty="0" smtClean="0">
                    <a:solidFill>
                      <a:prstClr val="black"/>
                    </a:solidFill>
                    <a:latin typeface="Arial" panose="020B0604020202020204" pitchFamily="34" charset="0"/>
                    <a:cs typeface="Arial" panose="020B0604020202020204" pitchFamily="34" charset="0"/>
                  </a:rPr>
                  <a:t>Given the linear sequence with expression  </a:t>
                </a:r>
                <a14:m>
                  <m:oMath xmlns:m="http://schemas.openxmlformats.org/officeDocument/2006/math">
                    <m:r>
                      <a:rPr lang="en-GB" altLang="en-US" sz="2800" b="1" i="1" kern="0" smtClean="0">
                        <a:solidFill>
                          <a:prstClr val="black"/>
                        </a:solidFill>
                        <a:latin typeface="Cambria Math" panose="02040503050406030204" pitchFamily="18" charset="0"/>
                        <a:cs typeface="Arial" panose="020B0604020202020204" pitchFamily="34" charset="0"/>
                      </a:rPr>
                      <m:t>𝟑</m:t>
                    </m:r>
                    <m:r>
                      <a:rPr lang="en-GB" altLang="en-US" sz="2800" b="1" i="1" kern="0" smtClean="0">
                        <a:solidFill>
                          <a:srgbClr val="C00000"/>
                        </a:solidFill>
                        <a:latin typeface="Cambria Math" panose="02040503050406030204" pitchFamily="18" charset="0"/>
                        <a:cs typeface="Arial" panose="020B0604020202020204" pitchFamily="34" charset="0"/>
                      </a:rPr>
                      <m:t>𝒏</m:t>
                    </m:r>
                    <m:r>
                      <a:rPr lang="en-GB" altLang="en-US" sz="2800" b="1" i="1" kern="0" smtClean="0">
                        <a:solidFill>
                          <a:prstClr val="black"/>
                        </a:solidFill>
                        <a:latin typeface="Cambria Math" panose="02040503050406030204" pitchFamily="18" charset="0"/>
                        <a:cs typeface="Arial" panose="020B0604020202020204" pitchFamily="34" charset="0"/>
                      </a:rPr>
                      <m:t>+</m:t>
                    </m:r>
                    <m:r>
                      <a:rPr lang="en-GB" altLang="en-US" sz="2800" b="1" i="1" kern="0" smtClean="0">
                        <a:solidFill>
                          <a:prstClr val="black"/>
                        </a:solidFill>
                        <a:latin typeface="Cambria Math" panose="02040503050406030204" pitchFamily="18" charset="0"/>
                        <a:cs typeface="Arial" panose="020B0604020202020204" pitchFamily="34" charset="0"/>
                      </a:rPr>
                      <m:t>𝟐</m:t>
                    </m:r>
                  </m:oMath>
                </a14:m>
                <a:endParaRPr lang="en-AU" altLang="en-US" sz="2800" b="1" kern="0" dirty="0" smtClean="0">
                  <a:solidFill>
                    <a:prstClr val="black"/>
                  </a:solidFill>
                  <a:latin typeface="Arial" panose="020B0604020202020204" pitchFamily="34" charset="0"/>
                  <a:cs typeface="Arial" panose="020B0604020202020204" pitchFamily="34" charset="0"/>
                </a:endParaRPr>
              </a:p>
              <a:p>
                <a:pPr marL="0" marR="0" lvl="0" indent="0" defTabSz="914400" rtl="0" eaLnBrk="0" fontAlgn="base" latinLnBrk="0" hangingPunct="0">
                  <a:lnSpc>
                    <a:spcPct val="150000"/>
                  </a:lnSpc>
                  <a:spcBef>
                    <a:spcPct val="0"/>
                  </a:spcBef>
                  <a:spcAft>
                    <a:spcPct val="0"/>
                  </a:spcAft>
                  <a:buClrTx/>
                  <a:buSzTx/>
                  <a:buFontTx/>
                  <a:buNone/>
                  <a:tabLst/>
                  <a:defRPr/>
                </a:pPr>
                <a:r>
                  <a:rPr lang="en-AU" altLang="en-US" sz="2800" kern="0" dirty="0" smtClean="0">
                    <a:solidFill>
                      <a:prstClr val="black"/>
                    </a:solidFill>
                    <a:latin typeface="Arial" panose="020B0604020202020204" pitchFamily="34" charset="0"/>
                    <a:cs typeface="Arial" panose="020B0604020202020204" pitchFamily="34" charset="0"/>
                  </a:rPr>
                  <a:t>Find the</a:t>
                </a:r>
              </a:p>
            </p:txBody>
          </p:sp>
        </mc:Choice>
        <mc:Fallback xmlns="">
          <p:sp>
            <p:nvSpPr>
              <p:cNvPr id="14" name="Rectangle 2"/>
              <p:cNvSpPr txBox="1">
                <a:spLocks noRot="1" noChangeAspect="1" noMove="1" noResize="1" noEditPoints="1" noAdjustHandles="1" noChangeArrowheads="1" noChangeShapeType="1" noTextEdit="1"/>
              </p:cNvSpPr>
              <p:nvPr/>
            </p:nvSpPr>
            <p:spPr bwMode="auto">
              <a:xfrm>
                <a:off x="334882" y="992774"/>
                <a:ext cx="10871454" cy="1724299"/>
              </a:xfrm>
              <a:prstGeom prst="rect">
                <a:avLst/>
              </a:prstGeom>
              <a:blipFill>
                <a:blip r:embed="rId3"/>
                <a:stretch>
                  <a:fillRect l="-1178"/>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p:sp>
        <p:nvSpPr>
          <p:cNvPr id="15" name="Rectangle 2"/>
          <p:cNvSpPr txBox="1">
            <a:spLocks noChangeArrowheads="1"/>
          </p:cNvSpPr>
          <p:nvPr/>
        </p:nvSpPr>
        <p:spPr bwMode="auto">
          <a:xfrm>
            <a:off x="1706483" y="2236288"/>
            <a:ext cx="2004168"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457200" marR="0" lvl="0" indent="-457200" defTabSz="914400" rtl="0" eaLnBrk="0" fontAlgn="base" latinLnBrk="0" hangingPunct="0">
              <a:lnSpc>
                <a:spcPct val="150000"/>
              </a:lnSpc>
              <a:spcBef>
                <a:spcPct val="0"/>
              </a:spcBef>
              <a:spcAft>
                <a:spcPct val="0"/>
              </a:spcAft>
              <a:buClrTx/>
              <a:buSzTx/>
              <a:buFont typeface="Arial" panose="020B0604020202020204" pitchFamily="34" charset="0"/>
              <a:buChar char="•"/>
              <a:tabLst/>
              <a:defRPr/>
            </a:pPr>
            <a:r>
              <a:rPr lang="en-AU" altLang="en-US" sz="2800" kern="0" dirty="0" smtClean="0">
                <a:solidFill>
                  <a:prstClr val="black"/>
                </a:solidFill>
                <a:latin typeface="Arial" panose="020B0604020202020204" pitchFamily="34" charset="0"/>
                <a:cs typeface="Arial" panose="020B0604020202020204" pitchFamily="34" charset="0"/>
              </a:rPr>
              <a:t>1</a:t>
            </a:r>
            <a:r>
              <a:rPr lang="en-AU" altLang="en-US" sz="2800" kern="0" baseline="30000" dirty="0" smtClean="0">
                <a:solidFill>
                  <a:prstClr val="black"/>
                </a:solidFill>
                <a:latin typeface="Arial" panose="020B0604020202020204" pitchFamily="34" charset="0"/>
                <a:cs typeface="Arial" panose="020B0604020202020204" pitchFamily="34" charset="0"/>
              </a:rPr>
              <a:t>st</a:t>
            </a:r>
            <a:r>
              <a:rPr lang="en-AU" altLang="en-US" sz="2800" kern="0" dirty="0" smtClean="0">
                <a:solidFill>
                  <a:prstClr val="black"/>
                </a:solidFill>
                <a:latin typeface="Arial" panose="020B0604020202020204" pitchFamily="34" charset="0"/>
                <a:cs typeface="Arial" panose="020B0604020202020204" pitchFamily="34" charset="0"/>
              </a:rPr>
              <a:t> term </a:t>
            </a:r>
            <a:endParaRPr kumimoji="0" lang="en-AU" altLang="en-US" sz="2800" b="1"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16" name="Rectangle 2"/>
              <p:cNvSpPr txBox="1">
                <a:spLocks noChangeArrowheads="1"/>
              </p:cNvSpPr>
              <p:nvPr/>
            </p:nvSpPr>
            <p:spPr bwMode="auto">
              <a:xfrm>
                <a:off x="3530729" y="2236288"/>
                <a:ext cx="2004168"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R="0" lvl="0" defTabSz="914400" rtl="0" eaLnBrk="0" fontAlgn="base" latinLnBrk="0" hangingPunct="0">
                  <a:lnSpc>
                    <a:spcPct val="150000"/>
                  </a:lnSpc>
                  <a:spcBef>
                    <a:spcPct val="0"/>
                  </a:spcBef>
                  <a:spcAft>
                    <a:spcPct val="0"/>
                  </a:spcAft>
                  <a:buClrTx/>
                  <a:buSzTx/>
                  <a:tabLst/>
                  <a:defRPr/>
                </a:pPr>
                <a14:m>
                  <m:oMathPara xmlns:m="http://schemas.openxmlformats.org/officeDocument/2006/math">
                    <m:oMathParaPr>
                      <m:jc m:val="centerGroup"/>
                    </m:oMathParaPr>
                    <m:oMath xmlns:m="http://schemas.openxmlformats.org/officeDocument/2006/math">
                      <m:r>
                        <a:rPr kumimoji="0" lang="en-AU" altLang="en-US" sz="2800" b="1" i="1" strike="noStrike" kern="0" cap="none" spc="0" normalizeH="0" noProof="0" dirty="0" smtClean="0">
                          <a:ln>
                            <a:noFill/>
                          </a:ln>
                          <a:solidFill>
                            <a:prstClr val="black"/>
                          </a:solidFill>
                          <a:effectLst/>
                          <a:uLnTx/>
                          <a:uFillTx/>
                          <a:latin typeface="Cambria Math" panose="02040503050406030204" pitchFamily="18" charset="0"/>
                          <a:cs typeface="Arial" panose="020B0604020202020204" pitchFamily="34" charset="0"/>
                        </a:rPr>
                        <m:t>𝒏</m:t>
                      </m:r>
                      <m:r>
                        <a:rPr kumimoji="0" lang="en-AU" altLang="en-US" sz="2800" b="1" i="1" strike="noStrike" kern="0" cap="none" spc="0" normalizeH="0" noProof="0" dirty="0" smtClean="0">
                          <a:ln>
                            <a:noFill/>
                          </a:ln>
                          <a:solidFill>
                            <a:prstClr val="black"/>
                          </a:solidFill>
                          <a:effectLst/>
                          <a:uLnTx/>
                          <a:uFillTx/>
                          <a:latin typeface="Cambria Math" panose="02040503050406030204" pitchFamily="18" charset="0"/>
                          <a:cs typeface="Arial" panose="020B0604020202020204" pitchFamily="34" charset="0"/>
                        </a:rPr>
                        <m:t> = </m:t>
                      </m:r>
                      <m:r>
                        <a:rPr kumimoji="0" lang="en-AU" altLang="en-US" sz="2800" b="1" i="1" strike="noStrike" kern="0" cap="none" spc="0" normalizeH="0" noProof="0" dirty="0" smtClean="0">
                          <a:ln>
                            <a:noFill/>
                          </a:ln>
                          <a:solidFill>
                            <a:prstClr val="black"/>
                          </a:solidFill>
                          <a:effectLst/>
                          <a:uLnTx/>
                          <a:uFillTx/>
                          <a:latin typeface="Cambria Math" panose="02040503050406030204" pitchFamily="18" charset="0"/>
                          <a:cs typeface="Arial" panose="020B0604020202020204" pitchFamily="34" charset="0"/>
                        </a:rPr>
                        <m:t>𝟏</m:t>
                      </m:r>
                    </m:oMath>
                  </m:oMathPara>
                </a14:m>
                <a:endParaRPr kumimoji="0" lang="en-AU" altLang="en-US" sz="2800" b="1"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Choice>
        <mc:Fallback xmlns="">
          <p:sp>
            <p:nvSpPr>
              <p:cNvPr id="16" name="Rectangle 2"/>
              <p:cNvSpPr txBox="1">
                <a:spLocks noRot="1" noChangeAspect="1" noMove="1" noResize="1" noEditPoints="1" noAdjustHandles="1" noChangeArrowheads="1" noChangeShapeType="1" noTextEdit="1"/>
              </p:cNvSpPr>
              <p:nvPr/>
            </p:nvSpPr>
            <p:spPr bwMode="auto">
              <a:xfrm>
                <a:off x="3530729" y="2236288"/>
                <a:ext cx="2004168" cy="825500"/>
              </a:xfrm>
              <a:prstGeom prst="rect">
                <a:avLst/>
              </a:prstGeom>
              <a:blipFill>
                <a:blip r:embed="rId4"/>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7" name="Rectangle 2"/>
              <p:cNvSpPr txBox="1">
                <a:spLocks noChangeArrowheads="1"/>
              </p:cNvSpPr>
              <p:nvPr/>
            </p:nvSpPr>
            <p:spPr bwMode="auto">
              <a:xfrm>
                <a:off x="5956066" y="2236288"/>
                <a:ext cx="2652358"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R="0" lvl="0" defTabSz="914400" rtl="0" eaLnBrk="0" fontAlgn="base" latinLnBrk="0" hangingPunct="0">
                  <a:lnSpc>
                    <a:spcPct val="150000"/>
                  </a:lnSpc>
                  <a:spcBef>
                    <a:spcPct val="0"/>
                  </a:spcBef>
                  <a:spcAft>
                    <a:spcPct val="0"/>
                  </a:spcAft>
                  <a:buClrTx/>
                  <a:buSzTx/>
                  <a:tabLst/>
                  <a:defRPr/>
                </a:pPr>
                <a14:m>
                  <m:oMathPara xmlns:m="http://schemas.openxmlformats.org/officeDocument/2006/math">
                    <m:oMathParaPr>
                      <m:jc m:val="centerGroup"/>
                    </m:oMathParaPr>
                    <m:oMath xmlns:m="http://schemas.openxmlformats.org/officeDocument/2006/math">
                      <m:r>
                        <a:rPr kumimoji="0" lang="en-GB" altLang="en-US" sz="2800" b="1" i="1" strike="noStrike" kern="0" cap="none" spc="0" normalizeH="0" noProof="0" dirty="0" smtClean="0">
                          <a:ln>
                            <a:noFill/>
                          </a:ln>
                          <a:solidFill>
                            <a:prstClr val="black"/>
                          </a:solidFill>
                          <a:effectLst/>
                          <a:uLnTx/>
                          <a:uFillTx/>
                          <a:latin typeface="Cambria Math" panose="02040503050406030204" pitchFamily="18" charset="0"/>
                          <a:cs typeface="Arial" panose="020B0604020202020204" pitchFamily="34" charset="0"/>
                        </a:rPr>
                        <m:t>𝟑</m:t>
                      </m:r>
                      <m:r>
                        <a:rPr kumimoji="0" lang="en-GB" altLang="en-US" sz="2800" b="1" i="1" strike="noStrike" kern="0" cap="none" spc="0" normalizeH="0" noProof="0" dirty="0" smtClean="0">
                          <a:ln>
                            <a:noFill/>
                          </a:ln>
                          <a:solidFill>
                            <a:prstClr val="black"/>
                          </a:solidFill>
                          <a:effectLst/>
                          <a:uLnTx/>
                          <a:uFillTx/>
                          <a:latin typeface="Cambria Math" panose="02040503050406030204" pitchFamily="18" charset="0"/>
                          <a:ea typeface="Cambria Math" panose="02040503050406030204" pitchFamily="18" charset="0"/>
                          <a:cs typeface="Arial" panose="020B0604020202020204" pitchFamily="34" charset="0"/>
                        </a:rPr>
                        <m:t>×</m:t>
                      </m:r>
                      <m:r>
                        <a:rPr kumimoji="0" lang="en-GB" altLang="en-US" sz="2800" b="1" i="1" strike="noStrike" kern="0" cap="none" spc="0" normalizeH="0" noProof="0" dirty="0" smtClean="0">
                          <a:ln>
                            <a:noFill/>
                          </a:ln>
                          <a:solidFill>
                            <a:srgbClr val="C00000"/>
                          </a:solidFill>
                          <a:effectLst/>
                          <a:uLnTx/>
                          <a:uFillTx/>
                          <a:latin typeface="Cambria Math" panose="02040503050406030204" pitchFamily="18" charset="0"/>
                          <a:ea typeface="Cambria Math" panose="02040503050406030204" pitchFamily="18" charset="0"/>
                          <a:cs typeface="Arial" panose="020B0604020202020204" pitchFamily="34" charset="0"/>
                        </a:rPr>
                        <m:t>𝟏</m:t>
                      </m:r>
                      <m:r>
                        <a:rPr kumimoji="0" lang="en-GB" altLang="en-US" sz="2800" b="1" i="1" strike="noStrike" kern="0" cap="none" spc="0" normalizeH="0" noProof="0" dirty="0" smtClean="0">
                          <a:ln>
                            <a:noFill/>
                          </a:ln>
                          <a:solidFill>
                            <a:prstClr val="black"/>
                          </a:solidFill>
                          <a:effectLst/>
                          <a:uLnTx/>
                          <a:uFillTx/>
                          <a:latin typeface="Cambria Math" panose="02040503050406030204" pitchFamily="18" charset="0"/>
                          <a:ea typeface="Cambria Math" panose="02040503050406030204" pitchFamily="18" charset="0"/>
                          <a:cs typeface="Arial" panose="020B0604020202020204" pitchFamily="34" charset="0"/>
                        </a:rPr>
                        <m:t>+</m:t>
                      </m:r>
                      <m:r>
                        <a:rPr kumimoji="0" lang="en-GB" altLang="en-US" sz="2800" b="1" i="1" strike="noStrike" kern="0" cap="none" spc="0" normalizeH="0" noProof="0" dirty="0" smtClean="0">
                          <a:ln>
                            <a:noFill/>
                          </a:ln>
                          <a:solidFill>
                            <a:prstClr val="black"/>
                          </a:solidFill>
                          <a:effectLst/>
                          <a:uLnTx/>
                          <a:uFillTx/>
                          <a:latin typeface="Cambria Math" panose="02040503050406030204" pitchFamily="18" charset="0"/>
                          <a:ea typeface="Cambria Math" panose="02040503050406030204" pitchFamily="18" charset="0"/>
                          <a:cs typeface="Arial" panose="020B0604020202020204" pitchFamily="34" charset="0"/>
                        </a:rPr>
                        <m:t>𝟐</m:t>
                      </m:r>
                      <m:r>
                        <a:rPr kumimoji="0" lang="en-GB" altLang="en-US" sz="2800" b="1" i="1" strike="noStrike" kern="0" cap="none" spc="0" normalizeH="0" noProof="0" dirty="0" smtClean="0">
                          <a:ln>
                            <a:noFill/>
                          </a:ln>
                          <a:solidFill>
                            <a:prstClr val="black"/>
                          </a:solidFill>
                          <a:effectLst/>
                          <a:uLnTx/>
                          <a:uFillTx/>
                          <a:latin typeface="Cambria Math" panose="02040503050406030204" pitchFamily="18" charset="0"/>
                          <a:ea typeface="Cambria Math" panose="02040503050406030204" pitchFamily="18" charset="0"/>
                          <a:cs typeface="Arial" panose="020B0604020202020204" pitchFamily="34" charset="0"/>
                        </a:rPr>
                        <m:t>=</m:t>
                      </m:r>
                      <m:r>
                        <a:rPr kumimoji="0" lang="en-GB" altLang="en-US" sz="2800" b="1" i="1" strike="noStrike" kern="0" cap="none" spc="0" normalizeH="0" noProof="0" dirty="0" smtClean="0">
                          <a:ln>
                            <a:noFill/>
                          </a:ln>
                          <a:solidFill>
                            <a:prstClr val="black"/>
                          </a:solidFill>
                          <a:effectLst/>
                          <a:uLnTx/>
                          <a:uFillTx/>
                          <a:latin typeface="Cambria Math" panose="02040503050406030204" pitchFamily="18" charset="0"/>
                          <a:ea typeface="Cambria Math" panose="02040503050406030204" pitchFamily="18" charset="0"/>
                          <a:cs typeface="Arial" panose="020B0604020202020204" pitchFamily="34" charset="0"/>
                        </a:rPr>
                        <m:t>𝟓</m:t>
                      </m:r>
                    </m:oMath>
                  </m:oMathPara>
                </a14:m>
                <a:endParaRPr kumimoji="0" lang="en-AU" altLang="en-US" sz="2800" b="1"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Choice>
        <mc:Fallback xmlns="">
          <p:sp>
            <p:nvSpPr>
              <p:cNvPr id="17" name="Rectangle 2"/>
              <p:cNvSpPr txBox="1">
                <a:spLocks noRot="1" noChangeAspect="1" noMove="1" noResize="1" noEditPoints="1" noAdjustHandles="1" noChangeArrowheads="1" noChangeShapeType="1" noTextEdit="1"/>
              </p:cNvSpPr>
              <p:nvPr/>
            </p:nvSpPr>
            <p:spPr bwMode="auto">
              <a:xfrm>
                <a:off x="5956066" y="2236288"/>
                <a:ext cx="2652358" cy="825500"/>
              </a:xfrm>
              <a:prstGeom prst="rect">
                <a:avLst/>
              </a:prstGeom>
              <a:blipFill>
                <a:blip r:embed="rId5"/>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p:sp>
        <p:nvSpPr>
          <p:cNvPr id="19" name="Rectangle 2"/>
          <p:cNvSpPr txBox="1">
            <a:spLocks noChangeArrowheads="1"/>
          </p:cNvSpPr>
          <p:nvPr/>
        </p:nvSpPr>
        <p:spPr bwMode="auto">
          <a:xfrm>
            <a:off x="1706483" y="3015064"/>
            <a:ext cx="2004168"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457200" marR="0" lvl="0" indent="-457200" defTabSz="914400" rtl="0" eaLnBrk="0" fontAlgn="base" latinLnBrk="0" hangingPunct="0">
              <a:lnSpc>
                <a:spcPct val="150000"/>
              </a:lnSpc>
              <a:spcBef>
                <a:spcPct val="0"/>
              </a:spcBef>
              <a:spcAft>
                <a:spcPct val="0"/>
              </a:spcAft>
              <a:buClrTx/>
              <a:buSzTx/>
              <a:buFont typeface="Arial" panose="020B0604020202020204" pitchFamily="34" charset="0"/>
              <a:buChar char="•"/>
              <a:tabLst/>
              <a:defRPr/>
            </a:pPr>
            <a:r>
              <a:rPr lang="en-AU" altLang="en-US" sz="2800" kern="0" dirty="0" smtClean="0">
                <a:solidFill>
                  <a:prstClr val="black"/>
                </a:solidFill>
                <a:latin typeface="Arial" panose="020B0604020202020204" pitchFamily="34" charset="0"/>
                <a:cs typeface="Arial" panose="020B0604020202020204" pitchFamily="34" charset="0"/>
              </a:rPr>
              <a:t>2</a:t>
            </a:r>
            <a:r>
              <a:rPr lang="en-AU" altLang="en-US" sz="2800" kern="0" baseline="30000" dirty="0" smtClean="0">
                <a:solidFill>
                  <a:prstClr val="black"/>
                </a:solidFill>
                <a:latin typeface="Arial" panose="020B0604020202020204" pitchFamily="34" charset="0"/>
                <a:cs typeface="Arial" panose="020B0604020202020204" pitchFamily="34" charset="0"/>
              </a:rPr>
              <a:t>nd</a:t>
            </a:r>
            <a:r>
              <a:rPr lang="en-AU" altLang="en-US" sz="2800" kern="0" dirty="0" smtClean="0">
                <a:solidFill>
                  <a:prstClr val="black"/>
                </a:solidFill>
                <a:latin typeface="Arial" panose="020B0604020202020204" pitchFamily="34" charset="0"/>
                <a:cs typeface="Arial" panose="020B0604020202020204" pitchFamily="34" charset="0"/>
              </a:rPr>
              <a:t> term </a:t>
            </a:r>
            <a:endParaRPr kumimoji="0" lang="en-AU" altLang="en-US" sz="2800" b="1"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20" name="Rectangle 2"/>
              <p:cNvSpPr txBox="1">
                <a:spLocks noChangeArrowheads="1"/>
              </p:cNvSpPr>
              <p:nvPr/>
            </p:nvSpPr>
            <p:spPr bwMode="auto">
              <a:xfrm>
                <a:off x="3530729" y="3015064"/>
                <a:ext cx="2004168"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R="0" lvl="0" defTabSz="914400" rtl="0" eaLnBrk="0" fontAlgn="base" latinLnBrk="0" hangingPunct="0">
                  <a:lnSpc>
                    <a:spcPct val="150000"/>
                  </a:lnSpc>
                  <a:spcBef>
                    <a:spcPct val="0"/>
                  </a:spcBef>
                  <a:spcAft>
                    <a:spcPct val="0"/>
                  </a:spcAft>
                  <a:buClrTx/>
                  <a:buSzTx/>
                  <a:tabLst/>
                  <a:defRPr/>
                </a:pPr>
                <a14:m>
                  <m:oMathPara xmlns:m="http://schemas.openxmlformats.org/officeDocument/2006/math">
                    <m:oMathParaPr>
                      <m:jc m:val="centerGroup"/>
                    </m:oMathParaPr>
                    <m:oMath xmlns:m="http://schemas.openxmlformats.org/officeDocument/2006/math">
                      <m:r>
                        <a:rPr kumimoji="0" lang="en-AU" altLang="en-US" sz="2800" b="1" i="1" strike="noStrike" kern="0" cap="none" spc="0" normalizeH="0" noProof="0" dirty="0" smtClean="0">
                          <a:ln>
                            <a:noFill/>
                          </a:ln>
                          <a:solidFill>
                            <a:prstClr val="black"/>
                          </a:solidFill>
                          <a:effectLst/>
                          <a:uLnTx/>
                          <a:uFillTx/>
                          <a:latin typeface="Cambria Math" panose="02040503050406030204" pitchFamily="18" charset="0"/>
                          <a:cs typeface="Arial" panose="020B0604020202020204" pitchFamily="34" charset="0"/>
                        </a:rPr>
                        <m:t>𝒏</m:t>
                      </m:r>
                      <m:r>
                        <a:rPr kumimoji="0" lang="en-AU" altLang="en-US" sz="2800" b="1" i="1" strike="noStrike" kern="0" cap="none" spc="0" normalizeH="0" noProof="0" dirty="0" smtClean="0">
                          <a:ln>
                            <a:noFill/>
                          </a:ln>
                          <a:solidFill>
                            <a:prstClr val="black"/>
                          </a:solidFill>
                          <a:effectLst/>
                          <a:uLnTx/>
                          <a:uFillTx/>
                          <a:latin typeface="Cambria Math" panose="02040503050406030204" pitchFamily="18" charset="0"/>
                          <a:cs typeface="Arial" panose="020B0604020202020204" pitchFamily="34" charset="0"/>
                        </a:rPr>
                        <m:t> =</m:t>
                      </m:r>
                      <m:r>
                        <a:rPr kumimoji="0" lang="en-GB" altLang="en-US" sz="2800" b="1" i="1" strike="noStrike" kern="0" cap="none" spc="0" normalizeH="0" noProof="0" dirty="0" smtClean="0">
                          <a:ln>
                            <a:noFill/>
                          </a:ln>
                          <a:solidFill>
                            <a:prstClr val="black"/>
                          </a:solidFill>
                          <a:effectLst/>
                          <a:uLnTx/>
                          <a:uFillTx/>
                          <a:latin typeface="Cambria Math" panose="02040503050406030204" pitchFamily="18" charset="0"/>
                          <a:cs typeface="Arial" panose="020B0604020202020204" pitchFamily="34" charset="0"/>
                        </a:rPr>
                        <m:t>𝟐</m:t>
                      </m:r>
                    </m:oMath>
                  </m:oMathPara>
                </a14:m>
                <a:endParaRPr kumimoji="0" lang="en-AU" altLang="en-US" sz="2800" b="1"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Choice>
        <mc:Fallback xmlns="">
          <p:sp>
            <p:nvSpPr>
              <p:cNvPr id="20" name="Rectangle 2"/>
              <p:cNvSpPr txBox="1">
                <a:spLocks noRot="1" noChangeAspect="1" noMove="1" noResize="1" noEditPoints="1" noAdjustHandles="1" noChangeArrowheads="1" noChangeShapeType="1" noTextEdit="1"/>
              </p:cNvSpPr>
              <p:nvPr/>
            </p:nvSpPr>
            <p:spPr bwMode="auto">
              <a:xfrm>
                <a:off x="3530729" y="3015064"/>
                <a:ext cx="2004168" cy="825500"/>
              </a:xfrm>
              <a:prstGeom prst="rect">
                <a:avLst/>
              </a:prstGeom>
              <a:blipFill>
                <a:blip r:embed="rId6"/>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1" name="Rectangle 2"/>
              <p:cNvSpPr txBox="1">
                <a:spLocks noChangeArrowheads="1"/>
              </p:cNvSpPr>
              <p:nvPr/>
            </p:nvSpPr>
            <p:spPr bwMode="auto">
              <a:xfrm>
                <a:off x="5956066" y="3015064"/>
                <a:ext cx="2652358"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R="0" lvl="0" defTabSz="914400" rtl="0" eaLnBrk="0" fontAlgn="base" latinLnBrk="0" hangingPunct="0">
                  <a:lnSpc>
                    <a:spcPct val="150000"/>
                  </a:lnSpc>
                  <a:spcBef>
                    <a:spcPct val="0"/>
                  </a:spcBef>
                  <a:spcAft>
                    <a:spcPct val="0"/>
                  </a:spcAft>
                  <a:buClrTx/>
                  <a:buSzTx/>
                  <a:tabLst/>
                  <a:defRPr/>
                </a:pPr>
                <a14:m>
                  <m:oMathPara xmlns:m="http://schemas.openxmlformats.org/officeDocument/2006/math">
                    <m:oMathParaPr>
                      <m:jc m:val="centerGroup"/>
                    </m:oMathParaPr>
                    <m:oMath xmlns:m="http://schemas.openxmlformats.org/officeDocument/2006/math">
                      <m:r>
                        <a:rPr kumimoji="0" lang="en-GB" altLang="en-US" sz="2800" b="1" i="1" strike="noStrike" kern="0" cap="none" spc="0" normalizeH="0" noProof="0" dirty="0" smtClean="0">
                          <a:ln>
                            <a:noFill/>
                          </a:ln>
                          <a:solidFill>
                            <a:prstClr val="black"/>
                          </a:solidFill>
                          <a:effectLst/>
                          <a:uLnTx/>
                          <a:uFillTx/>
                          <a:latin typeface="Cambria Math" panose="02040503050406030204" pitchFamily="18" charset="0"/>
                          <a:cs typeface="Arial" panose="020B0604020202020204" pitchFamily="34" charset="0"/>
                        </a:rPr>
                        <m:t>𝟑</m:t>
                      </m:r>
                      <m:r>
                        <a:rPr kumimoji="0" lang="en-GB" altLang="en-US" sz="2800" b="1" i="1" strike="noStrike" kern="0" cap="none" spc="0" normalizeH="0" noProof="0" dirty="0" smtClean="0">
                          <a:ln>
                            <a:noFill/>
                          </a:ln>
                          <a:solidFill>
                            <a:prstClr val="black"/>
                          </a:solidFill>
                          <a:effectLst/>
                          <a:uLnTx/>
                          <a:uFillTx/>
                          <a:latin typeface="Cambria Math" panose="02040503050406030204" pitchFamily="18" charset="0"/>
                          <a:ea typeface="Cambria Math" panose="02040503050406030204" pitchFamily="18" charset="0"/>
                          <a:cs typeface="Arial" panose="020B0604020202020204" pitchFamily="34" charset="0"/>
                        </a:rPr>
                        <m:t>×</m:t>
                      </m:r>
                      <m:r>
                        <a:rPr kumimoji="0" lang="en-GB" altLang="en-US" sz="2800" b="1" i="1" strike="noStrike" kern="0" cap="none" spc="0" normalizeH="0" noProof="0" dirty="0" smtClean="0">
                          <a:ln>
                            <a:noFill/>
                          </a:ln>
                          <a:solidFill>
                            <a:srgbClr val="C00000"/>
                          </a:solidFill>
                          <a:effectLst/>
                          <a:uLnTx/>
                          <a:uFillTx/>
                          <a:latin typeface="Cambria Math" panose="02040503050406030204" pitchFamily="18" charset="0"/>
                          <a:ea typeface="Cambria Math" panose="02040503050406030204" pitchFamily="18" charset="0"/>
                          <a:cs typeface="Arial" panose="020B0604020202020204" pitchFamily="34" charset="0"/>
                        </a:rPr>
                        <m:t>𝟐</m:t>
                      </m:r>
                      <m:r>
                        <a:rPr kumimoji="0" lang="en-GB" altLang="en-US" sz="2800" b="1" i="1" strike="noStrike" kern="0" cap="none" spc="0" normalizeH="0" noProof="0" dirty="0" smtClean="0">
                          <a:ln>
                            <a:noFill/>
                          </a:ln>
                          <a:solidFill>
                            <a:prstClr val="black"/>
                          </a:solidFill>
                          <a:effectLst/>
                          <a:uLnTx/>
                          <a:uFillTx/>
                          <a:latin typeface="Cambria Math" panose="02040503050406030204" pitchFamily="18" charset="0"/>
                          <a:ea typeface="Cambria Math" panose="02040503050406030204" pitchFamily="18" charset="0"/>
                          <a:cs typeface="Arial" panose="020B0604020202020204" pitchFamily="34" charset="0"/>
                        </a:rPr>
                        <m:t>+</m:t>
                      </m:r>
                      <m:r>
                        <a:rPr kumimoji="0" lang="en-GB" altLang="en-US" sz="2800" b="1" i="1" strike="noStrike" kern="0" cap="none" spc="0" normalizeH="0" noProof="0" dirty="0" smtClean="0">
                          <a:ln>
                            <a:noFill/>
                          </a:ln>
                          <a:solidFill>
                            <a:prstClr val="black"/>
                          </a:solidFill>
                          <a:effectLst/>
                          <a:uLnTx/>
                          <a:uFillTx/>
                          <a:latin typeface="Cambria Math" panose="02040503050406030204" pitchFamily="18" charset="0"/>
                          <a:ea typeface="Cambria Math" panose="02040503050406030204" pitchFamily="18" charset="0"/>
                          <a:cs typeface="Arial" panose="020B0604020202020204" pitchFamily="34" charset="0"/>
                        </a:rPr>
                        <m:t>𝟐</m:t>
                      </m:r>
                      <m:r>
                        <a:rPr kumimoji="0" lang="en-GB" altLang="en-US" sz="2800" b="1" i="1" strike="noStrike" kern="0" cap="none" spc="0" normalizeH="0" noProof="0" dirty="0" smtClean="0">
                          <a:ln>
                            <a:noFill/>
                          </a:ln>
                          <a:solidFill>
                            <a:prstClr val="black"/>
                          </a:solidFill>
                          <a:effectLst/>
                          <a:uLnTx/>
                          <a:uFillTx/>
                          <a:latin typeface="Cambria Math" panose="02040503050406030204" pitchFamily="18" charset="0"/>
                          <a:ea typeface="Cambria Math" panose="02040503050406030204" pitchFamily="18" charset="0"/>
                          <a:cs typeface="Arial" panose="020B0604020202020204" pitchFamily="34" charset="0"/>
                        </a:rPr>
                        <m:t>=</m:t>
                      </m:r>
                      <m:r>
                        <a:rPr kumimoji="0" lang="en-GB" altLang="en-US" sz="2800" b="1" i="1" strike="noStrike" kern="0" cap="none" spc="0" normalizeH="0" noProof="0" dirty="0" smtClean="0">
                          <a:ln>
                            <a:noFill/>
                          </a:ln>
                          <a:solidFill>
                            <a:prstClr val="black"/>
                          </a:solidFill>
                          <a:effectLst/>
                          <a:uLnTx/>
                          <a:uFillTx/>
                          <a:latin typeface="Cambria Math" panose="02040503050406030204" pitchFamily="18" charset="0"/>
                          <a:ea typeface="Cambria Math" panose="02040503050406030204" pitchFamily="18" charset="0"/>
                          <a:cs typeface="Arial" panose="020B0604020202020204" pitchFamily="34" charset="0"/>
                        </a:rPr>
                        <m:t>𝟖</m:t>
                      </m:r>
                    </m:oMath>
                  </m:oMathPara>
                </a14:m>
                <a:endParaRPr kumimoji="0" lang="en-AU" altLang="en-US" sz="2800" b="1"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Choice>
        <mc:Fallback xmlns="">
          <p:sp>
            <p:nvSpPr>
              <p:cNvPr id="21" name="Rectangle 2"/>
              <p:cNvSpPr txBox="1">
                <a:spLocks noRot="1" noChangeAspect="1" noMove="1" noResize="1" noEditPoints="1" noAdjustHandles="1" noChangeArrowheads="1" noChangeShapeType="1" noTextEdit="1"/>
              </p:cNvSpPr>
              <p:nvPr/>
            </p:nvSpPr>
            <p:spPr bwMode="auto">
              <a:xfrm>
                <a:off x="5956066" y="3015064"/>
                <a:ext cx="2652358" cy="825500"/>
              </a:xfrm>
              <a:prstGeom prst="rect">
                <a:avLst/>
              </a:prstGeom>
              <a:blipFill>
                <a:blip r:embed="rId7"/>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p:sp>
        <p:nvSpPr>
          <p:cNvPr id="22" name="Rectangle 2"/>
          <p:cNvSpPr txBox="1">
            <a:spLocks noChangeArrowheads="1"/>
          </p:cNvSpPr>
          <p:nvPr/>
        </p:nvSpPr>
        <p:spPr bwMode="auto">
          <a:xfrm>
            <a:off x="1706483" y="3833668"/>
            <a:ext cx="2004168"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457200" marR="0" lvl="0" indent="-457200" defTabSz="914400" rtl="0" eaLnBrk="0" fontAlgn="base" latinLnBrk="0" hangingPunct="0">
              <a:lnSpc>
                <a:spcPct val="150000"/>
              </a:lnSpc>
              <a:spcBef>
                <a:spcPct val="0"/>
              </a:spcBef>
              <a:spcAft>
                <a:spcPct val="0"/>
              </a:spcAft>
              <a:buClrTx/>
              <a:buSzTx/>
              <a:buFont typeface="Arial" panose="020B0604020202020204" pitchFamily="34" charset="0"/>
              <a:buChar char="•"/>
              <a:tabLst/>
              <a:defRPr/>
            </a:pPr>
            <a:r>
              <a:rPr lang="en-AU" altLang="en-US" sz="2800" kern="0" dirty="0" smtClean="0">
                <a:solidFill>
                  <a:prstClr val="black"/>
                </a:solidFill>
                <a:latin typeface="Arial" panose="020B0604020202020204" pitchFamily="34" charset="0"/>
                <a:cs typeface="Arial" panose="020B0604020202020204" pitchFamily="34" charset="0"/>
              </a:rPr>
              <a:t>5</a:t>
            </a:r>
            <a:r>
              <a:rPr lang="en-AU" altLang="en-US" sz="2800" kern="0" baseline="30000" dirty="0" smtClean="0">
                <a:solidFill>
                  <a:prstClr val="black"/>
                </a:solidFill>
                <a:latin typeface="Arial" panose="020B0604020202020204" pitchFamily="34" charset="0"/>
                <a:cs typeface="Arial" panose="020B0604020202020204" pitchFamily="34" charset="0"/>
              </a:rPr>
              <a:t>th</a:t>
            </a:r>
            <a:r>
              <a:rPr lang="en-AU" altLang="en-US" sz="2800" kern="0" dirty="0" smtClean="0">
                <a:solidFill>
                  <a:prstClr val="black"/>
                </a:solidFill>
                <a:latin typeface="Arial" panose="020B0604020202020204" pitchFamily="34" charset="0"/>
                <a:cs typeface="Arial" panose="020B0604020202020204" pitchFamily="34" charset="0"/>
              </a:rPr>
              <a:t> term </a:t>
            </a:r>
            <a:endParaRPr kumimoji="0" lang="en-AU" altLang="en-US" sz="2800" b="1"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23" name="Rectangle 2"/>
              <p:cNvSpPr txBox="1">
                <a:spLocks noChangeArrowheads="1"/>
              </p:cNvSpPr>
              <p:nvPr/>
            </p:nvSpPr>
            <p:spPr bwMode="auto">
              <a:xfrm>
                <a:off x="3530729" y="3833668"/>
                <a:ext cx="2004168"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R="0" lvl="0" defTabSz="914400" rtl="0" eaLnBrk="0" fontAlgn="base" latinLnBrk="0" hangingPunct="0">
                  <a:lnSpc>
                    <a:spcPct val="150000"/>
                  </a:lnSpc>
                  <a:spcBef>
                    <a:spcPct val="0"/>
                  </a:spcBef>
                  <a:spcAft>
                    <a:spcPct val="0"/>
                  </a:spcAft>
                  <a:buClrTx/>
                  <a:buSzTx/>
                  <a:tabLst/>
                  <a:defRPr/>
                </a:pPr>
                <a14:m>
                  <m:oMathPara xmlns:m="http://schemas.openxmlformats.org/officeDocument/2006/math">
                    <m:oMathParaPr>
                      <m:jc m:val="centerGroup"/>
                    </m:oMathParaPr>
                    <m:oMath xmlns:m="http://schemas.openxmlformats.org/officeDocument/2006/math">
                      <m:r>
                        <a:rPr kumimoji="0" lang="en-AU" altLang="en-US" sz="2800" b="1" i="1" strike="noStrike" kern="0" cap="none" spc="0" normalizeH="0" noProof="0" dirty="0" smtClean="0">
                          <a:ln>
                            <a:noFill/>
                          </a:ln>
                          <a:solidFill>
                            <a:prstClr val="black"/>
                          </a:solidFill>
                          <a:effectLst/>
                          <a:uLnTx/>
                          <a:uFillTx/>
                          <a:latin typeface="Cambria Math" panose="02040503050406030204" pitchFamily="18" charset="0"/>
                          <a:cs typeface="Arial" panose="020B0604020202020204" pitchFamily="34" charset="0"/>
                        </a:rPr>
                        <m:t>𝒏</m:t>
                      </m:r>
                      <m:r>
                        <a:rPr kumimoji="0" lang="en-AU" altLang="en-US" sz="2800" b="1" i="1" strike="noStrike" kern="0" cap="none" spc="0" normalizeH="0" noProof="0" dirty="0" smtClean="0">
                          <a:ln>
                            <a:noFill/>
                          </a:ln>
                          <a:solidFill>
                            <a:prstClr val="black"/>
                          </a:solidFill>
                          <a:effectLst/>
                          <a:uLnTx/>
                          <a:uFillTx/>
                          <a:latin typeface="Cambria Math" panose="02040503050406030204" pitchFamily="18" charset="0"/>
                          <a:cs typeface="Arial" panose="020B0604020202020204" pitchFamily="34" charset="0"/>
                        </a:rPr>
                        <m:t> =</m:t>
                      </m:r>
                      <m:r>
                        <a:rPr kumimoji="0" lang="en-GB" altLang="en-US" sz="2800" b="1" i="1" strike="noStrike" kern="0" cap="none" spc="0" normalizeH="0" noProof="0" dirty="0" smtClean="0">
                          <a:ln>
                            <a:noFill/>
                          </a:ln>
                          <a:solidFill>
                            <a:prstClr val="black"/>
                          </a:solidFill>
                          <a:effectLst/>
                          <a:uLnTx/>
                          <a:uFillTx/>
                          <a:latin typeface="Cambria Math" panose="02040503050406030204" pitchFamily="18" charset="0"/>
                          <a:cs typeface="Arial" panose="020B0604020202020204" pitchFamily="34" charset="0"/>
                        </a:rPr>
                        <m:t>𝟓</m:t>
                      </m:r>
                    </m:oMath>
                  </m:oMathPara>
                </a14:m>
                <a:endParaRPr kumimoji="0" lang="en-AU" altLang="en-US" sz="2800" b="1"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Choice>
        <mc:Fallback xmlns="">
          <p:sp>
            <p:nvSpPr>
              <p:cNvPr id="23" name="Rectangle 2"/>
              <p:cNvSpPr txBox="1">
                <a:spLocks noRot="1" noChangeAspect="1" noMove="1" noResize="1" noEditPoints="1" noAdjustHandles="1" noChangeArrowheads="1" noChangeShapeType="1" noTextEdit="1"/>
              </p:cNvSpPr>
              <p:nvPr/>
            </p:nvSpPr>
            <p:spPr bwMode="auto">
              <a:xfrm>
                <a:off x="3530729" y="3833668"/>
                <a:ext cx="2004168" cy="825500"/>
              </a:xfrm>
              <a:prstGeom prst="rect">
                <a:avLst/>
              </a:prstGeom>
              <a:blipFill>
                <a:blip r:embed="rId8"/>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4" name="Rectangle 2"/>
              <p:cNvSpPr txBox="1">
                <a:spLocks noChangeArrowheads="1"/>
              </p:cNvSpPr>
              <p:nvPr/>
            </p:nvSpPr>
            <p:spPr bwMode="auto">
              <a:xfrm>
                <a:off x="5956066" y="3833668"/>
                <a:ext cx="2652358"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R="0" lvl="0" defTabSz="914400" rtl="0" eaLnBrk="0" fontAlgn="base" latinLnBrk="0" hangingPunct="0">
                  <a:lnSpc>
                    <a:spcPct val="150000"/>
                  </a:lnSpc>
                  <a:spcBef>
                    <a:spcPct val="0"/>
                  </a:spcBef>
                  <a:spcAft>
                    <a:spcPct val="0"/>
                  </a:spcAft>
                  <a:buClrTx/>
                  <a:buSzTx/>
                  <a:tabLst/>
                  <a:defRPr/>
                </a:pPr>
                <a14:m>
                  <m:oMathPara xmlns:m="http://schemas.openxmlformats.org/officeDocument/2006/math">
                    <m:oMathParaPr>
                      <m:jc m:val="centerGroup"/>
                    </m:oMathParaPr>
                    <m:oMath xmlns:m="http://schemas.openxmlformats.org/officeDocument/2006/math">
                      <m:r>
                        <a:rPr kumimoji="0" lang="en-GB" altLang="en-US" sz="2800" b="1" i="1" strike="noStrike" kern="0" cap="none" spc="0" normalizeH="0" noProof="0" dirty="0" smtClean="0">
                          <a:ln>
                            <a:noFill/>
                          </a:ln>
                          <a:solidFill>
                            <a:prstClr val="black"/>
                          </a:solidFill>
                          <a:effectLst/>
                          <a:uLnTx/>
                          <a:uFillTx/>
                          <a:latin typeface="Cambria Math" panose="02040503050406030204" pitchFamily="18" charset="0"/>
                          <a:cs typeface="Arial" panose="020B0604020202020204" pitchFamily="34" charset="0"/>
                        </a:rPr>
                        <m:t>𝟑</m:t>
                      </m:r>
                      <m:r>
                        <a:rPr kumimoji="0" lang="en-GB" altLang="en-US" sz="2800" b="1" i="1" strike="noStrike" kern="0" cap="none" spc="0" normalizeH="0" noProof="0" dirty="0" smtClean="0">
                          <a:ln>
                            <a:noFill/>
                          </a:ln>
                          <a:solidFill>
                            <a:prstClr val="black"/>
                          </a:solidFill>
                          <a:effectLst/>
                          <a:uLnTx/>
                          <a:uFillTx/>
                          <a:latin typeface="Cambria Math" panose="02040503050406030204" pitchFamily="18" charset="0"/>
                          <a:ea typeface="Cambria Math" panose="02040503050406030204" pitchFamily="18" charset="0"/>
                          <a:cs typeface="Arial" panose="020B0604020202020204" pitchFamily="34" charset="0"/>
                        </a:rPr>
                        <m:t>×</m:t>
                      </m:r>
                      <m:r>
                        <a:rPr kumimoji="0" lang="en-GB" altLang="en-US" sz="2800" b="1" i="1" strike="noStrike" kern="0" cap="none" spc="0" normalizeH="0" noProof="0" dirty="0" smtClean="0">
                          <a:ln>
                            <a:noFill/>
                          </a:ln>
                          <a:solidFill>
                            <a:srgbClr val="C00000"/>
                          </a:solidFill>
                          <a:effectLst/>
                          <a:uLnTx/>
                          <a:uFillTx/>
                          <a:latin typeface="Cambria Math" panose="02040503050406030204" pitchFamily="18" charset="0"/>
                          <a:ea typeface="Cambria Math" panose="02040503050406030204" pitchFamily="18" charset="0"/>
                          <a:cs typeface="Arial" panose="020B0604020202020204" pitchFamily="34" charset="0"/>
                        </a:rPr>
                        <m:t>𝟓</m:t>
                      </m:r>
                      <m:r>
                        <a:rPr kumimoji="0" lang="en-GB" altLang="en-US" sz="2800" b="1" i="1" strike="noStrike" kern="0" cap="none" spc="0" normalizeH="0" noProof="0" dirty="0" smtClean="0">
                          <a:ln>
                            <a:noFill/>
                          </a:ln>
                          <a:solidFill>
                            <a:prstClr val="black"/>
                          </a:solidFill>
                          <a:effectLst/>
                          <a:uLnTx/>
                          <a:uFillTx/>
                          <a:latin typeface="Cambria Math" panose="02040503050406030204" pitchFamily="18" charset="0"/>
                          <a:ea typeface="Cambria Math" panose="02040503050406030204" pitchFamily="18" charset="0"/>
                          <a:cs typeface="Arial" panose="020B0604020202020204" pitchFamily="34" charset="0"/>
                        </a:rPr>
                        <m:t>+</m:t>
                      </m:r>
                      <m:r>
                        <a:rPr kumimoji="0" lang="en-GB" altLang="en-US" sz="2800" b="1" i="1" strike="noStrike" kern="0" cap="none" spc="0" normalizeH="0" noProof="0" dirty="0" smtClean="0">
                          <a:ln>
                            <a:noFill/>
                          </a:ln>
                          <a:solidFill>
                            <a:prstClr val="black"/>
                          </a:solidFill>
                          <a:effectLst/>
                          <a:uLnTx/>
                          <a:uFillTx/>
                          <a:latin typeface="Cambria Math" panose="02040503050406030204" pitchFamily="18" charset="0"/>
                          <a:ea typeface="Cambria Math" panose="02040503050406030204" pitchFamily="18" charset="0"/>
                          <a:cs typeface="Arial" panose="020B0604020202020204" pitchFamily="34" charset="0"/>
                        </a:rPr>
                        <m:t>𝟐</m:t>
                      </m:r>
                      <m:r>
                        <a:rPr kumimoji="0" lang="en-GB" altLang="en-US" sz="2800" b="1" i="1" strike="noStrike" kern="0" cap="none" spc="0" normalizeH="0" noProof="0" dirty="0" smtClean="0">
                          <a:ln>
                            <a:noFill/>
                          </a:ln>
                          <a:solidFill>
                            <a:prstClr val="black"/>
                          </a:solidFill>
                          <a:effectLst/>
                          <a:uLnTx/>
                          <a:uFillTx/>
                          <a:latin typeface="Cambria Math" panose="02040503050406030204" pitchFamily="18" charset="0"/>
                          <a:ea typeface="Cambria Math" panose="02040503050406030204" pitchFamily="18" charset="0"/>
                          <a:cs typeface="Arial" panose="020B0604020202020204" pitchFamily="34" charset="0"/>
                        </a:rPr>
                        <m:t>=</m:t>
                      </m:r>
                      <m:r>
                        <a:rPr kumimoji="0" lang="en-GB" altLang="en-US" sz="2800" b="1" i="1" strike="noStrike" kern="0" cap="none" spc="0" normalizeH="0" noProof="0" dirty="0" smtClean="0">
                          <a:ln>
                            <a:noFill/>
                          </a:ln>
                          <a:solidFill>
                            <a:prstClr val="black"/>
                          </a:solidFill>
                          <a:effectLst/>
                          <a:uLnTx/>
                          <a:uFillTx/>
                          <a:latin typeface="Cambria Math" panose="02040503050406030204" pitchFamily="18" charset="0"/>
                          <a:ea typeface="Cambria Math" panose="02040503050406030204" pitchFamily="18" charset="0"/>
                          <a:cs typeface="Arial" panose="020B0604020202020204" pitchFamily="34" charset="0"/>
                        </a:rPr>
                        <m:t>𝟏𝟕</m:t>
                      </m:r>
                    </m:oMath>
                  </m:oMathPara>
                </a14:m>
                <a:endParaRPr kumimoji="0" lang="en-AU" altLang="en-US" sz="2800" b="1"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Choice>
        <mc:Fallback xmlns="">
          <p:sp>
            <p:nvSpPr>
              <p:cNvPr id="24" name="Rectangle 2"/>
              <p:cNvSpPr txBox="1">
                <a:spLocks noRot="1" noChangeAspect="1" noMove="1" noResize="1" noEditPoints="1" noAdjustHandles="1" noChangeArrowheads="1" noChangeShapeType="1" noTextEdit="1"/>
              </p:cNvSpPr>
              <p:nvPr/>
            </p:nvSpPr>
            <p:spPr bwMode="auto">
              <a:xfrm>
                <a:off x="5956066" y="3833668"/>
                <a:ext cx="2652358" cy="825500"/>
              </a:xfrm>
              <a:prstGeom prst="rect">
                <a:avLst/>
              </a:prstGeom>
              <a:blipFill>
                <a:blip r:embed="rId9"/>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p:sp>
        <p:nvSpPr>
          <p:cNvPr id="27" name="Rectangle 2"/>
          <p:cNvSpPr txBox="1">
            <a:spLocks noChangeArrowheads="1"/>
          </p:cNvSpPr>
          <p:nvPr/>
        </p:nvSpPr>
        <p:spPr bwMode="auto">
          <a:xfrm>
            <a:off x="1706482" y="4802859"/>
            <a:ext cx="2369129"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457200" marR="0" lvl="0" indent="-457200" defTabSz="914400" rtl="0" eaLnBrk="0" fontAlgn="base" latinLnBrk="0" hangingPunct="0">
              <a:lnSpc>
                <a:spcPct val="150000"/>
              </a:lnSpc>
              <a:spcBef>
                <a:spcPct val="0"/>
              </a:spcBef>
              <a:spcAft>
                <a:spcPct val="0"/>
              </a:spcAft>
              <a:buClrTx/>
              <a:buSzTx/>
              <a:buFont typeface="Arial" panose="020B0604020202020204" pitchFamily="34" charset="0"/>
              <a:buChar char="•"/>
              <a:tabLst/>
              <a:defRPr/>
            </a:pPr>
            <a:r>
              <a:rPr lang="en-AU" altLang="en-US" sz="2800" kern="0" dirty="0" smtClean="0">
                <a:solidFill>
                  <a:prstClr val="black"/>
                </a:solidFill>
                <a:latin typeface="Arial" panose="020B0604020202020204" pitchFamily="34" charset="0"/>
                <a:cs typeface="Arial" panose="020B0604020202020204" pitchFamily="34" charset="0"/>
              </a:rPr>
              <a:t>50</a:t>
            </a:r>
            <a:r>
              <a:rPr lang="en-AU" altLang="en-US" sz="2800" kern="0" baseline="30000" dirty="0" smtClean="0">
                <a:solidFill>
                  <a:prstClr val="black"/>
                </a:solidFill>
                <a:latin typeface="Arial" panose="020B0604020202020204" pitchFamily="34" charset="0"/>
                <a:cs typeface="Arial" panose="020B0604020202020204" pitchFamily="34" charset="0"/>
              </a:rPr>
              <a:t>th</a:t>
            </a:r>
            <a:r>
              <a:rPr lang="en-AU" altLang="en-US" sz="2800" kern="0" dirty="0" smtClean="0">
                <a:solidFill>
                  <a:prstClr val="black"/>
                </a:solidFill>
                <a:latin typeface="Arial" panose="020B0604020202020204" pitchFamily="34" charset="0"/>
                <a:cs typeface="Arial" panose="020B0604020202020204" pitchFamily="34" charset="0"/>
              </a:rPr>
              <a:t> term </a:t>
            </a:r>
            <a:endParaRPr kumimoji="0" lang="en-AU" altLang="en-US" sz="2800" b="1"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28" name="Rectangle 2"/>
              <p:cNvSpPr txBox="1">
                <a:spLocks noChangeArrowheads="1"/>
              </p:cNvSpPr>
              <p:nvPr/>
            </p:nvSpPr>
            <p:spPr bwMode="auto">
              <a:xfrm>
                <a:off x="3530729" y="4802859"/>
                <a:ext cx="2004168"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R="0" lvl="0" defTabSz="914400" rtl="0" eaLnBrk="0" fontAlgn="base" latinLnBrk="0" hangingPunct="0">
                  <a:lnSpc>
                    <a:spcPct val="150000"/>
                  </a:lnSpc>
                  <a:spcBef>
                    <a:spcPct val="0"/>
                  </a:spcBef>
                  <a:spcAft>
                    <a:spcPct val="0"/>
                  </a:spcAft>
                  <a:buClrTx/>
                  <a:buSzTx/>
                  <a:tabLst/>
                  <a:defRPr/>
                </a:pPr>
                <a14:m>
                  <m:oMathPara xmlns:m="http://schemas.openxmlformats.org/officeDocument/2006/math">
                    <m:oMathParaPr>
                      <m:jc m:val="centerGroup"/>
                    </m:oMathParaPr>
                    <m:oMath xmlns:m="http://schemas.openxmlformats.org/officeDocument/2006/math">
                      <m:r>
                        <a:rPr kumimoji="0" lang="en-AU" altLang="en-US" sz="2800" b="1" i="1" strike="noStrike" kern="0" cap="none" spc="0" normalizeH="0" noProof="0" dirty="0" smtClean="0">
                          <a:ln>
                            <a:noFill/>
                          </a:ln>
                          <a:solidFill>
                            <a:prstClr val="black"/>
                          </a:solidFill>
                          <a:effectLst/>
                          <a:uLnTx/>
                          <a:uFillTx/>
                          <a:latin typeface="Cambria Math" panose="02040503050406030204" pitchFamily="18" charset="0"/>
                          <a:cs typeface="Arial" panose="020B0604020202020204" pitchFamily="34" charset="0"/>
                        </a:rPr>
                        <m:t>𝒏</m:t>
                      </m:r>
                      <m:r>
                        <a:rPr kumimoji="0" lang="en-AU" altLang="en-US" sz="2800" b="1" i="1" strike="noStrike" kern="0" cap="none" spc="0" normalizeH="0" noProof="0" dirty="0" smtClean="0">
                          <a:ln>
                            <a:noFill/>
                          </a:ln>
                          <a:solidFill>
                            <a:prstClr val="black"/>
                          </a:solidFill>
                          <a:effectLst/>
                          <a:uLnTx/>
                          <a:uFillTx/>
                          <a:latin typeface="Cambria Math" panose="02040503050406030204" pitchFamily="18" charset="0"/>
                          <a:cs typeface="Arial" panose="020B0604020202020204" pitchFamily="34" charset="0"/>
                        </a:rPr>
                        <m:t> =</m:t>
                      </m:r>
                      <m:r>
                        <a:rPr kumimoji="0" lang="en-GB" altLang="en-US" sz="2800" b="1" i="1" strike="noStrike" kern="0" cap="none" spc="0" normalizeH="0" noProof="0" dirty="0" smtClean="0">
                          <a:ln>
                            <a:noFill/>
                          </a:ln>
                          <a:solidFill>
                            <a:prstClr val="black"/>
                          </a:solidFill>
                          <a:effectLst/>
                          <a:uLnTx/>
                          <a:uFillTx/>
                          <a:latin typeface="Cambria Math" panose="02040503050406030204" pitchFamily="18" charset="0"/>
                          <a:cs typeface="Arial" panose="020B0604020202020204" pitchFamily="34" charset="0"/>
                        </a:rPr>
                        <m:t>𝟓𝟎</m:t>
                      </m:r>
                    </m:oMath>
                  </m:oMathPara>
                </a14:m>
                <a:endParaRPr kumimoji="0" lang="en-AU" altLang="en-US" sz="2800" b="1"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Choice>
        <mc:Fallback xmlns="">
          <p:sp>
            <p:nvSpPr>
              <p:cNvPr id="28" name="Rectangle 2"/>
              <p:cNvSpPr txBox="1">
                <a:spLocks noRot="1" noChangeAspect="1" noMove="1" noResize="1" noEditPoints="1" noAdjustHandles="1" noChangeArrowheads="1" noChangeShapeType="1" noTextEdit="1"/>
              </p:cNvSpPr>
              <p:nvPr/>
            </p:nvSpPr>
            <p:spPr bwMode="auto">
              <a:xfrm>
                <a:off x="3530729" y="4802859"/>
                <a:ext cx="2004168" cy="825500"/>
              </a:xfrm>
              <a:prstGeom prst="rect">
                <a:avLst/>
              </a:prstGeom>
              <a:blipFill>
                <a:blip r:embed="rId10"/>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9" name="Rectangle 2"/>
              <p:cNvSpPr txBox="1">
                <a:spLocks noChangeArrowheads="1"/>
              </p:cNvSpPr>
              <p:nvPr/>
            </p:nvSpPr>
            <p:spPr bwMode="auto">
              <a:xfrm>
                <a:off x="5899858" y="4748876"/>
                <a:ext cx="3279375"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R="0" lvl="0" defTabSz="914400" rtl="0" eaLnBrk="0" fontAlgn="base" latinLnBrk="0" hangingPunct="0">
                  <a:lnSpc>
                    <a:spcPct val="150000"/>
                  </a:lnSpc>
                  <a:spcBef>
                    <a:spcPct val="0"/>
                  </a:spcBef>
                  <a:spcAft>
                    <a:spcPct val="0"/>
                  </a:spcAft>
                  <a:buClrTx/>
                  <a:buSzTx/>
                  <a:tabLst/>
                  <a:defRPr/>
                </a:pPr>
                <a14:m>
                  <m:oMathPara xmlns:m="http://schemas.openxmlformats.org/officeDocument/2006/math">
                    <m:oMathParaPr>
                      <m:jc m:val="centerGroup"/>
                    </m:oMathParaPr>
                    <m:oMath xmlns:m="http://schemas.openxmlformats.org/officeDocument/2006/math">
                      <m:r>
                        <a:rPr kumimoji="0" lang="en-GB" altLang="en-US" sz="2800" b="1" i="1" strike="noStrike" kern="0" cap="none" spc="0" normalizeH="0" noProof="0" dirty="0" smtClean="0">
                          <a:ln>
                            <a:noFill/>
                          </a:ln>
                          <a:solidFill>
                            <a:prstClr val="black"/>
                          </a:solidFill>
                          <a:effectLst/>
                          <a:uLnTx/>
                          <a:uFillTx/>
                          <a:latin typeface="Cambria Math" panose="02040503050406030204" pitchFamily="18" charset="0"/>
                          <a:cs typeface="Arial" panose="020B0604020202020204" pitchFamily="34" charset="0"/>
                        </a:rPr>
                        <m:t>𝟑</m:t>
                      </m:r>
                      <m:r>
                        <a:rPr kumimoji="0" lang="en-GB" altLang="en-US" sz="2800" b="1" i="1" strike="noStrike" kern="0" cap="none" spc="0" normalizeH="0" noProof="0" dirty="0" smtClean="0">
                          <a:ln>
                            <a:noFill/>
                          </a:ln>
                          <a:solidFill>
                            <a:prstClr val="black"/>
                          </a:solidFill>
                          <a:effectLst/>
                          <a:uLnTx/>
                          <a:uFillTx/>
                          <a:latin typeface="Cambria Math" panose="02040503050406030204" pitchFamily="18" charset="0"/>
                          <a:ea typeface="Cambria Math" panose="02040503050406030204" pitchFamily="18" charset="0"/>
                          <a:cs typeface="Arial" panose="020B0604020202020204" pitchFamily="34" charset="0"/>
                        </a:rPr>
                        <m:t>×</m:t>
                      </m:r>
                      <m:r>
                        <a:rPr kumimoji="0" lang="en-GB" altLang="en-US" sz="2800" b="1" i="1" strike="noStrike" kern="0" cap="none" spc="0" normalizeH="0" noProof="0" dirty="0" smtClean="0">
                          <a:ln>
                            <a:noFill/>
                          </a:ln>
                          <a:solidFill>
                            <a:srgbClr val="C00000"/>
                          </a:solidFill>
                          <a:effectLst/>
                          <a:uLnTx/>
                          <a:uFillTx/>
                          <a:latin typeface="Cambria Math" panose="02040503050406030204" pitchFamily="18" charset="0"/>
                          <a:ea typeface="Cambria Math" panose="02040503050406030204" pitchFamily="18" charset="0"/>
                          <a:cs typeface="Arial" panose="020B0604020202020204" pitchFamily="34" charset="0"/>
                        </a:rPr>
                        <m:t>𝟓𝟎</m:t>
                      </m:r>
                      <m:r>
                        <a:rPr kumimoji="0" lang="en-GB" altLang="en-US" sz="2800" b="1" i="1" strike="noStrike" kern="0" cap="none" spc="0" normalizeH="0" noProof="0" dirty="0" smtClean="0">
                          <a:ln>
                            <a:noFill/>
                          </a:ln>
                          <a:solidFill>
                            <a:prstClr val="black"/>
                          </a:solidFill>
                          <a:effectLst/>
                          <a:uLnTx/>
                          <a:uFillTx/>
                          <a:latin typeface="Cambria Math" panose="02040503050406030204" pitchFamily="18" charset="0"/>
                          <a:ea typeface="Cambria Math" panose="02040503050406030204" pitchFamily="18" charset="0"/>
                          <a:cs typeface="Arial" panose="020B0604020202020204" pitchFamily="34" charset="0"/>
                        </a:rPr>
                        <m:t>+</m:t>
                      </m:r>
                      <m:r>
                        <a:rPr kumimoji="0" lang="en-GB" altLang="en-US" sz="2800" b="1" i="1" strike="noStrike" kern="0" cap="none" spc="0" normalizeH="0" noProof="0" dirty="0" smtClean="0">
                          <a:ln>
                            <a:noFill/>
                          </a:ln>
                          <a:solidFill>
                            <a:prstClr val="black"/>
                          </a:solidFill>
                          <a:effectLst/>
                          <a:uLnTx/>
                          <a:uFillTx/>
                          <a:latin typeface="Cambria Math" panose="02040503050406030204" pitchFamily="18" charset="0"/>
                          <a:ea typeface="Cambria Math" panose="02040503050406030204" pitchFamily="18" charset="0"/>
                          <a:cs typeface="Arial" panose="020B0604020202020204" pitchFamily="34" charset="0"/>
                        </a:rPr>
                        <m:t>𝟐</m:t>
                      </m:r>
                      <m:r>
                        <a:rPr kumimoji="0" lang="en-GB" altLang="en-US" sz="2800" b="1" i="1" strike="noStrike" kern="0" cap="none" spc="0" normalizeH="0" noProof="0" dirty="0" smtClean="0">
                          <a:ln>
                            <a:noFill/>
                          </a:ln>
                          <a:solidFill>
                            <a:prstClr val="black"/>
                          </a:solidFill>
                          <a:effectLst/>
                          <a:uLnTx/>
                          <a:uFillTx/>
                          <a:latin typeface="Cambria Math" panose="02040503050406030204" pitchFamily="18" charset="0"/>
                          <a:ea typeface="Cambria Math" panose="02040503050406030204" pitchFamily="18" charset="0"/>
                          <a:cs typeface="Arial" panose="020B0604020202020204" pitchFamily="34" charset="0"/>
                        </a:rPr>
                        <m:t>=</m:t>
                      </m:r>
                      <m:r>
                        <a:rPr kumimoji="0" lang="en-GB" altLang="en-US" sz="2800" b="1" i="1" strike="noStrike" kern="0" cap="none" spc="0" normalizeH="0" noProof="0" dirty="0" smtClean="0">
                          <a:ln>
                            <a:noFill/>
                          </a:ln>
                          <a:solidFill>
                            <a:prstClr val="black"/>
                          </a:solidFill>
                          <a:effectLst/>
                          <a:uLnTx/>
                          <a:uFillTx/>
                          <a:latin typeface="Cambria Math" panose="02040503050406030204" pitchFamily="18" charset="0"/>
                          <a:ea typeface="Cambria Math" panose="02040503050406030204" pitchFamily="18" charset="0"/>
                          <a:cs typeface="Arial" panose="020B0604020202020204" pitchFamily="34" charset="0"/>
                        </a:rPr>
                        <m:t>𝟏𝟓𝟐</m:t>
                      </m:r>
                    </m:oMath>
                  </m:oMathPara>
                </a14:m>
                <a:endParaRPr kumimoji="0" lang="en-AU" altLang="en-US" sz="2800" b="1"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Choice>
        <mc:Fallback xmlns="">
          <p:sp>
            <p:nvSpPr>
              <p:cNvPr id="29" name="Rectangle 2"/>
              <p:cNvSpPr txBox="1">
                <a:spLocks noRot="1" noChangeAspect="1" noMove="1" noResize="1" noEditPoints="1" noAdjustHandles="1" noChangeArrowheads="1" noChangeShapeType="1" noTextEdit="1"/>
              </p:cNvSpPr>
              <p:nvPr/>
            </p:nvSpPr>
            <p:spPr bwMode="auto">
              <a:xfrm>
                <a:off x="5899858" y="4748876"/>
                <a:ext cx="3279375" cy="825500"/>
              </a:xfrm>
              <a:prstGeom prst="rect">
                <a:avLst/>
              </a:prstGeom>
              <a:blipFill>
                <a:blip r:embed="rId11"/>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p:spTree>
    <p:custDataLst>
      <p:tags r:id="rId1"/>
    </p:custDataLst>
    <p:extLst>
      <p:ext uri="{BB962C8B-B14F-4D97-AF65-F5344CB8AC3E}">
        <p14:creationId xmlns:p14="http://schemas.microsoft.com/office/powerpoint/2010/main" val="1106856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7" grpId="0"/>
      <p:bldP spid="19" grpId="0"/>
      <p:bldP spid="20" grpId="0"/>
      <p:bldP spid="21" grpId="0"/>
      <p:bldP spid="22" grpId="0"/>
      <p:bldP spid="23" grpId="0"/>
      <p:bldP spid="24" grpId="0"/>
      <p:bldP spid="27" grpId="0"/>
      <p:bldP spid="28" grpId="0"/>
      <p:bldP spid="2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2"/>
          <p:cNvSpPr txBox="1">
            <a:spLocks noChangeArrowheads="1"/>
          </p:cNvSpPr>
          <p:nvPr/>
        </p:nvSpPr>
        <p:spPr bwMode="auto">
          <a:xfrm>
            <a:off x="334882" y="185327"/>
            <a:ext cx="10871454"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defTabSz="914400" rtl="0" eaLnBrk="0" fontAlgn="base" latinLnBrk="0" hangingPunct="0">
              <a:lnSpc>
                <a:spcPct val="150000"/>
              </a:lnSpc>
              <a:spcBef>
                <a:spcPct val="0"/>
              </a:spcBef>
              <a:spcAft>
                <a:spcPct val="0"/>
              </a:spcAft>
              <a:buClrTx/>
              <a:buSzTx/>
              <a:buFontTx/>
              <a:buNone/>
              <a:tabLst/>
              <a:defRPr/>
            </a:pPr>
            <a:r>
              <a:rPr lang="en-AU" altLang="en-US" sz="3200" b="1" kern="0" dirty="0" smtClean="0">
                <a:solidFill>
                  <a:prstClr val="black"/>
                </a:solidFill>
                <a:latin typeface="Arial" panose="020B0604020202020204" pitchFamily="34" charset="0"/>
                <a:cs typeface="Arial" panose="020B0604020202020204" pitchFamily="34" charset="0"/>
              </a:rPr>
              <a:t>Table Format to generate the first 10 terms</a:t>
            </a:r>
            <a:endParaRPr kumimoji="0" lang="en-AU" altLang="en-US" sz="3200" b="1"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AlternateContent xmlns:mc="http://schemas.openxmlformats.org/markup-compatibility/2006">
        <mc:Choice xmlns:a14="http://schemas.microsoft.com/office/drawing/2010/main" Requires="a14">
          <p:graphicFrame>
            <p:nvGraphicFramePr>
              <p:cNvPr id="25" name="Table 24"/>
              <p:cNvGraphicFramePr>
                <a:graphicFrameLocks noGrp="1"/>
              </p:cNvGraphicFramePr>
              <p:nvPr>
                <p:extLst>
                  <p:ext uri="{D42A27DB-BD31-4B8C-83A1-F6EECF244321}">
                    <p14:modId xmlns:p14="http://schemas.microsoft.com/office/powerpoint/2010/main" val="2335907985"/>
                  </p:ext>
                </p:extLst>
              </p:nvPr>
            </p:nvGraphicFramePr>
            <p:xfrm>
              <a:off x="992901" y="1175660"/>
              <a:ext cx="9914586" cy="914400"/>
            </p:xfrm>
            <a:graphic>
              <a:graphicData uri="http://schemas.openxmlformats.org/drawingml/2006/table">
                <a:tbl>
                  <a:tblPr firstRow="1" bandRow="1">
                    <a:tableStyleId>{5C22544A-7EE6-4342-B048-85BDC9FD1C3A}</a:tableStyleId>
                  </a:tblPr>
                  <a:tblGrid>
                    <a:gridCol w="1127136">
                      <a:extLst>
                        <a:ext uri="{9D8B030D-6E8A-4147-A177-3AD203B41FA5}">
                          <a16:colId xmlns:a16="http://schemas.microsoft.com/office/drawing/2014/main" val="1445214059"/>
                        </a:ext>
                      </a:extLst>
                    </a:gridCol>
                    <a:gridCol w="878745">
                      <a:extLst>
                        <a:ext uri="{9D8B030D-6E8A-4147-A177-3AD203B41FA5}">
                          <a16:colId xmlns:a16="http://schemas.microsoft.com/office/drawing/2014/main" val="838834134"/>
                        </a:ext>
                      </a:extLst>
                    </a:gridCol>
                    <a:gridCol w="878745">
                      <a:extLst>
                        <a:ext uri="{9D8B030D-6E8A-4147-A177-3AD203B41FA5}">
                          <a16:colId xmlns:a16="http://schemas.microsoft.com/office/drawing/2014/main" val="2578350867"/>
                        </a:ext>
                      </a:extLst>
                    </a:gridCol>
                    <a:gridCol w="878745">
                      <a:extLst>
                        <a:ext uri="{9D8B030D-6E8A-4147-A177-3AD203B41FA5}">
                          <a16:colId xmlns:a16="http://schemas.microsoft.com/office/drawing/2014/main" val="3269010091"/>
                        </a:ext>
                      </a:extLst>
                    </a:gridCol>
                    <a:gridCol w="878745">
                      <a:extLst>
                        <a:ext uri="{9D8B030D-6E8A-4147-A177-3AD203B41FA5}">
                          <a16:colId xmlns:a16="http://schemas.microsoft.com/office/drawing/2014/main" val="680887066"/>
                        </a:ext>
                      </a:extLst>
                    </a:gridCol>
                    <a:gridCol w="878745">
                      <a:extLst>
                        <a:ext uri="{9D8B030D-6E8A-4147-A177-3AD203B41FA5}">
                          <a16:colId xmlns:a16="http://schemas.microsoft.com/office/drawing/2014/main" val="3224734577"/>
                        </a:ext>
                      </a:extLst>
                    </a:gridCol>
                    <a:gridCol w="878745">
                      <a:extLst>
                        <a:ext uri="{9D8B030D-6E8A-4147-A177-3AD203B41FA5}">
                          <a16:colId xmlns:a16="http://schemas.microsoft.com/office/drawing/2014/main" val="2584937594"/>
                        </a:ext>
                      </a:extLst>
                    </a:gridCol>
                    <a:gridCol w="878745">
                      <a:extLst>
                        <a:ext uri="{9D8B030D-6E8A-4147-A177-3AD203B41FA5}">
                          <a16:colId xmlns:a16="http://schemas.microsoft.com/office/drawing/2014/main" val="3999391288"/>
                        </a:ext>
                      </a:extLst>
                    </a:gridCol>
                    <a:gridCol w="878745">
                      <a:extLst>
                        <a:ext uri="{9D8B030D-6E8A-4147-A177-3AD203B41FA5}">
                          <a16:colId xmlns:a16="http://schemas.microsoft.com/office/drawing/2014/main" val="3601894600"/>
                        </a:ext>
                      </a:extLst>
                    </a:gridCol>
                    <a:gridCol w="878745">
                      <a:extLst>
                        <a:ext uri="{9D8B030D-6E8A-4147-A177-3AD203B41FA5}">
                          <a16:colId xmlns:a16="http://schemas.microsoft.com/office/drawing/2014/main" val="963880208"/>
                        </a:ext>
                      </a:extLst>
                    </a:gridCol>
                    <a:gridCol w="878745">
                      <a:extLst>
                        <a:ext uri="{9D8B030D-6E8A-4147-A177-3AD203B41FA5}">
                          <a16:colId xmlns:a16="http://schemas.microsoft.com/office/drawing/2014/main" val="3880964657"/>
                        </a:ext>
                      </a:extLst>
                    </a:gridCol>
                  </a:tblGrid>
                  <a:tr h="365760">
                    <a:tc>
                      <a:txBody>
                        <a:bodyPr/>
                        <a:lstStyle/>
                        <a:p>
                          <a:pPr/>
                          <a14:m>
                            <m:oMathPara xmlns:m="http://schemas.openxmlformats.org/officeDocument/2006/math">
                              <m:oMathParaPr>
                                <m:jc m:val="centerGroup"/>
                              </m:oMathParaPr>
                              <m:oMath xmlns:m="http://schemas.openxmlformats.org/officeDocument/2006/math">
                                <m:r>
                                  <a:rPr lang="en-GB" sz="2400" b="1" i="1" dirty="0" smtClean="0">
                                    <a:solidFill>
                                      <a:schemeClr val="tx1"/>
                                    </a:solidFill>
                                    <a:latin typeface="Cambria Math" panose="02040503050406030204" pitchFamily="18" charset="0"/>
                                  </a:rPr>
                                  <m:t>𝒏</m:t>
                                </m:r>
                              </m:oMath>
                            </m:oMathPara>
                          </a14:m>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400" dirty="0" smtClean="0">
                              <a:solidFill>
                                <a:schemeClr val="tx1"/>
                              </a:solidFill>
                            </a:rPr>
                            <a:t>1</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400" dirty="0" smtClean="0">
                              <a:solidFill>
                                <a:schemeClr val="tx1"/>
                              </a:solidFill>
                            </a:rPr>
                            <a:t>2</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400" dirty="0" smtClean="0">
                              <a:solidFill>
                                <a:schemeClr val="tx1"/>
                              </a:solidFill>
                            </a:rPr>
                            <a:t>3</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400" dirty="0" smtClean="0">
                              <a:solidFill>
                                <a:schemeClr val="tx1"/>
                              </a:solidFill>
                            </a:rPr>
                            <a:t>4</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400" dirty="0" smtClean="0">
                              <a:solidFill>
                                <a:schemeClr val="tx1"/>
                              </a:solidFill>
                            </a:rPr>
                            <a:t>5</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400" dirty="0" smtClean="0">
                              <a:solidFill>
                                <a:schemeClr val="tx1"/>
                              </a:solidFill>
                            </a:rPr>
                            <a:t>6</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400" dirty="0" smtClean="0">
                              <a:solidFill>
                                <a:schemeClr val="tx1"/>
                              </a:solidFill>
                            </a:rPr>
                            <a:t>7</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400" dirty="0" smtClean="0">
                              <a:solidFill>
                                <a:schemeClr val="tx1"/>
                              </a:solidFill>
                            </a:rPr>
                            <a:t>8</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400" dirty="0" smtClean="0">
                              <a:solidFill>
                                <a:schemeClr val="tx1"/>
                              </a:solidFill>
                            </a:rPr>
                            <a:t>9</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400" dirty="0" smtClean="0">
                              <a:solidFill>
                                <a:schemeClr val="tx1"/>
                              </a:solidFill>
                            </a:rPr>
                            <a:t>10</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931222881"/>
                      </a:ext>
                    </a:extLst>
                  </a:tr>
                  <a:tr h="365760">
                    <a:tc>
                      <a:txBody>
                        <a:bodyPr/>
                        <a:lstStyle/>
                        <a:p>
                          <a:pPr/>
                          <a14:m>
                            <m:oMathPara xmlns:m="http://schemas.openxmlformats.org/officeDocument/2006/math">
                              <m:oMathParaPr>
                                <m:jc m:val="centerGroup"/>
                              </m:oMathParaPr>
                              <m:oMath xmlns:m="http://schemas.openxmlformats.org/officeDocument/2006/math">
                                <m:r>
                                  <a:rPr lang="en-GB" sz="2400" b="1" i="1" smtClean="0">
                                    <a:solidFill>
                                      <a:schemeClr val="tx1"/>
                                    </a:solidFill>
                                    <a:latin typeface="Cambria Math" panose="02040503050406030204" pitchFamily="18" charset="0"/>
                                  </a:rPr>
                                  <m:t>𝟕</m:t>
                                </m:r>
                                <m:r>
                                  <a:rPr lang="en-GB" sz="2400" b="1" i="1" smtClean="0">
                                    <a:solidFill>
                                      <a:srgbClr val="C00000"/>
                                    </a:solidFill>
                                    <a:latin typeface="Cambria Math" panose="02040503050406030204" pitchFamily="18" charset="0"/>
                                  </a:rPr>
                                  <m:t>𝒏</m:t>
                                </m:r>
                                <m:r>
                                  <a:rPr lang="en-GB" sz="2400" b="1" i="1" smtClean="0">
                                    <a:solidFill>
                                      <a:schemeClr val="tx1"/>
                                    </a:solidFill>
                                    <a:latin typeface="Cambria Math" panose="02040503050406030204" pitchFamily="18" charset="0"/>
                                  </a:rPr>
                                  <m:t>+</m:t>
                                </m:r>
                                <m:r>
                                  <a:rPr lang="en-GB" sz="2400" b="1" i="1" smtClean="0">
                                    <a:solidFill>
                                      <a:schemeClr val="tx1"/>
                                    </a:solidFill>
                                    <a:latin typeface="Cambria Math" panose="02040503050406030204" pitchFamily="18" charset="0"/>
                                  </a:rPr>
                                  <m:t>𝟏</m:t>
                                </m:r>
                              </m:oMath>
                            </m:oMathPara>
                          </a14:m>
                          <a:endParaRPr lang="en-GB" sz="2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24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24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24638167"/>
                      </a:ext>
                    </a:extLst>
                  </a:tr>
                </a:tbl>
              </a:graphicData>
            </a:graphic>
          </p:graphicFrame>
        </mc:Choice>
        <mc:Fallback>
          <p:graphicFrame>
            <p:nvGraphicFramePr>
              <p:cNvPr id="25" name="Table 24"/>
              <p:cNvGraphicFramePr>
                <a:graphicFrameLocks noGrp="1"/>
              </p:cNvGraphicFramePr>
              <p:nvPr>
                <p:extLst>
                  <p:ext uri="{D42A27DB-BD31-4B8C-83A1-F6EECF244321}">
                    <p14:modId xmlns:p14="http://schemas.microsoft.com/office/powerpoint/2010/main" val="2335907985"/>
                  </p:ext>
                </p:extLst>
              </p:nvPr>
            </p:nvGraphicFramePr>
            <p:xfrm>
              <a:off x="992901" y="1175660"/>
              <a:ext cx="9914586" cy="914400"/>
            </p:xfrm>
            <a:graphic>
              <a:graphicData uri="http://schemas.openxmlformats.org/drawingml/2006/table">
                <a:tbl>
                  <a:tblPr firstRow="1" bandRow="1">
                    <a:tableStyleId>{5C22544A-7EE6-4342-B048-85BDC9FD1C3A}</a:tableStyleId>
                  </a:tblPr>
                  <a:tblGrid>
                    <a:gridCol w="1127136">
                      <a:extLst>
                        <a:ext uri="{9D8B030D-6E8A-4147-A177-3AD203B41FA5}">
                          <a16:colId xmlns:a16="http://schemas.microsoft.com/office/drawing/2014/main" val="1445214059"/>
                        </a:ext>
                      </a:extLst>
                    </a:gridCol>
                    <a:gridCol w="878745">
                      <a:extLst>
                        <a:ext uri="{9D8B030D-6E8A-4147-A177-3AD203B41FA5}">
                          <a16:colId xmlns:a16="http://schemas.microsoft.com/office/drawing/2014/main" val="838834134"/>
                        </a:ext>
                      </a:extLst>
                    </a:gridCol>
                    <a:gridCol w="878745">
                      <a:extLst>
                        <a:ext uri="{9D8B030D-6E8A-4147-A177-3AD203B41FA5}">
                          <a16:colId xmlns:a16="http://schemas.microsoft.com/office/drawing/2014/main" val="2578350867"/>
                        </a:ext>
                      </a:extLst>
                    </a:gridCol>
                    <a:gridCol w="878745">
                      <a:extLst>
                        <a:ext uri="{9D8B030D-6E8A-4147-A177-3AD203B41FA5}">
                          <a16:colId xmlns:a16="http://schemas.microsoft.com/office/drawing/2014/main" val="3269010091"/>
                        </a:ext>
                      </a:extLst>
                    </a:gridCol>
                    <a:gridCol w="878745">
                      <a:extLst>
                        <a:ext uri="{9D8B030D-6E8A-4147-A177-3AD203B41FA5}">
                          <a16:colId xmlns:a16="http://schemas.microsoft.com/office/drawing/2014/main" val="680887066"/>
                        </a:ext>
                      </a:extLst>
                    </a:gridCol>
                    <a:gridCol w="878745">
                      <a:extLst>
                        <a:ext uri="{9D8B030D-6E8A-4147-A177-3AD203B41FA5}">
                          <a16:colId xmlns:a16="http://schemas.microsoft.com/office/drawing/2014/main" val="3224734577"/>
                        </a:ext>
                      </a:extLst>
                    </a:gridCol>
                    <a:gridCol w="878745">
                      <a:extLst>
                        <a:ext uri="{9D8B030D-6E8A-4147-A177-3AD203B41FA5}">
                          <a16:colId xmlns:a16="http://schemas.microsoft.com/office/drawing/2014/main" val="2584937594"/>
                        </a:ext>
                      </a:extLst>
                    </a:gridCol>
                    <a:gridCol w="878745">
                      <a:extLst>
                        <a:ext uri="{9D8B030D-6E8A-4147-A177-3AD203B41FA5}">
                          <a16:colId xmlns:a16="http://schemas.microsoft.com/office/drawing/2014/main" val="3999391288"/>
                        </a:ext>
                      </a:extLst>
                    </a:gridCol>
                    <a:gridCol w="878745">
                      <a:extLst>
                        <a:ext uri="{9D8B030D-6E8A-4147-A177-3AD203B41FA5}">
                          <a16:colId xmlns:a16="http://schemas.microsoft.com/office/drawing/2014/main" val="3601894600"/>
                        </a:ext>
                      </a:extLst>
                    </a:gridCol>
                    <a:gridCol w="878745">
                      <a:extLst>
                        <a:ext uri="{9D8B030D-6E8A-4147-A177-3AD203B41FA5}">
                          <a16:colId xmlns:a16="http://schemas.microsoft.com/office/drawing/2014/main" val="963880208"/>
                        </a:ext>
                      </a:extLst>
                    </a:gridCol>
                    <a:gridCol w="878745">
                      <a:extLst>
                        <a:ext uri="{9D8B030D-6E8A-4147-A177-3AD203B41FA5}">
                          <a16:colId xmlns:a16="http://schemas.microsoft.com/office/drawing/2014/main" val="3880964657"/>
                        </a:ext>
                      </a:extLst>
                    </a:gridCol>
                  </a:tblGrid>
                  <a:tr h="457200">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541" t="-9211" r="-781081" b="-101316"/>
                          </a:stretch>
                        </a:blipFill>
                      </a:tcPr>
                    </a:tc>
                    <a:tc>
                      <a:txBody>
                        <a:bodyPr/>
                        <a:lstStyle/>
                        <a:p>
                          <a:pPr algn="ctr"/>
                          <a:r>
                            <a:rPr lang="en-GB" sz="2400" dirty="0" smtClean="0">
                              <a:solidFill>
                                <a:schemeClr val="tx1"/>
                              </a:solidFill>
                            </a:rPr>
                            <a:t>1</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400" dirty="0" smtClean="0">
                              <a:solidFill>
                                <a:schemeClr val="tx1"/>
                              </a:solidFill>
                            </a:rPr>
                            <a:t>2</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400" dirty="0" smtClean="0">
                              <a:solidFill>
                                <a:schemeClr val="tx1"/>
                              </a:solidFill>
                            </a:rPr>
                            <a:t>3</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400" dirty="0" smtClean="0">
                              <a:solidFill>
                                <a:schemeClr val="tx1"/>
                              </a:solidFill>
                            </a:rPr>
                            <a:t>4</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400" dirty="0" smtClean="0">
                              <a:solidFill>
                                <a:schemeClr val="tx1"/>
                              </a:solidFill>
                            </a:rPr>
                            <a:t>5</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400" dirty="0" smtClean="0">
                              <a:solidFill>
                                <a:schemeClr val="tx1"/>
                              </a:solidFill>
                            </a:rPr>
                            <a:t>6</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400" dirty="0" smtClean="0">
                              <a:solidFill>
                                <a:schemeClr val="tx1"/>
                              </a:solidFill>
                            </a:rPr>
                            <a:t>7</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400" dirty="0" smtClean="0">
                              <a:solidFill>
                                <a:schemeClr val="tx1"/>
                              </a:solidFill>
                            </a:rPr>
                            <a:t>8</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400" dirty="0" smtClean="0">
                              <a:solidFill>
                                <a:schemeClr val="tx1"/>
                              </a:solidFill>
                            </a:rPr>
                            <a:t>9</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400" dirty="0" smtClean="0">
                              <a:solidFill>
                                <a:schemeClr val="tx1"/>
                              </a:solidFill>
                            </a:rPr>
                            <a:t>10</a:t>
                          </a: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931222881"/>
                      </a:ext>
                    </a:extLst>
                  </a:tr>
                  <a:tr h="457200">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541" t="-110667" r="-781081" b="-2667"/>
                          </a:stretch>
                        </a:blipFill>
                      </a:tcPr>
                    </a:tc>
                    <a:tc>
                      <a:txBody>
                        <a:bodyPr/>
                        <a:lstStyle/>
                        <a:p>
                          <a:pPr algn="ct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24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24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24638167"/>
                      </a:ext>
                    </a:extLst>
                  </a:tr>
                </a:tbl>
              </a:graphicData>
            </a:graphic>
          </p:graphicFrame>
        </mc:Fallback>
      </mc:AlternateContent>
      <mc:AlternateContent xmlns:mc="http://schemas.openxmlformats.org/markup-compatibility/2006">
        <mc:Choice xmlns:a14="http://schemas.microsoft.com/office/drawing/2010/main" Requires="a14">
          <p:sp>
            <p:nvSpPr>
              <p:cNvPr id="30" name="TextBox 29"/>
              <p:cNvSpPr txBox="1"/>
              <p:nvPr/>
            </p:nvSpPr>
            <p:spPr>
              <a:xfrm>
                <a:off x="992901" y="2517868"/>
                <a:ext cx="1919372" cy="615553"/>
              </a:xfrm>
              <a:prstGeom prst="rect">
                <a:avLst/>
              </a:prstGeom>
              <a:noFill/>
            </p:spPr>
            <p:txBody>
              <a:bodyPr wrap="none" lIns="0" tIns="0" rIns="0" bIns="0" rtlCol="0">
                <a:spAutoFit/>
              </a:bodyPr>
              <a:lstStyle/>
              <a:p>
                <a14:m>
                  <m:oMath xmlns:m="http://schemas.openxmlformats.org/officeDocument/2006/math">
                    <m:r>
                      <a:rPr lang="en-GB" sz="4000" i="1" smtClean="0">
                        <a:latin typeface="Cambria Math" panose="02040503050406030204" pitchFamily="18" charset="0"/>
                      </a:rPr>
                      <m:t>7</m:t>
                    </m:r>
                    <m:r>
                      <a:rPr lang="en-GB" sz="4000" b="0" i="1" smtClean="0">
                        <a:solidFill>
                          <a:schemeClr val="tx1"/>
                        </a:solidFill>
                        <a:latin typeface="Cambria Math" panose="02040503050406030204" pitchFamily="18" charset="0"/>
                        <a:ea typeface="Cambria Math" panose="02040503050406030204" pitchFamily="18" charset="0"/>
                      </a:rPr>
                      <m:t>×</m:t>
                    </m:r>
                    <m:r>
                      <a:rPr lang="en-GB" sz="4000" b="0" i="1" smtClean="0">
                        <a:solidFill>
                          <a:srgbClr val="C00000"/>
                        </a:solidFill>
                        <a:latin typeface="Cambria Math" panose="02040503050406030204" pitchFamily="18" charset="0"/>
                        <a:ea typeface="Cambria Math" panose="02040503050406030204" pitchFamily="18" charset="0"/>
                      </a:rPr>
                      <m:t>1</m:t>
                    </m:r>
                    <m:r>
                      <a:rPr lang="en-GB" sz="4000" b="0" i="1" smtClean="0">
                        <a:latin typeface="Cambria Math" panose="02040503050406030204" pitchFamily="18" charset="0"/>
                        <a:ea typeface="Cambria Math" panose="02040503050406030204" pitchFamily="18" charset="0"/>
                      </a:rPr>
                      <m:t>+</m:t>
                    </m:r>
                  </m:oMath>
                </a14:m>
                <a:r>
                  <a:rPr lang="en-GB" sz="4000" dirty="0" smtClean="0"/>
                  <a:t>1</a:t>
                </a:r>
                <a:endParaRPr lang="en-GB" sz="4000" dirty="0"/>
              </a:p>
            </p:txBody>
          </p:sp>
        </mc:Choice>
        <mc:Fallback>
          <p:sp>
            <p:nvSpPr>
              <p:cNvPr id="30" name="TextBox 29"/>
              <p:cNvSpPr txBox="1">
                <a:spLocks noRot="1" noChangeAspect="1" noMove="1" noResize="1" noEditPoints="1" noAdjustHandles="1" noChangeArrowheads="1" noChangeShapeType="1" noTextEdit="1"/>
              </p:cNvSpPr>
              <p:nvPr/>
            </p:nvSpPr>
            <p:spPr>
              <a:xfrm>
                <a:off x="992901" y="2517868"/>
                <a:ext cx="1919372" cy="615553"/>
              </a:xfrm>
              <a:prstGeom prst="rect">
                <a:avLst/>
              </a:prstGeom>
              <a:blipFill>
                <a:blip r:embed="rId4"/>
                <a:stretch>
                  <a:fillRect t="-24752" r="-14921" b="-49505"/>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31" name="TextBox 30"/>
              <p:cNvSpPr txBox="1"/>
              <p:nvPr/>
            </p:nvSpPr>
            <p:spPr>
              <a:xfrm>
                <a:off x="3115417" y="2517868"/>
                <a:ext cx="924740" cy="61555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4000" i="1" smtClean="0">
                          <a:latin typeface="Cambria Math" panose="02040503050406030204" pitchFamily="18" charset="0"/>
                        </a:rPr>
                        <m:t>=</m:t>
                      </m:r>
                      <m:r>
                        <a:rPr lang="en-GB" sz="4000" b="0" i="1" smtClean="0">
                          <a:latin typeface="Cambria Math" panose="02040503050406030204" pitchFamily="18" charset="0"/>
                        </a:rPr>
                        <m:t>8</m:t>
                      </m:r>
                    </m:oMath>
                  </m:oMathPara>
                </a14:m>
                <a:endParaRPr lang="en-GB" sz="4000" dirty="0"/>
              </a:p>
            </p:txBody>
          </p:sp>
        </mc:Choice>
        <mc:Fallback>
          <p:sp>
            <p:nvSpPr>
              <p:cNvPr id="31" name="TextBox 30"/>
              <p:cNvSpPr txBox="1">
                <a:spLocks noRot="1" noChangeAspect="1" noMove="1" noResize="1" noEditPoints="1" noAdjustHandles="1" noChangeArrowheads="1" noChangeShapeType="1" noTextEdit="1"/>
              </p:cNvSpPr>
              <p:nvPr/>
            </p:nvSpPr>
            <p:spPr>
              <a:xfrm>
                <a:off x="3115417" y="2517868"/>
                <a:ext cx="924740" cy="615553"/>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32" name="TextBox 31"/>
              <p:cNvSpPr txBox="1"/>
              <p:nvPr/>
            </p:nvSpPr>
            <p:spPr>
              <a:xfrm>
                <a:off x="2405669" y="1618132"/>
                <a:ext cx="320601" cy="4924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3200" b="0" i="1" smtClean="0">
                          <a:latin typeface="Cambria Math" panose="02040503050406030204" pitchFamily="18" charset="0"/>
                        </a:rPr>
                        <m:t>8</m:t>
                      </m:r>
                    </m:oMath>
                  </m:oMathPara>
                </a14:m>
                <a:endParaRPr lang="en-GB" sz="3200" dirty="0"/>
              </a:p>
            </p:txBody>
          </p:sp>
        </mc:Choice>
        <mc:Fallback>
          <p:sp>
            <p:nvSpPr>
              <p:cNvPr id="32" name="TextBox 31"/>
              <p:cNvSpPr txBox="1">
                <a:spLocks noRot="1" noChangeAspect="1" noMove="1" noResize="1" noEditPoints="1" noAdjustHandles="1" noChangeArrowheads="1" noChangeShapeType="1" noTextEdit="1"/>
              </p:cNvSpPr>
              <p:nvPr/>
            </p:nvSpPr>
            <p:spPr>
              <a:xfrm>
                <a:off x="2405669" y="1618132"/>
                <a:ext cx="320601" cy="492443"/>
              </a:xfrm>
              <a:prstGeom prst="rect">
                <a:avLst/>
              </a:prstGeom>
              <a:blipFill>
                <a:blip r:embed="rId6"/>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33" name="TextBox 32"/>
              <p:cNvSpPr txBox="1"/>
              <p:nvPr/>
            </p:nvSpPr>
            <p:spPr>
              <a:xfrm>
                <a:off x="992901" y="3323411"/>
                <a:ext cx="1919372" cy="615553"/>
              </a:xfrm>
              <a:prstGeom prst="rect">
                <a:avLst/>
              </a:prstGeom>
              <a:noFill/>
            </p:spPr>
            <p:txBody>
              <a:bodyPr wrap="none" lIns="0" tIns="0" rIns="0" bIns="0" rtlCol="0">
                <a:spAutoFit/>
              </a:bodyPr>
              <a:lstStyle/>
              <a:p>
                <a14:m>
                  <m:oMath xmlns:m="http://schemas.openxmlformats.org/officeDocument/2006/math">
                    <m:r>
                      <a:rPr lang="en-GB" sz="4000" i="1" smtClean="0">
                        <a:latin typeface="Cambria Math" panose="02040503050406030204" pitchFamily="18" charset="0"/>
                      </a:rPr>
                      <m:t>7</m:t>
                    </m:r>
                    <m:r>
                      <a:rPr lang="en-GB" sz="4000" b="0" i="1" smtClean="0">
                        <a:solidFill>
                          <a:schemeClr val="tx1"/>
                        </a:solidFill>
                        <a:latin typeface="Cambria Math" panose="02040503050406030204" pitchFamily="18" charset="0"/>
                        <a:ea typeface="Cambria Math" panose="02040503050406030204" pitchFamily="18" charset="0"/>
                      </a:rPr>
                      <m:t>×</m:t>
                    </m:r>
                    <m:r>
                      <a:rPr lang="en-GB" sz="4000" b="0" i="1" smtClean="0">
                        <a:solidFill>
                          <a:srgbClr val="C00000"/>
                        </a:solidFill>
                        <a:latin typeface="Cambria Math" panose="02040503050406030204" pitchFamily="18" charset="0"/>
                        <a:ea typeface="Cambria Math" panose="02040503050406030204" pitchFamily="18" charset="0"/>
                      </a:rPr>
                      <m:t>2</m:t>
                    </m:r>
                    <m:r>
                      <a:rPr lang="en-GB" sz="4000" b="0" i="1" smtClean="0">
                        <a:latin typeface="Cambria Math" panose="02040503050406030204" pitchFamily="18" charset="0"/>
                        <a:ea typeface="Cambria Math" panose="02040503050406030204" pitchFamily="18" charset="0"/>
                      </a:rPr>
                      <m:t>+</m:t>
                    </m:r>
                  </m:oMath>
                </a14:m>
                <a:r>
                  <a:rPr lang="en-GB" sz="4000" dirty="0" smtClean="0"/>
                  <a:t>1</a:t>
                </a:r>
                <a:endParaRPr lang="en-GB" sz="4000" dirty="0"/>
              </a:p>
            </p:txBody>
          </p:sp>
        </mc:Choice>
        <mc:Fallback>
          <p:sp>
            <p:nvSpPr>
              <p:cNvPr id="33" name="TextBox 32"/>
              <p:cNvSpPr txBox="1">
                <a:spLocks noRot="1" noChangeAspect="1" noMove="1" noResize="1" noEditPoints="1" noAdjustHandles="1" noChangeArrowheads="1" noChangeShapeType="1" noTextEdit="1"/>
              </p:cNvSpPr>
              <p:nvPr/>
            </p:nvSpPr>
            <p:spPr>
              <a:xfrm>
                <a:off x="992901" y="3323411"/>
                <a:ext cx="1919372" cy="615553"/>
              </a:xfrm>
              <a:prstGeom prst="rect">
                <a:avLst/>
              </a:prstGeom>
              <a:blipFill>
                <a:blip r:embed="rId7"/>
                <a:stretch>
                  <a:fillRect t="-24752" r="-14921" b="-49505"/>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34" name="TextBox 33"/>
              <p:cNvSpPr txBox="1"/>
              <p:nvPr/>
            </p:nvSpPr>
            <p:spPr>
              <a:xfrm>
                <a:off x="3115417" y="3323411"/>
                <a:ext cx="1208472" cy="61555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4000" i="1" smtClean="0">
                          <a:latin typeface="Cambria Math" panose="02040503050406030204" pitchFamily="18" charset="0"/>
                        </a:rPr>
                        <m:t>=</m:t>
                      </m:r>
                      <m:r>
                        <a:rPr lang="en-GB" sz="4000" b="0" i="1" smtClean="0">
                          <a:latin typeface="Cambria Math" panose="02040503050406030204" pitchFamily="18" charset="0"/>
                        </a:rPr>
                        <m:t>15</m:t>
                      </m:r>
                    </m:oMath>
                  </m:oMathPara>
                </a14:m>
                <a:endParaRPr lang="en-GB" sz="4000" dirty="0"/>
              </a:p>
            </p:txBody>
          </p:sp>
        </mc:Choice>
        <mc:Fallback>
          <p:sp>
            <p:nvSpPr>
              <p:cNvPr id="34" name="TextBox 33"/>
              <p:cNvSpPr txBox="1">
                <a:spLocks noRot="1" noChangeAspect="1" noMove="1" noResize="1" noEditPoints="1" noAdjustHandles="1" noChangeArrowheads="1" noChangeShapeType="1" noTextEdit="1"/>
              </p:cNvSpPr>
              <p:nvPr/>
            </p:nvSpPr>
            <p:spPr>
              <a:xfrm>
                <a:off x="3115417" y="3323411"/>
                <a:ext cx="1208472" cy="615553"/>
              </a:xfrm>
              <a:prstGeom prst="rect">
                <a:avLst/>
              </a:prstGeom>
              <a:blipFill>
                <a:blip r:embed="rId8"/>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35" name="TextBox 34"/>
              <p:cNvSpPr txBox="1"/>
              <p:nvPr/>
            </p:nvSpPr>
            <p:spPr>
              <a:xfrm>
                <a:off x="3171426" y="1615782"/>
                <a:ext cx="548227" cy="4924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3200" b="0" i="1" smtClean="0">
                          <a:latin typeface="Cambria Math" panose="02040503050406030204" pitchFamily="18" charset="0"/>
                        </a:rPr>
                        <m:t>15</m:t>
                      </m:r>
                    </m:oMath>
                  </m:oMathPara>
                </a14:m>
                <a:endParaRPr lang="en-GB" sz="3200" dirty="0"/>
              </a:p>
            </p:txBody>
          </p:sp>
        </mc:Choice>
        <mc:Fallback>
          <p:sp>
            <p:nvSpPr>
              <p:cNvPr id="35" name="TextBox 34"/>
              <p:cNvSpPr txBox="1">
                <a:spLocks noRot="1" noChangeAspect="1" noMove="1" noResize="1" noEditPoints="1" noAdjustHandles="1" noChangeArrowheads="1" noChangeShapeType="1" noTextEdit="1"/>
              </p:cNvSpPr>
              <p:nvPr/>
            </p:nvSpPr>
            <p:spPr>
              <a:xfrm>
                <a:off x="3171426" y="1615782"/>
                <a:ext cx="548227" cy="492443"/>
              </a:xfrm>
              <a:prstGeom prst="rect">
                <a:avLst/>
              </a:prstGeom>
              <a:blipFill>
                <a:blip r:embed="rId9"/>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36" name="TextBox 35"/>
              <p:cNvSpPr txBox="1"/>
              <p:nvPr/>
            </p:nvSpPr>
            <p:spPr>
              <a:xfrm>
                <a:off x="1008067" y="4163277"/>
                <a:ext cx="1919372" cy="615553"/>
              </a:xfrm>
              <a:prstGeom prst="rect">
                <a:avLst/>
              </a:prstGeom>
              <a:noFill/>
            </p:spPr>
            <p:txBody>
              <a:bodyPr wrap="none" lIns="0" tIns="0" rIns="0" bIns="0" rtlCol="0">
                <a:spAutoFit/>
              </a:bodyPr>
              <a:lstStyle/>
              <a:p>
                <a14:m>
                  <m:oMath xmlns:m="http://schemas.openxmlformats.org/officeDocument/2006/math">
                    <m:r>
                      <a:rPr lang="en-GB" sz="4000" i="1" smtClean="0">
                        <a:latin typeface="Cambria Math" panose="02040503050406030204" pitchFamily="18" charset="0"/>
                      </a:rPr>
                      <m:t>7</m:t>
                    </m:r>
                    <m:r>
                      <a:rPr lang="en-GB" sz="4000" b="0" i="1" smtClean="0">
                        <a:solidFill>
                          <a:schemeClr val="tx1"/>
                        </a:solidFill>
                        <a:latin typeface="Cambria Math" panose="02040503050406030204" pitchFamily="18" charset="0"/>
                        <a:ea typeface="Cambria Math" panose="02040503050406030204" pitchFamily="18" charset="0"/>
                      </a:rPr>
                      <m:t>×</m:t>
                    </m:r>
                    <m:r>
                      <a:rPr lang="en-GB" sz="4000" b="0" i="1" smtClean="0">
                        <a:solidFill>
                          <a:srgbClr val="C00000"/>
                        </a:solidFill>
                        <a:latin typeface="Cambria Math" panose="02040503050406030204" pitchFamily="18" charset="0"/>
                        <a:ea typeface="Cambria Math" panose="02040503050406030204" pitchFamily="18" charset="0"/>
                      </a:rPr>
                      <m:t>3</m:t>
                    </m:r>
                    <m:r>
                      <a:rPr lang="en-GB" sz="4000" b="0" i="1" smtClean="0">
                        <a:latin typeface="Cambria Math" panose="02040503050406030204" pitchFamily="18" charset="0"/>
                        <a:ea typeface="Cambria Math" panose="02040503050406030204" pitchFamily="18" charset="0"/>
                      </a:rPr>
                      <m:t>+</m:t>
                    </m:r>
                  </m:oMath>
                </a14:m>
                <a:r>
                  <a:rPr lang="en-GB" sz="4000" dirty="0" smtClean="0"/>
                  <a:t>1</a:t>
                </a:r>
                <a:endParaRPr lang="en-GB" sz="4000" dirty="0"/>
              </a:p>
            </p:txBody>
          </p:sp>
        </mc:Choice>
        <mc:Fallback>
          <p:sp>
            <p:nvSpPr>
              <p:cNvPr id="36" name="TextBox 35"/>
              <p:cNvSpPr txBox="1">
                <a:spLocks noRot="1" noChangeAspect="1" noMove="1" noResize="1" noEditPoints="1" noAdjustHandles="1" noChangeArrowheads="1" noChangeShapeType="1" noTextEdit="1"/>
              </p:cNvSpPr>
              <p:nvPr/>
            </p:nvSpPr>
            <p:spPr>
              <a:xfrm>
                <a:off x="1008067" y="4163277"/>
                <a:ext cx="1919372" cy="615553"/>
              </a:xfrm>
              <a:prstGeom prst="rect">
                <a:avLst/>
              </a:prstGeom>
              <a:blipFill>
                <a:blip r:embed="rId10"/>
                <a:stretch>
                  <a:fillRect t="-25743" r="-15238" b="-48515"/>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37" name="TextBox 36"/>
              <p:cNvSpPr txBox="1"/>
              <p:nvPr/>
            </p:nvSpPr>
            <p:spPr>
              <a:xfrm>
                <a:off x="3130583" y="4163277"/>
                <a:ext cx="1208472" cy="61555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4000" i="1" smtClean="0">
                          <a:latin typeface="Cambria Math" panose="02040503050406030204" pitchFamily="18" charset="0"/>
                        </a:rPr>
                        <m:t>=</m:t>
                      </m:r>
                      <m:r>
                        <a:rPr lang="en-GB" sz="4000" b="0" i="1" smtClean="0">
                          <a:latin typeface="Cambria Math" panose="02040503050406030204" pitchFamily="18" charset="0"/>
                        </a:rPr>
                        <m:t>22</m:t>
                      </m:r>
                    </m:oMath>
                  </m:oMathPara>
                </a14:m>
                <a:endParaRPr lang="en-GB" sz="4000" dirty="0"/>
              </a:p>
            </p:txBody>
          </p:sp>
        </mc:Choice>
        <mc:Fallback>
          <p:sp>
            <p:nvSpPr>
              <p:cNvPr id="37" name="TextBox 36"/>
              <p:cNvSpPr txBox="1">
                <a:spLocks noRot="1" noChangeAspect="1" noMove="1" noResize="1" noEditPoints="1" noAdjustHandles="1" noChangeArrowheads="1" noChangeShapeType="1" noTextEdit="1"/>
              </p:cNvSpPr>
              <p:nvPr/>
            </p:nvSpPr>
            <p:spPr>
              <a:xfrm>
                <a:off x="3130583" y="4163277"/>
                <a:ext cx="1208472" cy="615553"/>
              </a:xfrm>
              <a:prstGeom prst="rect">
                <a:avLst/>
              </a:prstGeom>
              <a:blipFill>
                <a:blip r:embed="rId11"/>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38" name="TextBox 37"/>
              <p:cNvSpPr txBox="1"/>
              <p:nvPr/>
            </p:nvSpPr>
            <p:spPr>
              <a:xfrm>
                <a:off x="4108690" y="1597617"/>
                <a:ext cx="548227" cy="4924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3200" b="0" i="1" smtClean="0">
                          <a:latin typeface="Cambria Math" panose="02040503050406030204" pitchFamily="18" charset="0"/>
                        </a:rPr>
                        <m:t>22</m:t>
                      </m:r>
                    </m:oMath>
                  </m:oMathPara>
                </a14:m>
                <a:endParaRPr lang="en-GB" sz="3200" dirty="0"/>
              </a:p>
            </p:txBody>
          </p:sp>
        </mc:Choice>
        <mc:Fallback>
          <p:sp>
            <p:nvSpPr>
              <p:cNvPr id="38" name="TextBox 37"/>
              <p:cNvSpPr txBox="1">
                <a:spLocks noRot="1" noChangeAspect="1" noMove="1" noResize="1" noEditPoints="1" noAdjustHandles="1" noChangeArrowheads="1" noChangeShapeType="1" noTextEdit="1"/>
              </p:cNvSpPr>
              <p:nvPr/>
            </p:nvSpPr>
            <p:spPr>
              <a:xfrm>
                <a:off x="4108690" y="1597617"/>
                <a:ext cx="548227" cy="492443"/>
              </a:xfrm>
              <a:prstGeom prst="rect">
                <a:avLst/>
              </a:prstGeom>
              <a:blipFill>
                <a:blip r:embed="rId12"/>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39" name="TextBox 38"/>
              <p:cNvSpPr txBox="1"/>
              <p:nvPr/>
            </p:nvSpPr>
            <p:spPr>
              <a:xfrm>
                <a:off x="4917858" y="1619762"/>
                <a:ext cx="548227" cy="4924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3200" b="0" i="1" smtClean="0">
                          <a:latin typeface="Cambria Math" panose="02040503050406030204" pitchFamily="18" charset="0"/>
                        </a:rPr>
                        <m:t>29</m:t>
                      </m:r>
                    </m:oMath>
                  </m:oMathPara>
                </a14:m>
                <a:endParaRPr lang="en-GB" sz="3200" dirty="0"/>
              </a:p>
            </p:txBody>
          </p:sp>
        </mc:Choice>
        <mc:Fallback>
          <p:sp>
            <p:nvSpPr>
              <p:cNvPr id="39" name="TextBox 38"/>
              <p:cNvSpPr txBox="1">
                <a:spLocks noRot="1" noChangeAspect="1" noMove="1" noResize="1" noEditPoints="1" noAdjustHandles="1" noChangeArrowheads="1" noChangeShapeType="1" noTextEdit="1"/>
              </p:cNvSpPr>
              <p:nvPr/>
            </p:nvSpPr>
            <p:spPr>
              <a:xfrm>
                <a:off x="4917858" y="1619762"/>
                <a:ext cx="548227" cy="492443"/>
              </a:xfrm>
              <a:prstGeom prst="rect">
                <a:avLst/>
              </a:prstGeom>
              <a:blipFill>
                <a:blip r:embed="rId13"/>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40" name="TextBox 39"/>
              <p:cNvSpPr txBox="1"/>
              <p:nvPr/>
            </p:nvSpPr>
            <p:spPr>
              <a:xfrm>
                <a:off x="5842025" y="1625634"/>
                <a:ext cx="548227" cy="4924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3200" b="0" i="1" smtClean="0">
                          <a:latin typeface="Cambria Math" panose="02040503050406030204" pitchFamily="18" charset="0"/>
                        </a:rPr>
                        <m:t>36</m:t>
                      </m:r>
                    </m:oMath>
                  </m:oMathPara>
                </a14:m>
                <a:endParaRPr lang="en-GB" sz="3200" dirty="0"/>
              </a:p>
            </p:txBody>
          </p:sp>
        </mc:Choice>
        <mc:Fallback>
          <p:sp>
            <p:nvSpPr>
              <p:cNvPr id="40" name="TextBox 39"/>
              <p:cNvSpPr txBox="1">
                <a:spLocks noRot="1" noChangeAspect="1" noMove="1" noResize="1" noEditPoints="1" noAdjustHandles="1" noChangeArrowheads="1" noChangeShapeType="1" noTextEdit="1"/>
              </p:cNvSpPr>
              <p:nvPr/>
            </p:nvSpPr>
            <p:spPr>
              <a:xfrm>
                <a:off x="5842025" y="1625634"/>
                <a:ext cx="548227" cy="492443"/>
              </a:xfrm>
              <a:prstGeom prst="rect">
                <a:avLst/>
              </a:prstGeom>
              <a:blipFill>
                <a:blip r:embed="rId14"/>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41" name="TextBox 40"/>
              <p:cNvSpPr txBox="1"/>
              <p:nvPr/>
            </p:nvSpPr>
            <p:spPr>
              <a:xfrm>
                <a:off x="6664290" y="1625633"/>
                <a:ext cx="548227" cy="4924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3200" b="0" i="1" smtClean="0">
                          <a:latin typeface="Cambria Math" panose="02040503050406030204" pitchFamily="18" charset="0"/>
                        </a:rPr>
                        <m:t>43</m:t>
                      </m:r>
                    </m:oMath>
                  </m:oMathPara>
                </a14:m>
                <a:endParaRPr lang="en-GB" sz="3200" dirty="0"/>
              </a:p>
            </p:txBody>
          </p:sp>
        </mc:Choice>
        <mc:Fallback>
          <p:sp>
            <p:nvSpPr>
              <p:cNvPr id="41" name="TextBox 40"/>
              <p:cNvSpPr txBox="1">
                <a:spLocks noRot="1" noChangeAspect="1" noMove="1" noResize="1" noEditPoints="1" noAdjustHandles="1" noChangeArrowheads="1" noChangeShapeType="1" noTextEdit="1"/>
              </p:cNvSpPr>
              <p:nvPr/>
            </p:nvSpPr>
            <p:spPr>
              <a:xfrm>
                <a:off x="6664290" y="1625633"/>
                <a:ext cx="548227" cy="492443"/>
              </a:xfrm>
              <a:prstGeom prst="rect">
                <a:avLst/>
              </a:prstGeom>
              <a:blipFill>
                <a:blip r:embed="rId15"/>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42" name="TextBox 41"/>
              <p:cNvSpPr txBox="1"/>
              <p:nvPr/>
            </p:nvSpPr>
            <p:spPr>
              <a:xfrm>
                <a:off x="7579061" y="1632450"/>
                <a:ext cx="548227" cy="4924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3200" b="0" i="1" smtClean="0">
                          <a:latin typeface="Cambria Math" panose="02040503050406030204" pitchFamily="18" charset="0"/>
                        </a:rPr>
                        <m:t>50</m:t>
                      </m:r>
                    </m:oMath>
                  </m:oMathPara>
                </a14:m>
                <a:endParaRPr lang="en-GB" sz="3200" dirty="0"/>
              </a:p>
            </p:txBody>
          </p:sp>
        </mc:Choice>
        <mc:Fallback>
          <p:sp>
            <p:nvSpPr>
              <p:cNvPr id="42" name="TextBox 41"/>
              <p:cNvSpPr txBox="1">
                <a:spLocks noRot="1" noChangeAspect="1" noMove="1" noResize="1" noEditPoints="1" noAdjustHandles="1" noChangeArrowheads="1" noChangeShapeType="1" noTextEdit="1"/>
              </p:cNvSpPr>
              <p:nvPr/>
            </p:nvSpPr>
            <p:spPr>
              <a:xfrm>
                <a:off x="7579061" y="1632450"/>
                <a:ext cx="548227" cy="492443"/>
              </a:xfrm>
              <a:prstGeom prst="rect">
                <a:avLst/>
              </a:prstGeom>
              <a:blipFill>
                <a:blip r:embed="rId16"/>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43" name="TextBox 42"/>
              <p:cNvSpPr txBox="1"/>
              <p:nvPr/>
            </p:nvSpPr>
            <p:spPr>
              <a:xfrm>
                <a:off x="8388229" y="1654595"/>
                <a:ext cx="548227" cy="4924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3200" b="0" i="1" smtClean="0">
                          <a:latin typeface="Cambria Math" panose="02040503050406030204" pitchFamily="18" charset="0"/>
                        </a:rPr>
                        <m:t>57</m:t>
                      </m:r>
                    </m:oMath>
                  </m:oMathPara>
                </a14:m>
                <a:endParaRPr lang="en-GB" sz="3200" dirty="0"/>
              </a:p>
            </p:txBody>
          </p:sp>
        </mc:Choice>
        <mc:Fallback>
          <p:sp>
            <p:nvSpPr>
              <p:cNvPr id="43" name="TextBox 42"/>
              <p:cNvSpPr txBox="1">
                <a:spLocks noRot="1" noChangeAspect="1" noMove="1" noResize="1" noEditPoints="1" noAdjustHandles="1" noChangeArrowheads="1" noChangeShapeType="1" noTextEdit="1"/>
              </p:cNvSpPr>
              <p:nvPr/>
            </p:nvSpPr>
            <p:spPr>
              <a:xfrm>
                <a:off x="8388229" y="1654595"/>
                <a:ext cx="548227" cy="492443"/>
              </a:xfrm>
              <a:prstGeom prst="rect">
                <a:avLst/>
              </a:prstGeom>
              <a:blipFill>
                <a:blip r:embed="rId17"/>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44" name="TextBox 43"/>
              <p:cNvSpPr txBox="1"/>
              <p:nvPr/>
            </p:nvSpPr>
            <p:spPr>
              <a:xfrm>
                <a:off x="9312396" y="1660467"/>
                <a:ext cx="548227" cy="4924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3200" b="0" i="1" smtClean="0">
                          <a:latin typeface="Cambria Math" panose="02040503050406030204" pitchFamily="18" charset="0"/>
                        </a:rPr>
                        <m:t>64</m:t>
                      </m:r>
                    </m:oMath>
                  </m:oMathPara>
                </a14:m>
                <a:endParaRPr lang="en-GB" sz="3200" dirty="0"/>
              </a:p>
            </p:txBody>
          </p:sp>
        </mc:Choice>
        <mc:Fallback>
          <p:sp>
            <p:nvSpPr>
              <p:cNvPr id="44" name="TextBox 43"/>
              <p:cNvSpPr txBox="1">
                <a:spLocks noRot="1" noChangeAspect="1" noMove="1" noResize="1" noEditPoints="1" noAdjustHandles="1" noChangeArrowheads="1" noChangeShapeType="1" noTextEdit="1"/>
              </p:cNvSpPr>
              <p:nvPr/>
            </p:nvSpPr>
            <p:spPr>
              <a:xfrm>
                <a:off x="9312396" y="1660467"/>
                <a:ext cx="548227" cy="492443"/>
              </a:xfrm>
              <a:prstGeom prst="rect">
                <a:avLst/>
              </a:prstGeom>
              <a:blipFill>
                <a:blip r:embed="rId18"/>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45" name="TextBox 44"/>
              <p:cNvSpPr txBox="1"/>
              <p:nvPr/>
            </p:nvSpPr>
            <p:spPr>
              <a:xfrm>
                <a:off x="10134661" y="1660466"/>
                <a:ext cx="548227" cy="4924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3200" b="0" i="1" smtClean="0">
                          <a:latin typeface="Cambria Math" panose="02040503050406030204" pitchFamily="18" charset="0"/>
                        </a:rPr>
                        <m:t>71</m:t>
                      </m:r>
                    </m:oMath>
                  </m:oMathPara>
                </a14:m>
                <a:endParaRPr lang="en-GB" sz="3200" dirty="0"/>
              </a:p>
            </p:txBody>
          </p:sp>
        </mc:Choice>
        <mc:Fallback>
          <p:sp>
            <p:nvSpPr>
              <p:cNvPr id="45" name="TextBox 44"/>
              <p:cNvSpPr txBox="1">
                <a:spLocks noRot="1" noChangeAspect="1" noMove="1" noResize="1" noEditPoints="1" noAdjustHandles="1" noChangeArrowheads="1" noChangeShapeType="1" noTextEdit="1"/>
              </p:cNvSpPr>
              <p:nvPr/>
            </p:nvSpPr>
            <p:spPr>
              <a:xfrm>
                <a:off x="10134661" y="1660466"/>
                <a:ext cx="548227" cy="492443"/>
              </a:xfrm>
              <a:prstGeom prst="rect">
                <a:avLst/>
              </a:prstGeom>
              <a:blipFill>
                <a:blip r:embed="rId19"/>
                <a:stretch>
                  <a:fillRect/>
                </a:stretch>
              </a:blipFill>
            </p:spPr>
            <p:txBody>
              <a:bodyPr/>
              <a:lstStyle/>
              <a:p>
                <a:r>
                  <a:rPr lang="en-GB">
                    <a:noFill/>
                  </a:rPr>
                  <a:t> </a:t>
                </a:r>
              </a:p>
            </p:txBody>
          </p:sp>
        </mc:Fallback>
      </mc:AlternateContent>
    </p:spTree>
    <p:custDataLst>
      <p:tags r:id="rId1"/>
    </p:custDataLst>
    <p:extLst>
      <p:ext uri="{BB962C8B-B14F-4D97-AF65-F5344CB8AC3E}">
        <p14:creationId xmlns:p14="http://schemas.microsoft.com/office/powerpoint/2010/main" val="2117494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0"/>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42"/>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43"/>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44"/>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2" grpId="0"/>
      <p:bldP spid="33" grpId="0"/>
      <p:bldP spid="34" grpId="0"/>
      <p:bldP spid="35" grpId="0"/>
      <p:bldP spid="36" grpId="0"/>
      <p:bldP spid="37" grpId="0"/>
      <p:bldP spid="38" grpId="0"/>
      <p:bldP spid="39" grpId="0"/>
      <p:bldP spid="40" grpId="0"/>
      <p:bldP spid="41" grpId="0"/>
      <p:bldP spid="42" grpId="0"/>
      <p:bldP spid="43" grpId="0"/>
      <p:bldP spid="44" grpId="0"/>
      <p:bldP spid="45"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0" y="200144"/>
            <a:ext cx="11626757" cy="750661"/>
          </a:xfrm>
          <a:solidFill>
            <a:schemeClr val="accent2"/>
          </a:solidFill>
        </p:spPr>
        <p:txBody>
          <a:bodyPr/>
          <a:lstStyle/>
          <a:p>
            <a:r>
              <a:rPr lang="en-GB" dirty="0" smtClean="0">
                <a:latin typeface="Century Gothic" panose="020B0502020202020204" pitchFamily="34" charset="0"/>
              </a:rPr>
              <a:t>Mini White board</a:t>
            </a:r>
            <a:endParaRPr lang="en-GB" dirty="0">
              <a:latin typeface="Century Gothic" panose="020B0502020202020204" pitchFamily="34" charset="0"/>
            </a:endParaRPr>
          </a:p>
        </p:txBody>
      </p:sp>
      <p:pic>
        <p:nvPicPr>
          <p:cNvPr id="3" name="Picture 2">
            <a:extLst>
              <a:ext uri="{FF2B5EF4-FFF2-40B4-BE49-F238E27FC236}">
                <a16:creationId xmlns:a16="http://schemas.microsoft.com/office/drawing/2014/main" id="{EED97B39-03CB-FAAA-BA55-BC39B298FDBB}"/>
              </a:ext>
            </a:extLst>
          </p:cNvPr>
          <p:cNvPicPr>
            <a:picLocks noChangeAspect="1"/>
          </p:cNvPicPr>
          <p:nvPr/>
        </p:nvPicPr>
        <p:blipFill rotWithShape="1">
          <a:blip r:embed="rId2"/>
          <a:srcRect b="1495"/>
          <a:stretch/>
        </p:blipFill>
        <p:spPr>
          <a:xfrm>
            <a:off x="9497754" y="2852848"/>
            <a:ext cx="2590252" cy="3455767"/>
          </a:xfrm>
          <a:prstGeom prst="rect">
            <a:avLst/>
          </a:prstGeom>
        </p:spPr>
      </p:pic>
      <p:sp>
        <p:nvSpPr>
          <p:cNvPr id="4" name="Rectangle 2"/>
          <p:cNvSpPr txBox="1">
            <a:spLocks noChangeArrowheads="1"/>
          </p:cNvSpPr>
          <p:nvPr/>
        </p:nvSpPr>
        <p:spPr bwMode="auto">
          <a:xfrm>
            <a:off x="1058212" y="1189629"/>
            <a:ext cx="9914587" cy="1021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defTabSz="914400" rtl="0" eaLnBrk="0" fontAlgn="base" latinLnBrk="0" hangingPunct="0">
              <a:lnSpc>
                <a:spcPct val="150000"/>
              </a:lnSpc>
              <a:spcBef>
                <a:spcPct val="0"/>
              </a:spcBef>
              <a:spcAft>
                <a:spcPct val="0"/>
              </a:spcAft>
              <a:buClrTx/>
              <a:buSzTx/>
              <a:buFontTx/>
              <a:buNone/>
              <a:tabLst/>
              <a:defRPr/>
            </a:pPr>
            <a:r>
              <a:rPr lang="en-GB" altLang="en-US" sz="4400" kern="0" dirty="0" smtClean="0">
                <a:solidFill>
                  <a:prstClr val="black"/>
                </a:solidFill>
                <a:latin typeface="Arial" panose="020B0604020202020204" pitchFamily="34" charset="0"/>
                <a:cs typeface="Arial" panose="020B0604020202020204" pitchFamily="34" charset="0"/>
              </a:rPr>
              <a:t>Find the 1</a:t>
            </a:r>
            <a:r>
              <a:rPr lang="en-GB" altLang="en-US" sz="4400" kern="0" baseline="30000" dirty="0" smtClean="0">
                <a:solidFill>
                  <a:prstClr val="black"/>
                </a:solidFill>
                <a:latin typeface="Arial" panose="020B0604020202020204" pitchFamily="34" charset="0"/>
                <a:cs typeface="Arial" panose="020B0604020202020204" pitchFamily="34" charset="0"/>
              </a:rPr>
              <a:t>st</a:t>
            </a:r>
            <a:r>
              <a:rPr lang="en-GB" altLang="en-US" sz="4400" kern="0" dirty="0" smtClean="0">
                <a:solidFill>
                  <a:prstClr val="black"/>
                </a:solidFill>
                <a:latin typeface="Arial" panose="020B0604020202020204" pitchFamily="34" charset="0"/>
                <a:cs typeface="Arial" panose="020B0604020202020204" pitchFamily="34" charset="0"/>
              </a:rPr>
              <a:t> term of the sequence</a:t>
            </a:r>
            <a:endParaRPr kumimoji="0" lang="en-AU" altLang="en-US" sz="4400"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5" name="TextBox 4"/>
              <p:cNvSpPr txBox="1"/>
              <p:nvPr/>
            </p:nvSpPr>
            <p:spPr>
              <a:xfrm>
                <a:off x="3519480" y="2437349"/>
                <a:ext cx="2293898" cy="83099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5400" b="1" i="1" smtClean="0">
                          <a:solidFill>
                            <a:schemeClr val="tx1"/>
                          </a:solidFill>
                          <a:latin typeface="Cambria Math" panose="02040503050406030204" pitchFamily="18" charset="0"/>
                        </a:rPr>
                        <m:t>𝟓</m:t>
                      </m:r>
                      <m:r>
                        <a:rPr lang="en-GB" sz="5400" b="1" i="1" smtClean="0">
                          <a:solidFill>
                            <a:srgbClr val="C00000"/>
                          </a:solidFill>
                          <a:latin typeface="Cambria Math" panose="02040503050406030204" pitchFamily="18" charset="0"/>
                        </a:rPr>
                        <m:t>𝒏</m:t>
                      </m:r>
                      <m:r>
                        <a:rPr lang="en-GB" sz="5400" b="1" i="1" smtClean="0">
                          <a:solidFill>
                            <a:schemeClr val="tx1"/>
                          </a:solidFill>
                          <a:latin typeface="Cambria Math" panose="02040503050406030204" pitchFamily="18" charset="0"/>
                        </a:rPr>
                        <m:t>−</m:t>
                      </m:r>
                      <m:r>
                        <a:rPr lang="en-GB" sz="5400" b="1" i="1" smtClean="0">
                          <a:solidFill>
                            <a:schemeClr val="tx1"/>
                          </a:solidFill>
                          <a:latin typeface="Cambria Math" panose="02040503050406030204" pitchFamily="18" charset="0"/>
                        </a:rPr>
                        <m:t>𝟐</m:t>
                      </m:r>
                    </m:oMath>
                  </m:oMathPara>
                </a14:m>
                <a:endParaRPr lang="en-GB" sz="5400" b="1" dirty="0"/>
              </a:p>
            </p:txBody>
          </p:sp>
        </mc:Choice>
        <mc:Fallback xmlns="">
          <p:sp>
            <p:nvSpPr>
              <p:cNvPr id="5" name="TextBox 4"/>
              <p:cNvSpPr txBox="1">
                <a:spLocks noRot="1" noChangeAspect="1" noMove="1" noResize="1" noEditPoints="1" noAdjustHandles="1" noChangeArrowheads="1" noChangeShapeType="1" noTextEdit="1"/>
              </p:cNvSpPr>
              <p:nvPr/>
            </p:nvSpPr>
            <p:spPr>
              <a:xfrm>
                <a:off x="3519480" y="2437349"/>
                <a:ext cx="2293898" cy="830997"/>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2683667" y="3645231"/>
                <a:ext cx="4379404" cy="83099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5400" b="1" i="1" smtClean="0">
                          <a:solidFill>
                            <a:schemeClr val="tx1"/>
                          </a:solidFill>
                          <a:latin typeface="Cambria Math" panose="02040503050406030204" pitchFamily="18" charset="0"/>
                        </a:rPr>
                        <m:t>𝟓</m:t>
                      </m:r>
                      <m:r>
                        <a:rPr lang="en-GB" sz="5400" b="1" i="1" smtClean="0">
                          <a:solidFill>
                            <a:schemeClr val="tx1"/>
                          </a:solidFill>
                          <a:latin typeface="Cambria Math" panose="02040503050406030204" pitchFamily="18" charset="0"/>
                          <a:ea typeface="Cambria Math" panose="02040503050406030204" pitchFamily="18" charset="0"/>
                        </a:rPr>
                        <m:t>×</m:t>
                      </m:r>
                      <m:r>
                        <a:rPr lang="en-GB" sz="5400" b="1" i="1" smtClean="0">
                          <a:solidFill>
                            <a:srgbClr val="C00000"/>
                          </a:solidFill>
                          <a:latin typeface="Cambria Math" panose="02040503050406030204" pitchFamily="18" charset="0"/>
                          <a:ea typeface="Cambria Math" panose="02040503050406030204" pitchFamily="18" charset="0"/>
                        </a:rPr>
                        <m:t>𝟏</m:t>
                      </m:r>
                      <m:r>
                        <a:rPr lang="en-GB" sz="5400" b="1" i="1" smtClean="0">
                          <a:solidFill>
                            <a:schemeClr val="tx1"/>
                          </a:solidFill>
                          <a:latin typeface="Cambria Math" panose="02040503050406030204" pitchFamily="18" charset="0"/>
                          <a:ea typeface="Cambria Math" panose="02040503050406030204" pitchFamily="18" charset="0"/>
                        </a:rPr>
                        <m:t>−</m:t>
                      </m:r>
                      <m:r>
                        <a:rPr lang="en-GB" sz="5400" b="1" i="1" smtClean="0">
                          <a:solidFill>
                            <a:schemeClr val="tx1"/>
                          </a:solidFill>
                          <a:latin typeface="Cambria Math" panose="02040503050406030204" pitchFamily="18" charset="0"/>
                          <a:ea typeface="Cambria Math" panose="02040503050406030204" pitchFamily="18" charset="0"/>
                        </a:rPr>
                        <m:t>𝟐</m:t>
                      </m:r>
                      <m:r>
                        <a:rPr lang="en-GB" sz="5400" b="1" i="1" smtClean="0">
                          <a:latin typeface="Cambria Math" panose="02040503050406030204" pitchFamily="18" charset="0"/>
                        </a:rPr>
                        <m:t>=</m:t>
                      </m:r>
                      <m:r>
                        <a:rPr lang="en-GB" sz="5400" b="1" i="1" smtClean="0">
                          <a:latin typeface="Cambria Math" panose="02040503050406030204" pitchFamily="18" charset="0"/>
                        </a:rPr>
                        <m:t>𝟑</m:t>
                      </m:r>
                    </m:oMath>
                  </m:oMathPara>
                </a14:m>
                <a:endParaRPr lang="en-GB" sz="5400" b="1" dirty="0"/>
              </a:p>
            </p:txBody>
          </p:sp>
        </mc:Choice>
        <mc:Fallback xmlns="">
          <p:sp>
            <p:nvSpPr>
              <p:cNvPr id="6" name="TextBox 5"/>
              <p:cNvSpPr txBox="1">
                <a:spLocks noRot="1" noChangeAspect="1" noMove="1" noResize="1" noEditPoints="1" noAdjustHandles="1" noChangeArrowheads="1" noChangeShapeType="1" noTextEdit="1"/>
              </p:cNvSpPr>
              <p:nvPr/>
            </p:nvSpPr>
            <p:spPr>
              <a:xfrm>
                <a:off x="2683667" y="3645231"/>
                <a:ext cx="4379404" cy="830997"/>
              </a:xfrm>
              <a:prstGeom prst="rect">
                <a:avLst/>
              </a:prstGeom>
              <a:blipFill>
                <a:blip r:embed="rId4"/>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1963313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0" y="200144"/>
            <a:ext cx="11626757" cy="750661"/>
          </a:xfrm>
          <a:solidFill>
            <a:schemeClr val="accent2"/>
          </a:solidFill>
        </p:spPr>
        <p:txBody>
          <a:bodyPr/>
          <a:lstStyle/>
          <a:p>
            <a:r>
              <a:rPr lang="en-GB" dirty="0" smtClean="0">
                <a:latin typeface="Century Gothic" panose="020B0502020202020204" pitchFamily="34" charset="0"/>
              </a:rPr>
              <a:t>Mini White board</a:t>
            </a:r>
            <a:endParaRPr lang="en-GB" dirty="0">
              <a:latin typeface="Century Gothic" panose="020B0502020202020204" pitchFamily="34" charset="0"/>
            </a:endParaRPr>
          </a:p>
        </p:txBody>
      </p:sp>
      <p:pic>
        <p:nvPicPr>
          <p:cNvPr id="3" name="Picture 2">
            <a:extLst>
              <a:ext uri="{FF2B5EF4-FFF2-40B4-BE49-F238E27FC236}">
                <a16:creationId xmlns:a16="http://schemas.microsoft.com/office/drawing/2014/main" id="{EED97B39-03CB-FAAA-BA55-BC39B298FDBB}"/>
              </a:ext>
            </a:extLst>
          </p:cNvPr>
          <p:cNvPicPr>
            <a:picLocks noChangeAspect="1"/>
          </p:cNvPicPr>
          <p:nvPr/>
        </p:nvPicPr>
        <p:blipFill rotWithShape="1">
          <a:blip r:embed="rId2"/>
          <a:srcRect b="1495"/>
          <a:stretch/>
        </p:blipFill>
        <p:spPr>
          <a:xfrm>
            <a:off x="9497754" y="2852848"/>
            <a:ext cx="2590252" cy="3455767"/>
          </a:xfrm>
          <a:prstGeom prst="rect">
            <a:avLst/>
          </a:prstGeom>
        </p:spPr>
      </p:pic>
      <p:sp>
        <p:nvSpPr>
          <p:cNvPr id="4" name="Rectangle 2"/>
          <p:cNvSpPr txBox="1">
            <a:spLocks noChangeArrowheads="1"/>
          </p:cNvSpPr>
          <p:nvPr/>
        </p:nvSpPr>
        <p:spPr bwMode="auto">
          <a:xfrm>
            <a:off x="1058212" y="1189629"/>
            <a:ext cx="9914587" cy="1021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defTabSz="914400" rtl="0" eaLnBrk="0" fontAlgn="base" latinLnBrk="0" hangingPunct="0">
              <a:lnSpc>
                <a:spcPct val="150000"/>
              </a:lnSpc>
              <a:spcBef>
                <a:spcPct val="0"/>
              </a:spcBef>
              <a:spcAft>
                <a:spcPct val="0"/>
              </a:spcAft>
              <a:buClrTx/>
              <a:buSzTx/>
              <a:buFontTx/>
              <a:buNone/>
              <a:tabLst/>
              <a:defRPr/>
            </a:pPr>
            <a:r>
              <a:rPr lang="en-GB" altLang="en-US" sz="4400" kern="0" dirty="0" smtClean="0">
                <a:solidFill>
                  <a:prstClr val="black"/>
                </a:solidFill>
                <a:latin typeface="Arial" panose="020B0604020202020204" pitchFamily="34" charset="0"/>
                <a:cs typeface="Arial" panose="020B0604020202020204" pitchFamily="34" charset="0"/>
              </a:rPr>
              <a:t>Find the 3</a:t>
            </a:r>
            <a:r>
              <a:rPr lang="en-GB" altLang="en-US" sz="4400" kern="0" baseline="30000" dirty="0" smtClean="0">
                <a:solidFill>
                  <a:prstClr val="black"/>
                </a:solidFill>
                <a:latin typeface="Arial" panose="020B0604020202020204" pitchFamily="34" charset="0"/>
                <a:cs typeface="Arial" panose="020B0604020202020204" pitchFamily="34" charset="0"/>
              </a:rPr>
              <a:t>rd</a:t>
            </a:r>
            <a:r>
              <a:rPr lang="en-GB" altLang="en-US" sz="4400" kern="0" dirty="0" smtClean="0">
                <a:solidFill>
                  <a:prstClr val="black"/>
                </a:solidFill>
                <a:latin typeface="Arial" panose="020B0604020202020204" pitchFamily="34" charset="0"/>
                <a:cs typeface="Arial" panose="020B0604020202020204" pitchFamily="34" charset="0"/>
              </a:rPr>
              <a:t> term of the sequence</a:t>
            </a:r>
            <a:endParaRPr kumimoji="0" lang="en-AU" altLang="en-US" sz="4400"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5" name="TextBox 4"/>
              <p:cNvSpPr txBox="1"/>
              <p:nvPr/>
            </p:nvSpPr>
            <p:spPr>
              <a:xfrm>
                <a:off x="3519480" y="2437349"/>
                <a:ext cx="2293898" cy="83099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5400" b="1" i="1" smtClean="0">
                          <a:solidFill>
                            <a:schemeClr val="tx1"/>
                          </a:solidFill>
                          <a:latin typeface="Cambria Math" panose="02040503050406030204" pitchFamily="18" charset="0"/>
                        </a:rPr>
                        <m:t>𝟓</m:t>
                      </m:r>
                      <m:r>
                        <a:rPr lang="en-GB" sz="5400" b="1" i="1" smtClean="0">
                          <a:solidFill>
                            <a:srgbClr val="C00000"/>
                          </a:solidFill>
                          <a:latin typeface="Cambria Math" panose="02040503050406030204" pitchFamily="18" charset="0"/>
                        </a:rPr>
                        <m:t>𝒏</m:t>
                      </m:r>
                      <m:r>
                        <a:rPr lang="en-GB" sz="5400" b="1" i="1" smtClean="0">
                          <a:solidFill>
                            <a:schemeClr val="tx1"/>
                          </a:solidFill>
                          <a:latin typeface="Cambria Math" panose="02040503050406030204" pitchFamily="18" charset="0"/>
                        </a:rPr>
                        <m:t>−</m:t>
                      </m:r>
                      <m:r>
                        <a:rPr lang="en-GB" sz="5400" b="1" i="1" smtClean="0">
                          <a:solidFill>
                            <a:schemeClr val="tx1"/>
                          </a:solidFill>
                          <a:latin typeface="Cambria Math" panose="02040503050406030204" pitchFamily="18" charset="0"/>
                        </a:rPr>
                        <m:t>𝟐</m:t>
                      </m:r>
                    </m:oMath>
                  </m:oMathPara>
                </a14:m>
                <a:endParaRPr lang="en-GB" sz="5400" b="1" dirty="0"/>
              </a:p>
            </p:txBody>
          </p:sp>
        </mc:Choice>
        <mc:Fallback xmlns="">
          <p:sp>
            <p:nvSpPr>
              <p:cNvPr id="5" name="TextBox 4"/>
              <p:cNvSpPr txBox="1">
                <a:spLocks noRot="1" noChangeAspect="1" noMove="1" noResize="1" noEditPoints="1" noAdjustHandles="1" noChangeArrowheads="1" noChangeShapeType="1" noTextEdit="1"/>
              </p:cNvSpPr>
              <p:nvPr/>
            </p:nvSpPr>
            <p:spPr>
              <a:xfrm>
                <a:off x="3519480" y="2437349"/>
                <a:ext cx="2293898" cy="830997"/>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2683667" y="3645231"/>
                <a:ext cx="4792979" cy="83099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5400" b="1" i="1" smtClean="0">
                          <a:solidFill>
                            <a:schemeClr val="tx1"/>
                          </a:solidFill>
                          <a:latin typeface="Cambria Math" panose="02040503050406030204" pitchFamily="18" charset="0"/>
                        </a:rPr>
                        <m:t>𝟓</m:t>
                      </m:r>
                      <m:r>
                        <a:rPr lang="en-GB" sz="5400" b="1" i="1" smtClean="0">
                          <a:solidFill>
                            <a:schemeClr val="tx1"/>
                          </a:solidFill>
                          <a:latin typeface="Cambria Math" panose="02040503050406030204" pitchFamily="18" charset="0"/>
                          <a:ea typeface="Cambria Math" panose="02040503050406030204" pitchFamily="18" charset="0"/>
                        </a:rPr>
                        <m:t>×</m:t>
                      </m:r>
                      <m:r>
                        <a:rPr lang="en-GB" sz="5400" b="1" i="1" smtClean="0">
                          <a:solidFill>
                            <a:srgbClr val="C00000"/>
                          </a:solidFill>
                          <a:latin typeface="Cambria Math" panose="02040503050406030204" pitchFamily="18" charset="0"/>
                          <a:ea typeface="Cambria Math" panose="02040503050406030204" pitchFamily="18" charset="0"/>
                        </a:rPr>
                        <m:t>𝟑</m:t>
                      </m:r>
                      <m:r>
                        <a:rPr lang="en-GB" sz="5400" b="1" i="1" smtClean="0">
                          <a:solidFill>
                            <a:schemeClr val="tx1"/>
                          </a:solidFill>
                          <a:latin typeface="Cambria Math" panose="02040503050406030204" pitchFamily="18" charset="0"/>
                          <a:ea typeface="Cambria Math" panose="02040503050406030204" pitchFamily="18" charset="0"/>
                        </a:rPr>
                        <m:t>−</m:t>
                      </m:r>
                      <m:r>
                        <a:rPr lang="en-GB" sz="5400" b="1" i="1" smtClean="0">
                          <a:solidFill>
                            <a:schemeClr val="tx1"/>
                          </a:solidFill>
                          <a:latin typeface="Cambria Math" panose="02040503050406030204" pitchFamily="18" charset="0"/>
                          <a:ea typeface="Cambria Math" panose="02040503050406030204" pitchFamily="18" charset="0"/>
                        </a:rPr>
                        <m:t>𝟐</m:t>
                      </m:r>
                      <m:r>
                        <a:rPr lang="en-GB" sz="5400" b="1" i="1" smtClean="0">
                          <a:latin typeface="Cambria Math" panose="02040503050406030204" pitchFamily="18" charset="0"/>
                        </a:rPr>
                        <m:t>=</m:t>
                      </m:r>
                      <m:r>
                        <a:rPr lang="en-GB" sz="5400" b="1" i="1" smtClean="0">
                          <a:latin typeface="Cambria Math" panose="02040503050406030204" pitchFamily="18" charset="0"/>
                        </a:rPr>
                        <m:t>𝟏𝟑</m:t>
                      </m:r>
                    </m:oMath>
                  </m:oMathPara>
                </a14:m>
                <a:endParaRPr lang="en-GB" sz="5400" b="1" dirty="0"/>
              </a:p>
            </p:txBody>
          </p:sp>
        </mc:Choice>
        <mc:Fallback xmlns="">
          <p:sp>
            <p:nvSpPr>
              <p:cNvPr id="6" name="TextBox 5"/>
              <p:cNvSpPr txBox="1">
                <a:spLocks noRot="1" noChangeAspect="1" noMove="1" noResize="1" noEditPoints="1" noAdjustHandles="1" noChangeArrowheads="1" noChangeShapeType="1" noTextEdit="1"/>
              </p:cNvSpPr>
              <p:nvPr/>
            </p:nvSpPr>
            <p:spPr>
              <a:xfrm>
                <a:off x="2683667" y="3645231"/>
                <a:ext cx="4792979" cy="830997"/>
              </a:xfrm>
              <a:prstGeom prst="rect">
                <a:avLst/>
              </a:prstGeom>
              <a:blipFill>
                <a:blip r:embed="rId4"/>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1910619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0" y="200144"/>
            <a:ext cx="11626757" cy="750661"/>
          </a:xfrm>
          <a:solidFill>
            <a:schemeClr val="accent2"/>
          </a:solidFill>
        </p:spPr>
        <p:txBody>
          <a:bodyPr/>
          <a:lstStyle/>
          <a:p>
            <a:r>
              <a:rPr lang="en-GB" dirty="0" smtClean="0">
                <a:latin typeface="Century Gothic" panose="020B0502020202020204" pitchFamily="34" charset="0"/>
              </a:rPr>
              <a:t>Mini White board</a:t>
            </a:r>
            <a:endParaRPr lang="en-GB" dirty="0">
              <a:latin typeface="Century Gothic" panose="020B0502020202020204" pitchFamily="34" charset="0"/>
            </a:endParaRPr>
          </a:p>
        </p:txBody>
      </p:sp>
      <p:pic>
        <p:nvPicPr>
          <p:cNvPr id="3" name="Picture 2">
            <a:extLst>
              <a:ext uri="{FF2B5EF4-FFF2-40B4-BE49-F238E27FC236}">
                <a16:creationId xmlns:a16="http://schemas.microsoft.com/office/drawing/2014/main" id="{EED97B39-03CB-FAAA-BA55-BC39B298FDBB}"/>
              </a:ext>
            </a:extLst>
          </p:cNvPr>
          <p:cNvPicPr>
            <a:picLocks noChangeAspect="1"/>
          </p:cNvPicPr>
          <p:nvPr/>
        </p:nvPicPr>
        <p:blipFill rotWithShape="1">
          <a:blip r:embed="rId2"/>
          <a:srcRect b="1495"/>
          <a:stretch/>
        </p:blipFill>
        <p:spPr>
          <a:xfrm>
            <a:off x="9497754" y="2852848"/>
            <a:ext cx="2590252" cy="3455767"/>
          </a:xfrm>
          <a:prstGeom prst="rect">
            <a:avLst/>
          </a:prstGeom>
        </p:spPr>
      </p:pic>
      <p:sp>
        <p:nvSpPr>
          <p:cNvPr id="4" name="Rectangle 2"/>
          <p:cNvSpPr txBox="1">
            <a:spLocks noChangeArrowheads="1"/>
          </p:cNvSpPr>
          <p:nvPr/>
        </p:nvSpPr>
        <p:spPr bwMode="auto">
          <a:xfrm>
            <a:off x="1058212" y="1189629"/>
            <a:ext cx="9914587" cy="1021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defTabSz="914400" rtl="0" eaLnBrk="0" fontAlgn="base" latinLnBrk="0" hangingPunct="0">
              <a:lnSpc>
                <a:spcPct val="150000"/>
              </a:lnSpc>
              <a:spcBef>
                <a:spcPct val="0"/>
              </a:spcBef>
              <a:spcAft>
                <a:spcPct val="0"/>
              </a:spcAft>
              <a:buClrTx/>
              <a:buSzTx/>
              <a:buFontTx/>
              <a:buNone/>
              <a:tabLst/>
              <a:defRPr/>
            </a:pPr>
            <a:r>
              <a:rPr lang="en-GB" altLang="en-US" sz="4400" kern="0" dirty="0" smtClean="0">
                <a:solidFill>
                  <a:prstClr val="black"/>
                </a:solidFill>
                <a:latin typeface="Arial" panose="020B0604020202020204" pitchFamily="34" charset="0"/>
                <a:cs typeface="Arial" panose="020B0604020202020204" pitchFamily="34" charset="0"/>
              </a:rPr>
              <a:t>Find the 10</a:t>
            </a:r>
            <a:r>
              <a:rPr lang="en-GB" altLang="en-US" sz="4400" kern="0" baseline="30000" dirty="0" smtClean="0">
                <a:solidFill>
                  <a:prstClr val="black"/>
                </a:solidFill>
                <a:latin typeface="Arial" panose="020B0604020202020204" pitchFamily="34" charset="0"/>
                <a:cs typeface="Arial" panose="020B0604020202020204" pitchFamily="34" charset="0"/>
              </a:rPr>
              <a:t>th</a:t>
            </a:r>
            <a:r>
              <a:rPr lang="en-GB" altLang="en-US" sz="4400" kern="0" dirty="0" smtClean="0">
                <a:solidFill>
                  <a:prstClr val="black"/>
                </a:solidFill>
                <a:latin typeface="Arial" panose="020B0604020202020204" pitchFamily="34" charset="0"/>
                <a:cs typeface="Arial" panose="020B0604020202020204" pitchFamily="34" charset="0"/>
              </a:rPr>
              <a:t> term of the sequence</a:t>
            </a:r>
            <a:endParaRPr kumimoji="0" lang="en-AU" altLang="en-US" sz="4400"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5" name="TextBox 4"/>
              <p:cNvSpPr txBox="1"/>
              <p:nvPr/>
            </p:nvSpPr>
            <p:spPr>
              <a:xfrm>
                <a:off x="3519480" y="2437349"/>
                <a:ext cx="2293898" cy="83099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5400" b="1" i="1" smtClean="0">
                          <a:solidFill>
                            <a:schemeClr val="tx1"/>
                          </a:solidFill>
                          <a:latin typeface="Cambria Math" panose="02040503050406030204" pitchFamily="18" charset="0"/>
                        </a:rPr>
                        <m:t>𝟓</m:t>
                      </m:r>
                      <m:r>
                        <a:rPr lang="en-GB" sz="5400" b="1" i="1" smtClean="0">
                          <a:solidFill>
                            <a:srgbClr val="C00000"/>
                          </a:solidFill>
                          <a:latin typeface="Cambria Math" panose="02040503050406030204" pitchFamily="18" charset="0"/>
                        </a:rPr>
                        <m:t>𝒏</m:t>
                      </m:r>
                      <m:r>
                        <a:rPr lang="en-GB" sz="5400" b="1" i="1" smtClean="0">
                          <a:solidFill>
                            <a:schemeClr val="tx1"/>
                          </a:solidFill>
                          <a:latin typeface="Cambria Math" panose="02040503050406030204" pitchFamily="18" charset="0"/>
                        </a:rPr>
                        <m:t>−</m:t>
                      </m:r>
                      <m:r>
                        <a:rPr lang="en-GB" sz="5400" b="1" i="1" smtClean="0">
                          <a:solidFill>
                            <a:schemeClr val="tx1"/>
                          </a:solidFill>
                          <a:latin typeface="Cambria Math" panose="02040503050406030204" pitchFamily="18" charset="0"/>
                        </a:rPr>
                        <m:t>𝟐</m:t>
                      </m:r>
                    </m:oMath>
                  </m:oMathPara>
                </a14:m>
                <a:endParaRPr lang="en-GB" sz="5400" b="1" dirty="0"/>
              </a:p>
            </p:txBody>
          </p:sp>
        </mc:Choice>
        <mc:Fallback xmlns="">
          <p:sp>
            <p:nvSpPr>
              <p:cNvPr id="5" name="TextBox 4"/>
              <p:cNvSpPr txBox="1">
                <a:spLocks noRot="1" noChangeAspect="1" noMove="1" noResize="1" noEditPoints="1" noAdjustHandles="1" noChangeArrowheads="1" noChangeShapeType="1" noTextEdit="1"/>
              </p:cNvSpPr>
              <p:nvPr/>
            </p:nvSpPr>
            <p:spPr>
              <a:xfrm>
                <a:off x="3519480" y="2437349"/>
                <a:ext cx="2293898" cy="830997"/>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2449012" y="3645231"/>
                <a:ext cx="5206554" cy="83099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5400" b="1" i="1" smtClean="0">
                          <a:solidFill>
                            <a:schemeClr val="tx1"/>
                          </a:solidFill>
                          <a:latin typeface="Cambria Math" panose="02040503050406030204" pitchFamily="18" charset="0"/>
                        </a:rPr>
                        <m:t>𝟓</m:t>
                      </m:r>
                      <m:r>
                        <a:rPr lang="en-GB" sz="5400" b="1" i="1" smtClean="0">
                          <a:solidFill>
                            <a:schemeClr val="tx1"/>
                          </a:solidFill>
                          <a:latin typeface="Cambria Math" panose="02040503050406030204" pitchFamily="18" charset="0"/>
                          <a:ea typeface="Cambria Math" panose="02040503050406030204" pitchFamily="18" charset="0"/>
                        </a:rPr>
                        <m:t>×</m:t>
                      </m:r>
                      <m:r>
                        <a:rPr lang="en-GB" sz="5400" b="1" i="1" smtClean="0">
                          <a:solidFill>
                            <a:srgbClr val="C00000"/>
                          </a:solidFill>
                          <a:latin typeface="Cambria Math" panose="02040503050406030204" pitchFamily="18" charset="0"/>
                          <a:ea typeface="Cambria Math" panose="02040503050406030204" pitchFamily="18" charset="0"/>
                        </a:rPr>
                        <m:t>𝟏𝟎</m:t>
                      </m:r>
                      <m:r>
                        <a:rPr lang="en-GB" sz="5400" b="1" i="1" smtClean="0">
                          <a:solidFill>
                            <a:schemeClr val="tx1"/>
                          </a:solidFill>
                          <a:latin typeface="Cambria Math" panose="02040503050406030204" pitchFamily="18" charset="0"/>
                          <a:ea typeface="Cambria Math" panose="02040503050406030204" pitchFamily="18" charset="0"/>
                        </a:rPr>
                        <m:t>−</m:t>
                      </m:r>
                      <m:r>
                        <a:rPr lang="en-GB" sz="5400" b="1" i="1" smtClean="0">
                          <a:solidFill>
                            <a:schemeClr val="tx1"/>
                          </a:solidFill>
                          <a:latin typeface="Cambria Math" panose="02040503050406030204" pitchFamily="18" charset="0"/>
                          <a:ea typeface="Cambria Math" panose="02040503050406030204" pitchFamily="18" charset="0"/>
                        </a:rPr>
                        <m:t>𝟐</m:t>
                      </m:r>
                      <m:r>
                        <a:rPr lang="en-GB" sz="5400" b="1" i="1" smtClean="0">
                          <a:latin typeface="Cambria Math" panose="02040503050406030204" pitchFamily="18" charset="0"/>
                        </a:rPr>
                        <m:t>=</m:t>
                      </m:r>
                      <m:r>
                        <a:rPr lang="en-GB" sz="5400" b="1" i="1" smtClean="0">
                          <a:latin typeface="Cambria Math" panose="02040503050406030204" pitchFamily="18" charset="0"/>
                        </a:rPr>
                        <m:t>𝟒𝟖</m:t>
                      </m:r>
                    </m:oMath>
                  </m:oMathPara>
                </a14:m>
                <a:endParaRPr lang="en-GB" sz="5400" b="1" dirty="0"/>
              </a:p>
            </p:txBody>
          </p:sp>
        </mc:Choice>
        <mc:Fallback xmlns="">
          <p:sp>
            <p:nvSpPr>
              <p:cNvPr id="6" name="TextBox 5"/>
              <p:cNvSpPr txBox="1">
                <a:spLocks noRot="1" noChangeAspect="1" noMove="1" noResize="1" noEditPoints="1" noAdjustHandles="1" noChangeArrowheads="1" noChangeShapeType="1" noTextEdit="1"/>
              </p:cNvSpPr>
              <p:nvPr/>
            </p:nvSpPr>
            <p:spPr>
              <a:xfrm>
                <a:off x="2449012" y="3645231"/>
                <a:ext cx="5206554" cy="830997"/>
              </a:xfrm>
              <a:prstGeom prst="rect">
                <a:avLst/>
              </a:prstGeom>
              <a:blipFill>
                <a:blip r:embed="rId4"/>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1364743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New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w theme" id="{82C8B267-6C26-4376-AF1E-15457D9657DA}" vid="{E6909D98-CAF9-4C7F-BA91-8E2AB8707469}"/>
    </a:ext>
  </a:extLst>
</a:theme>
</file>

<file path=ppt/theme/theme2.xml><?xml version="1.0" encoding="utf-8"?>
<a:theme xmlns:a="http://schemas.openxmlformats.org/drawingml/2006/main" name="Office Theme">
  <a:themeElements>
    <a:clrScheme name="Custom 10">
      <a:dk1>
        <a:sysClr val="windowText" lastClr="000000"/>
      </a:dk1>
      <a:lt1>
        <a:sysClr val="window" lastClr="FFFFFF"/>
      </a:lt1>
      <a:dk2>
        <a:srgbClr val="44546A"/>
      </a:dk2>
      <a:lt2>
        <a:srgbClr val="E7E6E6"/>
      </a:lt2>
      <a:accent1>
        <a:srgbClr val="FFCCCC"/>
      </a:accent1>
      <a:accent2>
        <a:srgbClr val="FF99CC"/>
      </a:accent2>
      <a:accent3>
        <a:srgbClr val="9EDAFF"/>
      </a:accent3>
      <a:accent4>
        <a:srgbClr val="FFCC00"/>
      </a:accent4>
      <a:accent5>
        <a:srgbClr val="70B7FF"/>
      </a:accent5>
      <a:accent6>
        <a:srgbClr val="66FF33"/>
      </a:accent6>
      <a:hlink>
        <a:srgbClr val="CCECFF"/>
      </a:hlink>
      <a:folHlink>
        <a:srgbClr val="99CCFF"/>
      </a:folHlink>
    </a:clrScheme>
    <a:fontScheme name="Custom 4">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Custom 10">
      <a:dk1>
        <a:sysClr val="windowText" lastClr="000000"/>
      </a:dk1>
      <a:lt1>
        <a:sysClr val="window" lastClr="FFFFFF"/>
      </a:lt1>
      <a:dk2>
        <a:srgbClr val="44546A"/>
      </a:dk2>
      <a:lt2>
        <a:srgbClr val="E7E6E6"/>
      </a:lt2>
      <a:accent1>
        <a:srgbClr val="FFCCCC"/>
      </a:accent1>
      <a:accent2>
        <a:srgbClr val="FF99CC"/>
      </a:accent2>
      <a:accent3>
        <a:srgbClr val="9EDAFF"/>
      </a:accent3>
      <a:accent4>
        <a:srgbClr val="FFCC00"/>
      </a:accent4>
      <a:accent5>
        <a:srgbClr val="70B7FF"/>
      </a:accent5>
      <a:accent6>
        <a:srgbClr val="66FF33"/>
      </a:accent6>
      <a:hlink>
        <a:srgbClr val="CCECFF"/>
      </a:hlink>
      <a:folHlink>
        <a:srgbClr val="99CCFF"/>
      </a:folHlink>
    </a:clrScheme>
    <a:fontScheme name="Custom 4">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Office Theme">
  <a:themeElements>
    <a:clrScheme name="Custom 10">
      <a:dk1>
        <a:sysClr val="windowText" lastClr="000000"/>
      </a:dk1>
      <a:lt1>
        <a:sysClr val="window" lastClr="FFFFFF"/>
      </a:lt1>
      <a:dk2>
        <a:srgbClr val="44546A"/>
      </a:dk2>
      <a:lt2>
        <a:srgbClr val="E7E6E6"/>
      </a:lt2>
      <a:accent1>
        <a:srgbClr val="FFCCCC"/>
      </a:accent1>
      <a:accent2>
        <a:srgbClr val="FF99CC"/>
      </a:accent2>
      <a:accent3>
        <a:srgbClr val="9EDAFF"/>
      </a:accent3>
      <a:accent4>
        <a:srgbClr val="FFCC00"/>
      </a:accent4>
      <a:accent5>
        <a:srgbClr val="70B7FF"/>
      </a:accent5>
      <a:accent6>
        <a:srgbClr val="66FF33"/>
      </a:accent6>
      <a:hlink>
        <a:srgbClr val="CCECFF"/>
      </a:hlink>
      <a:folHlink>
        <a:srgbClr val="99CCFF"/>
      </a:folHlink>
    </a:clrScheme>
    <a:fontScheme name="Custom 4">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Archway">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Bluecoat" id="{36F09A4B-91E1-4E8C-877E-48F15A955044}" vid="{0AB1EBC5-FB0A-4F54-87BE-1EB7397C9FD6}"/>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1206</TotalTime>
  <Words>636</Words>
  <Application>Microsoft Office PowerPoint</Application>
  <PresentationFormat>Widescreen</PresentationFormat>
  <Paragraphs>194</Paragraphs>
  <Slides>17</Slides>
  <Notes>0</Notes>
  <HiddenSlides>0</HiddenSlides>
  <MMClips>0</MMClips>
  <ScaleCrop>false</ScaleCrop>
  <HeadingPairs>
    <vt:vector size="6" baseType="variant">
      <vt:variant>
        <vt:lpstr>Fonts Used</vt:lpstr>
      </vt:variant>
      <vt:variant>
        <vt:i4>9</vt:i4>
      </vt:variant>
      <vt:variant>
        <vt:lpstr>Theme</vt:lpstr>
      </vt:variant>
      <vt:variant>
        <vt:i4>5</vt:i4>
      </vt:variant>
      <vt:variant>
        <vt:lpstr>Slide Titles</vt:lpstr>
      </vt:variant>
      <vt:variant>
        <vt:i4>17</vt:i4>
      </vt:variant>
    </vt:vector>
  </HeadingPairs>
  <TitlesOfParts>
    <vt:vector size="31" baseType="lpstr">
      <vt:lpstr>Arial</vt:lpstr>
      <vt:lpstr>Arial Rounded MT Bold</vt:lpstr>
      <vt:lpstr>Calibri</vt:lpstr>
      <vt:lpstr>Calibri Light</vt:lpstr>
      <vt:lpstr>Cambria Math</vt:lpstr>
      <vt:lpstr>Century Gothic</vt:lpstr>
      <vt:lpstr>Comic Sans MS</vt:lpstr>
      <vt:lpstr>Courier New</vt:lpstr>
      <vt:lpstr>Lato</vt:lpstr>
      <vt:lpstr>New theme</vt:lpstr>
      <vt:lpstr>Office Theme</vt:lpstr>
      <vt:lpstr>1_Office Theme</vt:lpstr>
      <vt:lpstr>2_Office Theme</vt:lpstr>
      <vt:lpstr>Archway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Miss N Tran - NES Staff</dc:creator>
  <cp:lastModifiedBy>Miss N Tran - NES Staff</cp:lastModifiedBy>
  <cp:revision>89</cp:revision>
  <dcterms:created xsi:type="dcterms:W3CDTF">2023-09-01T12:24:29Z</dcterms:created>
  <dcterms:modified xsi:type="dcterms:W3CDTF">2025-02-14T14:00:27Z</dcterms:modified>
</cp:coreProperties>
</file>