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notesMasterIdLst>
    <p:notesMasterId r:id="rId27"/>
  </p:notesMasterIdLst>
  <p:sldIdLst>
    <p:sldId id="751" r:id="rId6"/>
    <p:sldId id="459" r:id="rId7"/>
    <p:sldId id="724" r:id="rId8"/>
    <p:sldId id="725" r:id="rId9"/>
    <p:sldId id="722" r:id="rId10"/>
    <p:sldId id="468" r:id="rId11"/>
    <p:sldId id="726" r:id="rId12"/>
    <p:sldId id="469" r:id="rId13"/>
    <p:sldId id="470" r:id="rId14"/>
    <p:sldId id="471" r:id="rId15"/>
    <p:sldId id="473" r:id="rId16"/>
    <p:sldId id="465" r:id="rId17"/>
    <p:sldId id="359" r:id="rId18"/>
    <p:sldId id="475" r:id="rId19"/>
    <p:sldId id="464" r:id="rId20"/>
    <p:sldId id="478" r:id="rId21"/>
    <p:sldId id="748" r:id="rId22"/>
    <p:sldId id="749" r:id="rId23"/>
    <p:sldId id="732" r:id="rId24"/>
    <p:sldId id="730" r:id="rId25"/>
    <p:sldId id="73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ain" id="{2AEF41DC-907E-4661-83E8-BB6D806A5F57}">
          <p14:sldIdLst>
            <p14:sldId id="751"/>
            <p14:sldId id="459"/>
            <p14:sldId id="724"/>
            <p14:sldId id="725"/>
            <p14:sldId id="722"/>
            <p14:sldId id="468"/>
            <p14:sldId id="726"/>
            <p14:sldId id="469"/>
            <p14:sldId id="470"/>
            <p14:sldId id="471"/>
            <p14:sldId id="473"/>
            <p14:sldId id="465"/>
            <p14:sldId id="359"/>
            <p14:sldId id="475"/>
            <p14:sldId id="464"/>
            <p14:sldId id="478"/>
          </p14:sldIdLst>
        </p14:section>
        <p14:section name="Adapt your input" id="{82612842-229E-4000-B07E-9A81ECE8CBEE}">
          <p14:sldIdLst>
            <p14:sldId id="748"/>
            <p14:sldId id="749"/>
          </p14:sldIdLst>
        </p14:section>
        <p14:section name="Printables" id="{48230E1E-B348-479E-BE70-1D60FFD64C26}">
          <p14:sldIdLst>
            <p14:sldId id="732"/>
            <p14:sldId id="730"/>
            <p14:sldId id="73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3495C4A-8CB9-AD84-850A-2F5F3EB59C61}" name="Clare Bond" initials="CB" userId="S::cbond@whiterosemaths.com::88a20119-fa39-4837-ba66-2ec8b766129b" providerId="AD"/>
  <p188:author id="{E2482AB0-4782-AF54-6728-69E531568250}" name="Jessica Wilson" initials="JW" userId="S::jwilson@whiterosemaths.com::1620a10e-3d8e-4d5a-a668-0641367c016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F2FF"/>
    <a:srgbClr val="000000"/>
    <a:srgbClr val="DACBE3"/>
    <a:srgbClr val="F6B7BF"/>
    <a:srgbClr val="FFF482"/>
    <a:srgbClr val="FFFFFF"/>
    <a:srgbClr val="BDD35A"/>
    <a:srgbClr val="F17A11"/>
    <a:srgbClr val="FEF1E9"/>
    <a:srgbClr val="EEF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9A4383-3ECF-4047-8F88-21B7366320CF}" v="2" dt="2025-06-05T12:16:24.0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5" autoAdjust="0"/>
  </p:normalViewPr>
  <p:slideViewPr>
    <p:cSldViewPr snapToGrid="0">
      <p:cViewPr varScale="1">
        <p:scale>
          <a:sx n="65" d="100"/>
          <a:sy n="65" d="100"/>
        </p:scale>
        <p:origin x="7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42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43" Type="http://schemas.microsoft.com/office/2018/10/relationships/authors" Target="author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Wilson" userId="1620a10e-3d8e-4d5a-a668-0641367c016f" providerId="ADAL" clId="{0B16E404-B835-4383-B9A1-F7835432B9E3}"/>
    <pc:docChg chg="custSel modSld modMainMaster">
      <pc:chgData name="Jessica Wilson" userId="1620a10e-3d8e-4d5a-a668-0641367c016f" providerId="ADAL" clId="{0B16E404-B835-4383-B9A1-F7835432B9E3}" dt="2025-04-30T13:48:31.066" v="224"/>
      <pc:docMkLst>
        <pc:docMk/>
      </pc:docMkLst>
      <pc:sldChg chg="addSp delSp modSp mod">
        <pc:chgData name="Jessica Wilson" userId="1620a10e-3d8e-4d5a-a668-0641367c016f" providerId="ADAL" clId="{0B16E404-B835-4383-B9A1-F7835432B9E3}" dt="2025-04-30T12:55:20.698" v="61" actId="478"/>
        <pc:sldMkLst>
          <pc:docMk/>
          <pc:sldMk cId="2245785251" sldId="256"/>
        </pc:sldMkLst>
      </pc:sldChg>
      <pc:sldChg chg="modSp mod">
        <pc:chgData name="Jessica Wilson" userId="1620a10e-3d8e-4d5a-a668-0641367c016f" providerId="ADAL" clId="{0B16E404-B835-4383-B9A1-F7835432B9E3}" dt="2025-04-30T13:00:09.937" v="85" actId="1035"/>
        <pc:sldMkLst>
          <pc:docMk/>
          <pc:sldMk cId="652512093" sldId="459"/>
        </pc:sldMkLst>
        <pc:spChg chg="mod">
          <ac:chgData name="Jessica Wilson" userId="1620a10e-3d8e-4d5a-a668-0641367c016f" providerId="ADAL" clId="{0B16E404-B835-4383-B9A1-F7835432B9E3}" dt="2025-04-30T13:00:09.937" v="85" actId="1035"/>
          <ac:spMkLst>
            <pc:docMk/>
            <pc:sldMk cId="652512093" sldId="459"/>
            <ac:spMk id="3" creationId="{EFFEA4EC-CD23-6BAA-5465-4BA9A8F3E29B}"/>
          </ac:spMkLst>
        </pc:spChg>
        <pc:spChg chg="mod">
          <ac:chgData name="Jessica Wilson" userId="1620a10e-3d8e-4d5a-a668-0641367c016f" providerId="ADAL" clId="{0B16E404-B835-4383-B9A1-F7835432B9E3}" dt="2025-04-30T13:00:09.937" v="85" actId="1035"/>
          <ac:spMkLst>
            <pc:docMk/>
            <pc:sldMk cId="652512093" sldId="459"/>
            <ac:spMk id="16" creationId="{973A075C-CBAF-1ACC-8B22-E3722DDC9D9B}"/>
          </ac:spMkLst>
        </pc:spChg>
        <pc:spChg chg="mod">
          <ac:chgData name="Jessica Wilson" userId="1620a10e-3d8e-4d5a-a668-0641367c016f" providerId="ADAL" clId="{0B16E404-B835-4383-B9A1-F7835432B9E3}" dt="2025-04-30T13:00:09.937" v="85" actId="1035"/>
          <ac:spMkLst>
            <pc:docMk/>
            <pc:sldMk cId="652512093" sldId="459"/>
            <ac:spMk id="20" creationId="{4796605A-DE06-AEF6-17AD-CC114BF79860}"/>
          </ac:spMkLst>
        </pc:spChg>
        <pc:spChg chg="mod">
          <ac:chgData name="Jessica Wilson" userId="1620a10e-3d8e-4d5a-a668-0641367c016f" providerId="ADAL" clId="{0B16E404-B835-4383-B9A1-F7835432B9E3}" dt="2025-04-30T13:00:09.937" v="85" actId="1035"/>
          <ac:spMkLst>
            <pc:docMk/>
            <pc:sldMk cId="652512093" sldId="459"/>
            <ac:spMk id="26" creationId="{BDC63BFE-C134-3264-BE00-46C4C21166BB}"/>
          </ac:spMkLst>
        </pc:spChg>
        <pc:spChg chg="mod">
          <ac:chgData name="Jessica Wilson" userId="1620a10e-3d8e-4d5a-a668-0641367c016f" providerId="ADAL" clId="{0B16E404-B835-4383-B9A1-F7835432B9E3}" dt="2025-04-30T13:00:09.937" v="85" actId="1035"/>
          <ac:spMkLst>
            <pc:docMk/>
            <pc:sldMk cId="652512093" sldId="459"/>
            <ac:spMk id="27" creationId="{DE96A69A-3019-C849-65DD-610EE16FDBEB}"/>
          </ac:spMkLst>
        </pc:spChg>
        <pc:spChg chg="mod">
          <ac:chgData name="Jessica Wilson" userId="1620a10e-3d8e-4d5a-a668-0641367c016f" providerId="ADAL" clId="{0B16E404-B835-4383-B9A1-F7835432B9E3}" dt="2025-04-30T13:00:09.937" v="85" actId="1035"/>
          <ac:spMkLst>
            <pc:docMk/>
            <pc:sldMk cId="652512093" sldId="459"/>
            <ac:spMk id="32" creationId="{F7DF4E7B-1B44-63BB-2C4E-DF9B188E8C8E}"/>
          </ac:spMkLst>
        </pc:spChg>
      </pc:sldChg>
      <pc:sldChg chg="modSp">
        <pc:chgData name="Jessica Wilson" userId="1620a10e-3d8e-4d5a-a668-0641367c016f" providerId="ADAL" clId="{0B16E404-B835-4383-B9A1-F7835432B9E3}" dt="2025-04-30T13:47:28.651" v="208" actId="6549"/>
        <pc:sldMkLst>
          <pc:docMk/>
          <pc:sldMk cId="2250880275" sldId="464"/>
        </pc:sldMkLst>
      </pc:sldChg>
      <pc:sldChg chg="delSp mod delAnim modAnim">
        <pc:chgData name="Jessica Wilson" userId="1620a10e-3d8e-4d5a-a668-0641367c016f" providerId="ADAL" clId="{0B16E404-B835-4383-B9A1-F7835432B9E3}" dt="2025-04-30T13:32:08.771" v="156"/>
        <pc:sldMkLst>
          <pc:docMk/>
          <pc:sldMk cId="3056591569" sldId="468"/>
        </pc:sldMkLst>
      </pc:sldChg>
      <pc:sldChg chg="modSp mod">
        <pc:chgData name="Jessica Wilson" userId="1620a10e-3d8e-4d5a-a668-0641367c016f" providerId="ADAL" clId="{0B16E404-B835-4383-B9A1-F7835432B9E3}" dt="2025-04-30T13:38:51.407" v="207" actId="1076"/>
        <pc:sldMkLst>
          <pc:docMk/>
          <pc:sldMk cId="2809405312" sldId="471"/>
        </pc:sldMkLst>
        <pc:spChg chg="mod">
          <ac:chgData name="Jessica Wilson" userId="1620a10e-3d8e-4d5a-a668-0641367c016f" providerId="ADAL" clId="{0B16E404-B835-4383-B9A1-F7835432B9E3}" dt="2025-04-30T13:38:51.407" v="207" actId="1076"/>
          <ac:spMkLst>
            <pc:docMk/>
            <pc:sldMk cId="2809405312" sldId="471"/>
            <ac:spMk id="7" creationId="{2F4166D9-9494-7BE5-8300-F27F96CC082C}"/>
          </ac:spMkLst>
        </pc:spChg>
        <pc:spChg chg="mod">
          <ac:chgData name="Jessica Wilson" userId="1620a10e-3d8e-4d5a-a668-0641367c016f" providerId="ADAL" clId="{0B16E404-B835-4383-B9A1-F7835432B9E3}" dt="2025-04-30T13:38:51.407" v="207" actId="1076"/>
          <ac:spMkLst>
            <pc:docMk/>
            <pc:sldMk cId="2809405312" sldId="471"/>
            <ac:spMk id="10" creationId="{4D958B93-6BF7-13C0-3471-5741F14BED98}"/>
          </ac:spMkLst>
        </pc:spChg>
      </pc:sldChg>
      <pc:sldChg chg="modSp mod">
        <pc:chgData name="Jessica Wilson" userId="1620a10e-3d8e-4d5a-a668-0641367c016f" providerId="ADAL" clId="{0B16E404-B835-4383-B9A1-F7835432B9E3}" dt="2025-04-30T13:24:06.827" v="142" actId="20577"/>
        <pc:sldMkLst>
          <pc:docMk/>
          <pc:sldMk cId="2535529125" sldId="725"/>
        </pc:sldMkLst>
        <pc:spChg chg="mod">
          <ac:chgData name="Jessica Wilson" userId="1620a10e-3d8e-4d5a-a668-0641367c016f" providerId="ADAL" clId="{0B16E404-B835-4383-B9A1-F7835432B9E3}" dt="2025-04-30T13:15:21.574" v="141" actId="1035"/>
          <ac:spMkLst>
            <pc:docMk/>
            <pc:sldMk cId="2535529125" sldId="725"/>
            <ac:spMk id="2" creationId="{F4662F30-3A7B-5042-512B-74F823ABBB41}"/>
          </ac:spMkLst>
        </pc:spChg>
        <pc:spChg chg="mod">
          <ac:chgData name="Jessica Wilson" userId="1620a10e-3d8e-4d5a-a668-0641367c016f" providerId="ADAL" clId="{0B16E404-B835-4383-B9A1-F7835432B9E3}" dt="2025-04-30T13:15:15.265" v="113" actId="1037"/>
          <ac:spMkLst>
            <pc:docMk/>
            <pc:sldMk cId="2535529125" sldId="725"/>
            <ac:spMk id="3" creationId="{0E259CDB-CC8D-42D1-04C3-F4123E5AA317}"/>
          </ac:spMkLst>
        </pc:spChg>
        <pc:spChg chg="mod">
          <ac:chgData name="Jessica Wilson" userId="1620a10e-3d8e-4d5a-a668-0641367c016f" providerId="ADAL" clId="{0B16E404-B835-4383-B9A1-F7835432B9E3}" dt="2025-04-30T13:15:21.574" v="141" actId="1035"/>
          <ac:spMkLst>
            <pc:docMk/>
            <pc:sldMk cId="2535529125" sldId="725"/>
            <ac:spMk id="5" creationId="{47FBA042-963C-46B5-98BD-C7BEC1D7D49C}"/>
          </ac:spMkLst>
        </pc:spChg>
        <pc:spChg chg="mod">
          <ac:chgData name="Jessica Wilson" userId="1620a10e-3d8e-4d5a-a668-0641367c016f" providerId="ADAL" clId="{0B16E404-B835-4383-B9A1-F7835432B9E3}" dt="2025-04-30T13:15:21.574" v="141" actId="1035"/>
          <ac:spMkLst>
            <pc:docMk/>
            <pc:sldMk cId="2535529125" sldId="725"/>
            <ac:spMk id="13" creationId="{1AED957A-0A89-80A2-518B-120A6B0CA0BD}"/>
          </ac:spMkLst>
        </pc:spChg>
        <pc:spChg chg="mod">
          <ac:chgData name="Jessica Wilson" userId="1620a10e-3d8e-4d5a-a668-0641367c016f" providerId="ADAL" clId="{0B16E404-B835-4383-B9A1-F7835432B9E3}" dt="2025-04-30T13:15:15.265" v="113" actId="1037"/>
          <ac:spMkLst>
            <pc:docMk/>
            <pc:sldMk cId="2535529125" sldId="725"/>
            <ac:spMk id="14" creationId="{5032FEBB-5498-1039-0178-9CA0852AC946}"/>
          </ac:spMkLst>
        </pc:spChg>
        <pc:spChg chg="mod">
          <ac:chgData name="Jessica Wilson" userId="1620a10e-3d8e-4d5a-a668-0641367c016f" providerId="ADAL" clId="{0B16E404-B835-4383-B9A1-F7835432B9E3}" dt="2025-04-30T13:24:06.827" v="142" actId="20577"/>
          <ac:spMkLst>
            <pc:docMk/>
            <pc:sldMk cId="2535529125" sldId="725"/>
            <ac:spMk id="16" creationId="{9962D154-FD01-7CE6-2A1F-F21C901653F7}"/>
          </ac:spMkLst>
        </pc:spChg>
        <pc:spChg chg="mod">
          <ac:chgData name="Jessica Wilson" userId="1620a10e-3d8e-4d5a-a668-0641367c016f" providerId="ADAL" clId="{0B16E404-B835-4383-B9A1-F7835432B9E3}" dt="2025-04-30T13:15:21.574" v="141" actId="1035"/>
          <ac:spMkLst>
            <pc:docMk/>
            <pc:sldMk cId="2535529125" sldId="725"/>
            <ac:spMk id="19" creationId="{49E58A68-010F-6C3B-6CDB-2F70ED183AD5}"/>
          </ac:spMkLst>
        </pc:spChg>
        <pc:spChg chg="mod">
          <ac:chgData name="Jessica Wilson" userId="1620a10e-3d8e-4d5a-a668-0641367c016f" providerId="ADAL" clId="{0B16E404-B835-4383-B9A1-F7835432B9E3}" dt="2025-04-30T13:15:21.574" v="141" actId="1035"/>
          <ac:spMkLst>
            <pc:docMk/>
            <pc:sldMk cId="2535529125" sldId="725"/>
            <ac:spMk id="21" creationId="{5F42F0B6-15E3-4EE5-5BB1-75659E762292}"/>
          </ac:spMkLst>
        </pc:spChg>
        <pc:spChg chg="mod">
          <ac:chgData name="Jessica Wilson" userId="1620a10e-3d8e-4d5a-a668-0641367c016f" providerId="ADAL" clId="{0B16E404-B835-4383-B9A1-F7835432B9E3}" dt="2025-04-30T13:15:15.265" v="113" actId="1037"/>
          <ac:spMkLst>
            <pc:docMk/>
            <pc:sldMk cId="2535529125" sldId="725"/>
            <ac:spMk id="23" creationId="{C3B8F00E-6CAF-5D3C-FCBB-EEAD086FB94C}"/>
          </ac:spMkLst>
        </pc:spChg>
      </pc:sldChg>
      <pc:sldChg chg="modSp mod">
        <pc:chgData name="Jessica Wilson" userId="1620a10e-3d8e-4d5a-a668-0641367c016f" providerId="ADAL" clId="{0B16E404-B835-4383-B9A1-F7835432B9E3}" dt="2025-04-30T13:33:28.385" v="204" actId="1037"/>
        <pc:sldMkLst>
          <pc:docMk/>
          <pc:sldMk cId="2809189869" sldId="726"/>
        </pc:sldMkLst>
        <pc:spChg chg="mod">
          <ac:chgData name="Jessica Wilson" userId="1620a10e-3d8e-4d5a-a668-0641367c016f" providerId="ADAL" clId="{0B16E404-B835-4383-B9A1-F7835432B9E3}" dt="2025-04-30T13:33:17.737" v="178" actId="1037"/>
          <ac:spMkLst>
            <pc:docMk/>
            <pc:sldMk cId="2809189869" sldId="726"/>
            <ac:spMk id="6" creationId="{20202FEC-C090-CA0A-04C7-D78E6D1DBCF5}"/>
          </ac:spMkLst>
        </pc:spChg>
        <pc:spChg chg="mod">
          <ac:chgData name="Jessica Wilson" userId="1620a10e-3d8e-4d5a-a668-0641367c016f" providerId="ADAL" clId="{0B16E404-B835-4383-B9A1-F7835432B9E3}" dt="2025-04-30T13:33:13.708" v="169" actId="1035"/>
          <ac:spMkLst>
            <pc:docMk/>
            <pc:sldMk cId="2809189869" sldId="726"/>
            <ac:spMk id="8" creationId="{CFB5AAC7-E7BC-D95F-EA8E-0F271FF65C5C}"/>
          </ac:spMkLst>
        </pc:spChg>
        <pc:spChg chg="mod">
          <ac:chgData name="Jessica Wilson" userId="1620a10e-3d8e-4d5a-a668-0641367c016f" providerId="ADAL" clId="{0B16E404-B835-4383-B9A1-F7835432B9E3}" dt="2025-04-30T13:33:13.708" v="169" actId="1035"/>
          <ac:spMkLst>
            <pc:docMk/>
            <pc:sldMk cId="2809189869" sldId="726"/>
            <ac:spMk id="9" creationId="{59098715-B1D1-A0B0-3568-A8F0C07E6278}"/>
          </ac:spMkLst>
        </pc:spChg>
        <pc:spChg chg="mod">
          <ac:chgData name="Jessica Wilson" userId="1620a10e-3d8e-4d5a-a668-0641367c016f" providerId="ADAL" clId="{0B16E404-B835-4383-B9A1-F7835432B9E3}" dt="2025-04-30T13:33:13.708" v="169" actId="1035"/>
          <ac:spMkLst>
            <pc:docMk/>
            <pc:sldMk cId="2809189869" sldId="726"/>
            <ac:spMk id="10" creationId="{D1630CF2-D1E4-01DE-425D-B41E3BB6A4F1}"/>
          </ac:spMkLst>
        </pc:spChg>
        <pc:spChg chg="mod">
          <ac:chgData name="Jessica Wilson" userId="1620a10e-3d8e-4d5a-a668-0641367c016f" providerId="ADAL" clId="{0B16E404-B835-4383-B9A1-F7835432B9E3}" dt="2025-04-30T13:33:13.708" v="169" actId="1035"/>
          <ac:spMkLst>
            <pc:docMk/>
            <pc:sldMk cId="2809189869" sldId="726"/>
            <ac:spMk id="15" creationId="{2ACFD377-B20E-9730-EB04-CB56A95CB79E}"/>
          </ac:spMkLst>
        </pc:spChg>
        <pc:spChg chg="mod">
          <ac:chgData name="Jessica Wilson" userId="1620a10e-3d8e-4d5a-a668-0641367c016f" providerId="ADAL" clId="{0B16E404-B835-4383-B9A1-F7835432B9E3}" dt="2025-04-30T13:33:13.708" v="169" actId="1035"/>
          <ac:spMkLst>
            <pc:docMk/>
            <pc:sldMk cId="2809189869" sldId="726"/>
            <ac:spMk id="16" creationId="{8A4D2513-55A5-100C-6992-AB88C9CD3C35}"/>
          </ac:spMkLst>
        </pc:spChg>
        <pc:spChg chg="mod">
          <ac:chgData name="Jessica Wilson" userId="1620a10e-3d8e-4d5a-a668-0641367c016f" providerId="ADAL" clId="{0B16E404-B835-4383-B9A1-F7835432B9E3}" dt="2025-04-30T13:33:13.708" v="169" actId="1035"/>
          <ac:spMkLst>
            <pc:docMk/>
            <pc:sldMk cId="2809189869" sldId="726"/>
            <ac:spMk id="17" creationId="{8DF16A8E-7008-B5F5-3FC2-A90ED22F2C2B}"/>
          </ac:spMkLst>
        </pc:spChg>
        <pc:spChg chg="mod">
          <ac:chgData name="Jessica Wilson" userId="1620a10e-3d8e-4d5a-a668-0641367c016f" providerId="ADAL" clId="{0B16E404-B835-4383-B9A1-F7835432B9E3}" dt="2025-04-30T13:33:13.708" v="169" actId="1035"/>
          <ac:spMkLst>
            <pc:docMk/>
            <pc:sldMk cId="2809189869" sldId="726"/>
            <ac:spMk id="20" creationId="{74F7E5A2-DA97-5CB7-975E-04365C1333E7}"/>
          </ac:spMkLst>
        </pc:spChg>
        <pc:spChg chg="mod">
          <ac:chgData name="Jessica Wilson" userId="1620a10e-3d8e-4d5a-a668-0641367c016f" providerId="ADAL" clId="{0B16E404-B835-4383-B9A1-F7835432B9E3}" dt="2025-04-30T13:33:28.385" v="204" actId="1037"/>
          <ac:spMkLst>
            <pc:docMk/>
            <pc:sldMk cId="2809189869" sldId="726"/>
            <ac:spMk id="46" creationId="{A6AF6F00-DDE0-A559-99A8-A930F46ABB6E}"/>
          </ac:spMkLst>
        </pc:spChg>
        <pc:spChg chg="mod">
          <ac:chgData name="Jessica Wilson" userId="1620a10e-3d8e-4d5a-a668-0641367c016f" providerId="ADAL" clId="{0B16E404-B835-4383-B9A1-F7835432B9E3}" dt="2025-04-30T13:33:23.645" v="195" actId="1035"/>
          <ac:spMkLst>
            <pc:docMk/>
            <pc:sldMk cId="2809189869" sldId="726"/>
            <ac:spMk id="48" creationId="{A290C9F7-68BB-770C-580F-828380BD0E7C}"/>
          </ac:spMkLst>
        </pc:spChg>
        <pc:spChg chg="mod">
          <ac:chgData name="Jessica Wilson" userId="1620a10e-3d8e-4d5a-a668-0641367c016f" providerId="ADAL" clId="{0B16E404-B835-4383-B9A1-F7835432B9E3}" dt="2025-04-30T13:33:23.645" v="195" actId="1035"/>
          <ac:spMkLst>
            <pc:docMk/>
            <pc:sldMk cId="2809189869" sldId="726"/>
            <ac:spMk id="49" creationId="{5D40DC89-42DC-B8BF-8D76-DDE8769AC1D8}"/>
          </ac:spMkLst>
        </pc:spChg>
        <pc:spChg chg="mod">
          <ac:chgData name="Jessica Wilson" userId="1620a10e-3d8e-4d5a-a668-0641367c016f" providerId="ADAL" clId="{0B16E404-B835-4383-B9A1-F7835432B9E3}" dt="2025-04-30T13:33:23.645" v="195" actId="1035"/>
          <ac:spMkLst>
            <pc:docMk/>
            <pc:sldMk cId="2809189869" sldId="726"/>
            <ac:spMk id="52" creationId="{647413F7-A914-FA89-1933-7E34162C3249}"/>
          </ac:spMkLst>
        </pc:spChg>
        <pc:spChg chg="mod">
          <ac:chgData name="Jessica Wilson" userId="1620a10e-3d8e-4d5a-a668-0641367c016f" providerId="ADAL" clId="{0B16E404-B835-4383-B9A1-F7835432B9E3}" dt="2025-04-30T13:33:23.645" v="195" actId="1035"/>
          <ac:spMkLst>
            <pc:docMk/>
            <pc:sldMk cId="2809189869" sldId="726"/>
            <ac:spMk id="53" creationId="{A3C682B7-4EDA-B965-8EA8-31CFFEF4087C}"/>
          </ac:spMkLst>
        </pc:spChg>
        <pc:spChg chg="mod">
          <ac:chgData name="Jessica Wilson" userId="1620a10e-3d8e-4d5a-a668-0641367c016f" providerId="ADAL" clId="{0B16E404-B835-4383-B9A1-F7835432B9E3}" dt="2025-04-30T13:33:23.645" v="195" actId="1035"/>
          <ac:spMkLst>
            <pc:docMk/>
            <pc:sldMk cId="2809189869" sldId="726"/>
            <ac:spMk id="57" creationId="{BAFE4DCD-BA7F-BE7F-86EB-133F1F3E0CA7}"/>
          </ac:spMkLst>
        </pc:spChg>
        <pc:spChg chg="mod">
          <ac:chgData name="Jessica Wilson" userId="1620a10e-3d8e-4d5a-a668-0641367c016f" providerId="ADAL" clId="{0B16E404-B835-4383-B9A1-F7835432B9E3}" dt="2025-04-30T13:33:23.645" v="195" actId="1035"/>
          <ac:spMkLst>
            <pc:docMk/>
            <pc:sldMk cId="2809189869" sldId="726"/>
            <ac:spMk id="58" creationId="{19525061-8E46-EC62-965A-9BF033BB5000}"/>
          </ac:spMkLst>
        </pc:spChg>
        <pc:spChg chg="mod">
          <ac:chgData name="Jessica Wilson" userId="1620a10e-3d8e-4d5a-a668-0641367c016f" providerId="ADAL" clId="{0B16E404-B835-4383-B9A1-F7835432B9E3}" dt="2025-04-30T13:33:23.645" v="195" actId="1035"/>
          <ac:spMkLst>
            <pc:docMk/>
            <pc:sldMk cId="2809189869" sldId="726"/>
            <ac:spMk id="59" creationId="{9BAF4AB7-C5B6-C78E-BB1F-7242AAD2038E}"/>
          </ac:spMkLst>
        </pc:spChg>
        <pc:cxnChg chg="mod">
          <ac:chgData name="Jessica Wilson" userId="1620a10e-3d8e-4d5a-a668-0641367c016f" providerId="ADAL" clId="{0B16E404-B835-4383-B9A1-F7835432B9E3}" dt="2025-04-30T13:33:13.708" v="169" actId="1035"/>
          <ac:cxnSpMkLst>
            <pc:docMk/>
            <pc:sldMk cId="2809189869" sldId="726"/>
            <ac:cxnSpMk id="14" creationId="{1546B8EB-008A-CBA3-2208-0D9BCB060730}"/>
          </ac:cxnSpMkLst>
        </pc:cxnChg>
        <pc:cxnChg chg="mod">
          <ac:chgData name="Jessica Wilson" userId="1620a10e-3d8e-4d5a-a668-0641367c016f" providerId="ADAL" clId="{0B16E404-B835-4383-B9A1-F7835432B9E3}" dt="2025-04-30T13:33:23.645" v="195" actId="1035"/>
          <ac:cxnSpMkLst>
            <pc:docMk/>
            <pc:sldMk cId="2809189869" sldId="726"/>
            <ac:cxnSpMk id="55" creationId="{057C2D98-8140-11D2-5C8D-6BA86CA6C37D}"/>
          </ac:cxnSpMkLst>
        </pc:cxnChg>
      </pc:sldChg>
      <pc:sldChg chg="modAnim">
        <pc:chgData name="Jessica Wilson" userId="1620a10e-3d8e-4d5a-a668-0641367c016f" providerId="ADAL" clId="{0B16E404-B835-4383-B9A1-F7835432B9E3}" dt="2025-04-30T13:48:27.256" v="220"/>
        <pc:sldMkLst>
          <pc:docMk/>
          <pc:sldMk cId="622398912" sldId="730"/>
        </pc:sldMkLst>
      </pc:sldChg>
      <pc:sldChg chg="modAnim">
        <pc:chgData name="Jessica Wilson" userId="1620a10e-3d8e-4d5a-a668-0641367c016f" providerId="ADAL" clId="{0B16E404-B835-4383-B9A1-F7835432B9E3}" dt="2025-04-30T13:48:31.066" v="224"/>
        <pc:sldMkLst>
          <pc:docMk/>
          <pc:sldMk cId="2417981087" sldId="731"/>
        </pc:sldMkLst>
      </pc:sldChg>
      <pc:sldChg chg="modAnim">
        <pc:chgData name="Jessica Wilson" userId="1620a10e-3d8e-4d5a-a668-0641367c016f" providerId="ADAL" clId="{0B16E404-B835-4383-B9A1-F7835432B9E3}" dt="2025-04-30T13:48:23.161" v="212"/>
        <pc:sldMkLst>
          <pc:docMk/>
          <pc:sldMk cId="1862413260" sldId="732"/>
        </pc:sldMkLst>
      </pc:sldChg>
      <pc:sldMasterChg chg="modSldLayout">
        <pc:chgData name="Jessica Wilson" userId="1620a10e-3d8e-4d5a-a668-0641367c016f" providerId="ADAL" clId="{0B16E404-B835-4383-B9A1-F7835432B9E3}" dt="2025-04-30T12:56:31.361" v="69" actId="12788"/>
        <pc:sldMasterMkLst>
          <pc:docMk/>
          <pc:sldMasterMk cId="1629122036" sldId="2147483648"/>
        </pc:sldMasterMkLst>
        <pc:sldLayoutChg chg="modSp mod">
          <pc:chgData name="Jessica Wilson" userId="1620a10e-3d8e-4d5a-a668-0641367c016f" providerId="ADAL" clId="{0B16E404-B835-4383-B9A1-F7835432B9E3}" dt="2025-04-30T12:56:16.871" v="66" actId="12788"/>
          <pc:sldLayoutMkLst>
            <pc:docMk/>
            <pc:sldMasterMk cId="1629122036" sldId="2147483648"/>
            <pc:sldLayoutMk cId="1235818933" sldId="2147483665"/>
          </pc:sldLayoutMkLst>
          <pc:spChg chg="mod">
            <ac:chgData name="Jessica Wilson" userId="1620a10e-3d8e-4d5a-a668-0641367c016f" providerId="ADAL" clId="{0B16E404-B835-4383-B9A1-F7835432B9E3}" dt="2025-04-30T12:56:16.871" v="66" actId="12788"/>
            <ac:spMkLst>
              <pc:docMk/>
              <pc:sldMasterMk cId="1629122036" sldId="2147483648"/>
              <pc:sldLayoutMk cId="1235818933" sldId="2147483665"/>
              <ac:spMk id="3" creationId="{D4A60BE4-196F-765F-989C-36094B56DED0}"/>
            </ac:spMkLst>
          </pc:spChg>
        </pc:sldLayoutChg>
        <pc:sldLayoutChg chg="modSp mod">
          <pc:chgData name="Jessica Wilson" userId="1620a10e-3d8e-4d5a-a668-0641367c016f" providerId="ADAL" clId="{0B16E404-B835-4383-B9A1-F7835432B9E3}" dt="2025-04-30T12:56:01.534" v="62" actId="12788"/>
          <pc:sldLayoutMkLst>
            <pc:docMk/>
            <pc:sldMasterMk cId="1629122036" sldId="2147483648"/>
            <pc:sldLayoutMk cId="3220431822" sldId="2147483666"/>
          </pc:sldLayoutMkLst>
          <pc:spChg chg="mod">
            <ac:chgData name="Jessica Wilson" userId="1620a10e-3d8e-4d5a-a668-0641367c016f" providerId="ADAL" clId="{0B16E404-B835-4383-B9A1-F7835432B9E3}" dt="2025-04-30T12:56:01.534" v="62" actId="12788"/>
            <ac:spMkLst>
              <pc:docMk/>
              <pc:sldMasterMk cId="1629122036" sldId="2147483648"/>
              <pc:sldLayoutMk cId="3220431822" sldId="2147483666"/>
              <ac:spMk id="10" creationId="{F30B0084-4F15-0F68-0228-397C85C18E92}"/>
            </ac:spMkLst>
          </pc:spChg>
        </pc:sldLayoutChg>
        <pc:sldLayoutChg chg="modSp mod">
          <pc:chgData name="Jessica Wilson" userId="1620a10e-3d8e-4d5a-a668-0641367c016f" providerId="ADAL" clId="{0B16E404-B835-4383-B9A1-F7835432B9E3}" dt="2025-04-30T12:56:05.071" v="63" actId="12788"/>
          <pc:sldLayoutMkLst>
            <pc:docMk/>
            <pc:sldMasterMk cId="1629122036" sldId="2147483648"/>
            <pc:sldLayoutMk cId="3080669625" sldId="2147483667"/>
          </pc:sldLayoutMkLst>
          <pc:spChg chg="mod">
            <ac:chgData name="Jessica Wilson" userId="1620a10e-3d8e-4d5a-a668-0641367c016f" providerId="ADAL" clId="{0B16E404-B835-4383-B9A1-F7835432B9E3}" dt="2025-04-30T12:56:05.071" v="63" actId="12788"/>
            <ac:spMkLst>
              <pc:docMk/>
              <pc:sldMasterMk cId="1629122036" sldId="2147483648"/>
              <pc:sldLayoutMk cId="3080669625" sldId="2147483667"/>
              <ac:spMk id="7" creationId="{A410C184-F376-8A7B-6229-550309238F8F}"/>
            </ac:spMkLst>
          </pc:spChg>
        </pc:sldLayoutChg>
        <pc:sldLayoutChg chg="modSp mod">
          <pc:chgData name="Jessica Wilson" userId="1620a10e-3d8e-4d5a-a668-0641367c016f" providerId="ADAL" clId="{0B16E404-B835-4383-B9A1-F7835432B9E3}" dt="2025-04-30T12:56:23.079" v="67" actId="12788"/>
          <pc:sldLayoutMkLst>
            <pc:docMk/>
            <pc:sldMasterMk cId="1629122036" sldId="2147483648"/>
            <pc:sldLayoutMk cId="2374599692" sldId="2147483681"/>
          </pc:sldLayoutMkLst>
          <pc:spChg chg="mod">
            <ac:chgData name="Jessica Wilson" userId="1620a10e-3d8e-4d5a-a668-0641367c016f" providerId="ADAL" clId="{0B16E404-B835-4383-B9A1-F7835432B9E3}" dt="2025-04-30T12:56:23.079" v="67" actId="12788"/>
            <ac:spMkLst>
              <pc:docMk/>
              <pc:sldMasterMk cId="1629122036" sldId="2147483648"/>
              <pc:sldLayoutMk cId="2374599692" sldId="2147483681"/>
              <ac:spMk id="3" creationId="{89ACDD80-CDD3-23CF-D3D4-1F99D07E4D43}"/>
            </ac:spMkLst>
          </pc:spChg>
        </pc:sldLayoutChg>
        <pc:sldLayoutChg chg="modSp mod">
          <pc:chgData name="Jessica Wilson" userId="1620a10e-3d8e-4d5a-a668-0641367c016f" providerId="ADAL" clId="{0B16E404-B835-4383-B9A1-F7835432B9E3}" dt="2025-04-30T12:56:27.779" v="68" actId="12788"/>
          <pc:sldLayoutMkLst>
            <pc:docMk/>
            <pc:sldMasterMk cId="1629122036" sldId="2147483648"/>
            <pc:sldLayoutMk cId="1957662036" sldId="2147483685"/>
          </pc:sldLayoutMkLst>
          <pc:spChg chg="mod">
            <ac:chgData name="Jessica Wilson" userId="1620a10e-3d8e-4d5a-a668-0641367c016f" providerId="ADAL" clId="{0B16E404-B835-4383-B9A1-F7835432B9E3}" dt="2025-04-30T12:56:27.779" v="68" actId="12788"/>
            <ac:spMkLst>
              <pc:docMk/>
              <pc:sldMasterMk cId="1629122036" sldId="2147483648"/>
              <pc:sldLayoutMk cId="1957662036" sldId="2147483685"/>
              <ac:spMk id="9" creationId="{74DC63F7-6886-B6DB-A8D1-5FC6EA21C8AA}"/>
            </ac:spMkLst>
          </pc:spChg>
        </pc:sldLayoutChg>
        <pc:sldLayoutChg chg="modSp mod">
          <pc:chgData name="Jessica Wilson" userId="1620a10e-3d8e-4d5a-a668-0641367c016f" providerId="ADAL" clId="{0B16E404-B835-4383-B9A1-F7835432B9E3}" dt="2025-04-30T12:56:31.361" v="69" actId="12788"/>
          <pc:sldLayoutMkLst>
            <pc:docMk/>
            <pc:sldMasterMk cId="1629122036" sldId="2147483648"/>
            <pc:sldLayoutMk cId="3880663838" sldId="2147483686"/>
          </pc:sldLayoutMkLst>
          <pc:spChg chg="mod">
            <ac:chgData name="Jessica Wilson" userId="1620a10e-3d8e-4d5a-a668-0641367c016f" providerId="ADAL" clId="{0B16E404-B835-4383-B9A1-F7835432B9E3}" dt="2025-04-30T12:56:31.361" v="69" actId="12788"/>
            <ac:spMkLst>
              <pc:docMk/>
              <pc:sldMasterMk cId="1629122036" sldId="2147483648"/>
              <pc:sldLayoutMk cId="3880663838" sldId="2147483686"/>
              <ac:spMk id="3" creationId="{1FB1456E-8669-C60A-115E-F3D4FB0D9D15}"/>
            </ac:spMkLst>
          </pc:spChg>
        </pc:sldLayoutChg>
      </pc:sldMasterChg>
    </pc:docChg>
  </pc:docChgLst>
  <pc:docChgLst>
    <pc:chgData name="Rob Clasper" userId="3a7de0f7-bdb8-45f2-9255-8504221e4c47" providerId="ADAL" clId="{4F6CCB36-45B0-45A4-8E50-B6D50859C2C9}"/>
    <pc:docChg chg="undo custSel modSld">
      <pc:chgData name="Rob Clasper" userId="3a7de0f7-bdb8-45f2-9255-8504221e4c47" providerId="ADAL" clId="{4F6CCB36-45B0-45A4-8E50-B6D50859C2C9}" dt="2025-05-16T08:35:11.106" v="188" actId="478"/>
      <pc:docMkLst>
        <pc:docMk/>
      </pc:docMkLst>
      <pc:sldChg chg="delSp modSp mod">
        <pc:chgData name="Rob Clasper" userId="3a7de0f7-bdb8-45f2-9255-8504221e4c47" providerId="ADAL" clId="{4F6CCB36-45B0-45A4-8E50-B6D50859C2C9}" dt="2025-05-16T08:33:43.929" v="187" actId="167"/>
        <pc:sldMkLst>
          <pc:docMk/>
          <pc:sldMk cId="3445831148" sldId="359"/>
        </pc:sldMkLst>
        <pc:spChg chg="mod">
          <ac:chgData name="Rob Clasper" userId="3a7de0f7-bdb8-45f2-9255-8504221e4c47" providerId="ADAL" clId="{4F6CCB36-45B0-45A4-8E50-B6D50859C2C9}" dt="2025-05-16T08:33:22.191" v="186" actId="1035"/>
          <ac:spMkLst>
            <pc:docMk/>
            <pc:sldMk cId="3445831148" sldId="359"/>
            <ac:spMk id="23" creationId="{5D9EAE50-100D-5E2E-8FD1-ADBD752CB9B9}"/>
          </ac:spMkLst>
        </pc:spChg>
        <pc:spChg chg="mod">
          <ac:chgData name="Rob Clasper" userId="3a7de0f7-bdb8-45f2-9255-8504221e4c47" providerId="ADAL" clId="{4F6CCB36-45B0-45A4-8E50-B6D50859C2C9}" dt="2025-05-16T08:33:14.417" v="173" actId="12789"/>
          <ac:spMkLst>
            <pc:docMk/>
            <pc:sldMk cId="3445831148" sldId="359"/>
            <ac:spMk id="25" creationId="{6B3D519D-5494-D563-F509-B3F56DD8AD5D}"/>
          </ac:spMkLst>
        </pc:spChg>
        <pc:spChg chg="mod">
          <ac:chgData name="Rob Clasper" userId="3a7de0f7-bdb8-45f2-9255-8504221e4c47" providerId="ADAL" clId="{4F6CCB36-45B0-45A4-8E50-B6D50859C2C9}" dt="2025-05-16T08:33:14.417" v="173" actId="12789"/>
          <ac:spMkLst>
            <pc:docMk/>
            <pc:sldMk cId="3445831148" sldId="359"/>
            <ac:spMk id="28" creationId="{097AD49F-90C3-04C0-8639-A621B063640F}"/>
          </ac:spMkLst>
        </pc:spChg>
        <pc:spChg chg="mod">
          <ac:chgData name="Rob Clasper" userId="3a7de0f7-bdb8-45f2-9255-8504221e4c47" providerId="ADAL" clId="{4F6CCB36-45B0-45A4-8E50-B6D50859C2C9}" dt="2025-05-16T08:33:14.417" v="173" actId="12789"/>
          <ac:spMkLst>
            <pc:docMk/>
            <pc:sldMk cId="3445831148" sldId="359"/>
            <ac:spMk id="29" creationId="{0DE5F346-AC2C-06A9-BF5B-FF0A235D27F8}"/>
          </ac:spMkLst>
        </pc:spChg>
        <pc:spChg chg="mod">
          <ac:chgData name="Rob Clasper" userId="3a7de0f7-bdb8-45f2-9255-8504221e4c47" providerId="ADAL" clId="{4F6CCB36-45B0-45A4-8E50-B6D50859C2C9}" dt="2025-05-16T08:33:14.417" v="173" actId="12789"/>
          <ac:spMkLst>
            <pc:docMk/>
            <pc:sldMk cId="3445831148" sldId="359"/>
            <ac:spMk id="76" creationId="{9730406B-0CB2-2711-EBC6-4E5DF1A6E595}"/>
          </ac:spMkLst>
        </pc:spChg>
        <pc:spChg chg="mod">
          <ac:chgData name="Rob Clasper" userId="3a7de0f7-bdb8-45f2-9255-8504221e4c47" providerId="ADAL" clId="{4F6CCB36-45B0-45A4-8E50-B6D50859C2C9}" dt="2025-05-16T08:33:14.417" v="173" actId="12789"/>
          <ac:spMkLst>
            <pc:docMk/>
            <pc:sldMk cId="3445831148" sldId="359"/>
            <ac:spMk id="77" creationId="{2AF30D65-2FE1-20A9-E2F7-224BDE66D575}"/>
          </ac:spMkLst>
        </pc:spChg>
        <pc:spChg chg="mod">
          <ac:chgData name="Rob Clasper" userId="3a7de0f7-bdb8-45f2-9255-8504221e4c47" providerId="ADAL" clId="{4F6CCB36-45B0-45A4-8E50-B6D50859C2C9}" dt="2025-05-16T08:33:14.417" v="173" actId="12789"/>
          <ac:spMkLst>
            <pc:docMk/>
            <pc:sldMk cId="3445831148" sldId="359"/>
            <ac:spMk id="79" creationId="{17C0502E-7B0C-07AB-C05B-56003CE77977}"/>
          </ac:spMkLst>
        </pc:spChg>
        <pc:spChg chg="mod">
          <ac:chgData name="Rob Clasper" userId="3a7de0f7-bdb8-45f2-9255-8504221e4c47" providerId="ADAL" clId="{4F6CCB36-45B0-45A4-8E50-B6D50859C2C9}" dt="2025-05-16T08:33:14.417" v="173" actId="12789"/>
          <ac:spMkLst>
            <pc:docMk/>
            <pc:sldMk cId="3445831148" sldId="359"/>
            <ac:spMk id="80" creationId="{214B0734-CAD0-A041-9EEA-144629C07150}"/>
          </ac:spMkLst>
        </pc:spChg>
        <pc:cxnChg chg="ord">
          <ac:chgData name="Rob Clasper" userId="3a7de0f7-bdb8-45f2-9255-8504221e4c47" providerId="ADAL" clId="{4F6CCB36-45B0-45A4-8E50-B6D50859C2C9}" dt="2025-05-16T08:33:43.929" v="187" actId="167"/>
          <ac:cxnSpMkLst>
            <pc:docMk/>
            <pc:sldMk cId="3445831148" sldId="359"/>
            <ac:cxnSpMk id="75" creationId="{EEE53DBF-EE8C-C93D-3471-73036F010642}"/>
          </ac:cxnSpMkLst>
        </pc:cxnChg>
        <pc:cxnChg chg="mod ord">
          <ac:chgData name="Rob Clasper" userId="3a7de0f7-bdb8-45f2-9255-8504221e4c47" providerId="ADAL" clId="{4F6CCB36-45B0-45A4-8E50-B6D50859C2C9}" dt="2025-05-16T08:33:43.929" v="187" actId="167"/>
          <ac:cxnSpMkLst>
            <pc:docMk/>
            <pc:sldMk cId="3445831148" sldId="359"/>
            <ac:cxnSpMk id="78" creationId="{FFB19132-6FAB-C4F9-E760-5968EA5ED149}"/>
          </ac:cxnSpMkLst>
        </pc:cxnChg>
        <pc:cxnChg chg="mod ord">
          <ac:chgData name="Rob Clasper" userId="3a7de0f7-bdb8-45f2-9255-8504221e4c47" providerId="ADAL" clId="{4F6CCB36-45B0-45A4-8E50-B6D50859C2C9}" dt="2025-05-16T08:33:43.929" v="187" actId="167"/>
          <ac:cxnSpMkLst>
            <pc:docMk/>
            <pc:sldMk cId="3445831148" sldId="359"/>
            <ac:cxnSpMk id="81" creationId="{639EF022-5140-2904-F343-E4179AF13E3B}"/>
          </ac:cxnSpMkLst>
        </pc:cxnChg>
      </pc:sldChg>
      <pc:sldChg chg="delSp modSp mod">
        <pc:chgData name="Rob Clasper" userId="3a7de0f7-bdb8-45f2-9255-8504221e4c47" providerId="ADAL" clId="{4F6CCB36-45B0-45A4-8E50-B6D50859C2C9}" dt="2025-05-08T10:45:03.556" v="25" actId="20577"/>
        <pc:sldMkLst>
          <pc:docMk/>
          <pc:sldMk cId="652512093" sldId="459"/>
        </pc:sldMkLst>
        <pc:spChg chg="mod">
          <ac:chgData name="Rob Clasper" userId="3a7de0f7-bdb8-45f2-9255-8504221e4c47" providerId="ADAL" clId="{4F6CCB36-45B0-45A4-8E50-B6D50859C2C9}" dt="2025-05-08T10:45:03.556" v="25" actId="20577"/>
          <ac:spMkLst>
            <pc:docMk/>
            <pc:sldMk cId="652512093" sldId="459"/>
            <ac:spMk id="45" creationId="{7FC56140-E656-B630-7AFC-5789DD25BAB6}"/>
          </ac:spMkLst>
        </pc:spChg>
      </pc:sldChg>
      <pc:sldChg chg="delSp mod modAnim">
        <pc:chgData name="Rob Clasper" userId="3a7de0f7-bdb8-45f2-9255-8504221e4c47" providerId="ADAL" clId="{4F6CCB36-45B0-45A4-8E50-B6D50859C2C9}" dt="2025-05-08T10:51:02.332" v="29"/>
        <pc:sldMkLst>
          <pc:docMk/>
          <pc:sldMk cId="2250880275" sldId="464"/>
        </pc:sldMkLst>
      </pc:sldChg>
      <pc:sldChg chg="addSp delSp modSp mod delAnim modAnim">
        <pc:chgData name="Rob Clasper" userId="3a7de0f7-bdb8-45f2-9255-8504221e4c47" providerId="ADAL" clId="{4F6CCB36-45B0-45A4-8E50-B6D50859C2C9}" dt="2025-05-16T08:32:28.894" v="172"/>
        <pc:sldMkLst>
          <pc:docMk/>
          <pc:sldMk cId="2685968036" sldId="465"/>
        </pc:sldMkLst>
        <pc:picChg chg="add mod">
          <ac:chgData name="Rob Clasper" userId="3a7de0f7-bdb8-45f2-9255-8504221e4c47" providerId="ADAL" clId="{4F6CCB36-45B0-45A4-8E50-B6D50859C2C9}" dt="2025-05-16T08:32:23.089" v="169" actId="1076"/>
          <ac:picMkLst>
            <pc:docMk/>
            <pc:sldMk cId="2685968036" sldId="465"/>
            <ac:picMk id="17" creationId="{2865CD64-2FA6-EE40-2BD2-3A17A59CCB4D}"/>
          </ac:picMkLst>
        </pc:picChg>
      </pc:sldChg>
      <pc:sldChg chg="delSp mod modAnim">
        <pc:chgData name="Rob Clasper" userId="3a7de0f7-bdb8-45f2-9255-8504221e4c47" providerId="ADAL" clId="{4F6CCB36-45B0-45A4-8E50-B6D50859C2C9}" dt="2025-05-16T08:24:31.287" v="38"/>
        <pc:sldMkLst>
          <pc:docMk/>
          <pc:sldMk cId="3056591569" sldId="468"/>
        </pc:sldMkLst>
      </pc:sldChg>
      <pc:sldChg chg="delSp mod">
        <pc:chgData name="Rob Clasper" userId="3a7de0f7-bdb8-45f2-9255-8504221e4c47" providerId="ADAL" clId="{4F6CCB36-45B0-45A4-8E50-B6D50859C2C9}" dt="2025-05-08T10:43:27.408" v="8" actId="478"/>
        <pc:sldMkLst>
          <pc:docMk/>
          <pc:sldMk cId="3382969991" sldId="469"/>
        </pc:sldMkLst>
      </pc:sldChg>
      <pc:sldChg chg="delSp mod modAnim">
        <pc:chgData name="Rob Clasper" userId="3a7de0f7-bdb8-45f2-9255-8504221e4c47" providerId="ADAL" clId="{4F6CCB36-45B0-45A4-8E50-B6D50859C2C9}" dt="2025-05-16T08:25:43.983" v="41"/>
        <pc:sldMkLst>
          <pc:docMk/>
          <pc:sldMk cId="3835298293" sldId="470"/>
        </pc:sldMkLst>
      </pc:sldChg>
      <pc:sldChg chg="delSp mod modAnim">
        <pc:chgData name="Rob Clasper" userId="3a7de0f7-bdb8-45f2-9255-8504221e4c47" providerId="ADAL" clId="{4F6CCB36-45B0-45A4-8E50-B6D50859C2C9}" dt="2025-05-16T08:28:06.811" v="43"/>
        <pc:sldMkLst>
          <pc:docMk/>
          <pc:sldMk cId="2809405312" sldId="471"/>
        </pc:sldMkLst>
      </pc:sldChg>
      <pc:sldChg chg="delSp modSp mod">
        <pc:chgData name="Rob Clasper" userId="3a7de0f7-bdb8-45f2-9255-8504221e4c47" providerId="ADAL" clId="{4F6CCB36-45B0-45A4-8E50-B6D50859C2C9}" dt="2025-05-08T10:49:00.271" v="28" actId="20577"/>
        <pc:sldMkLst>
          <pc:docMk/>
          <pc:sldMk cId="2260480551" sldId="473"/>
        </pc:sldMkLst>
        <pc:spChg chg="mod">
          <ac:chgData name="Rob Clasper" userId="3a7de0f7-bdb8-45f2-9255-8504221e4c47" providerId="ADAL" clId="{4F6CCB36-45B0-45A4-8E50-B6D50859C2C9}" dt="2025-05-08T10:48:55.526" v="26" actId="20577"/>
          <ac:spMkLst>
            <pc:docMk/>
            <pc:sldMk cId="2260480551" sldId="473"/>
            <ac:spMk id="28" creationId="{8BF421C8-6CFB-89D1-4657-F9BC5F7C2C72}"/>
          </ac:spMkLst>
        </pc:spChg>
        <pc:spChg chg="mod">
          <ac:chgData name="Rob Clasper" userId="3a7de0f7-bdb8-45f2-9255-8504221e4c47" providerId="ADAL" clId="{4F6CCB36-45B0-45A4-8E50-B6D50859C2C9}" dt="2025-05-08T10:49:00.271" v="28" actId="20577"/>
          <ac:spMkLst>
            <pc:docMk/>
            <pc:sldMk cId="2260480551" sldId="473"/>
            <ac:spMk id="56" creationId="{166211C4-401C-3C0A-5F53-9D2711095C4B}"/>
          </ac:spMkLst>
        </pc:spChg>
      </pc:sldChg>
      <pc:sldChg chg="delSp mod">
        <pc:chgData name="Rob Clasper" userId="3a7de0f7-bdb8-45f2-9255-8504221e4c47" providerId="ADAL" clId="{4F6CCB36-45B0-45A4-8E50-B6D50859C2C9}" dt="2025-05-08T10:43:40.866" v="14" actId="478"/>
        <pc:sldMkLst>
          <pc:docMk/>
          <pc:sldMk cId="2200529970" sldId="475"/>
        </pc:sldMkLst>
      </pc:sldChg>
      <pc:sldChg chg="delSp modSp mod">
        <pc:chgData name="Rob Clasper" userId="3a7de0f7-bdb8-45f2-9255-8504221e4c47" providerId="ADAL" clId="{4F6CCB36-45B0-45A4-8E50-B6D50859C2C9}" dt="2025-05-08T10:51:22.271" v="30" actId="208"/>
        <pc:sldMkLst>
          <pc:docMk/>
          <pc:sldMk cId="892367518" sldId="478"/>
        </pc:sldMkLst>
        <pc:spChg chg="mod">
          <ac:chgData name="Rob Clasper" userId="3a7de0f7-bdb8-45f2-9255-8504221e4c47" providerId="ADAL" clId="{4F6CCB36-45B0-45A4-8E50-B6D50859C2C9}" dt="2025-05-08T10:51:22.271" v="30" actId="208"/>
          <ac:spMkLst>
            <pc:docMk/>
            <pc:sldMk cId="892367518" sldId="478"/>
            <ac:spMk id="20" creationId="{FF6F98BD-3515-8C5D-7D11-19546767CA6B}"/>
          </ac:spMkLst>
        </pc:spChg>
      </pc:sldChg>
      <pc:sldChg chg="delSp mod">
        <pc:chgData name="Rob Clasper" userId="3a7de0f7-bdb8-45f2-9255-8504221e4c47" providerId="ADAL" clId="{4F6CCB36-45B0-45A4-8E50-B6D50859C2C9}" dt="2025-05-08T10:43:48.686" v="17" actId="478"/>
        <pc:sldMkLst>
          <pc:docMk/>
          <pc:sldMk cId="220569606" sldId="691"/>
        </pc:sldMkLst>
      </pc:sldChg>
      <pc:sldChg chg="delSp mod">
        <pc:chgData name="Rob Clasper" userId="3a7de0f7-bdb8-45f2-9255-8504221e4c47" providerId="ADAL" clId="{4F6CCB36-45B0-45A4-8E50-B6D50859C2C9}" dt="2025-05-08T10:43:21.579" v="5" actId="478"/>
        <pc:sldMkLst>
          <pc:docMk/>
          <pc:sldMk cId="672237694" sldId="722"/>
        </pc:sldMkLst>
      </pc:sldChg>
      <pc:sldChg chg="delSp modSp mod">
        <pc:chgData name="Rob Clasper" userId="3a7de0f7-bdb8-45f2-9255-8504221e4c47" providerId="ADAL" clId="{4F6CCB36-45B0-45A4-8E50-B6D50859C2C9}" dt="2025-05-16T08:23:06.723" v="35" actId="20577"/>
        <pc:sldMkLst>
          <pc:docMk/>
          <pc:sldMk cId="2844286239" sldId="724"/>
        </pc:sldMkLst>
        <pc:spChg chg="mod">
          <ac:chgData name="Rob Clasper" userId="3a7de0f7-bdb8-45f2-9255-8504221e4c47" providerId="ADAL" clId="{4F6CCB36-45B0-45A4-8E50-B6D50859C2C9}" dt="2025-05-16T08:23:06.723" v="35" actId="20577"/>
          <ac:spMkLst>
            <pc:docMk/>
            <pc:sldMk cId="2844286239" sldId="724"/>
            <ac:spMk id="29" creationId="{C76B8639-D8CF-33AB-91C8-FB104354E210}"/>
          </ac:spMkLst>
        </pc:spChg>
      </pc:sldChg>
      <pc:sldChg chg="delSp mod">
        <pc:chgData name="Rob Clasper" userId="3a7de0f7-bdb8-45f2-9255-8504221e4c47" providerId="ADAL" clId="{4F6CCB36-45B0-45A4-8E50-B6D50859C2C9}" dt="2025-05-08T10:43:19.069" v="4" actId="478"/>
        <pc:sldMkLst>
          <pc:docMk/>
          <pc:sldMk cId="2535529125" sldId="725"/>
        </pc:sldMkLst>
      </pc:sldChg>
      <pc:sldChg chg="delSp mod">
        <pc:chgData name="Rob Clasper" userId="3a7de0f7-bdb8-45f2-9255-8504221e4c47" providerId="ADAL" clId="{4F6CCB36-45B0-45A4-8E50-B6D50859C2C9}" dt="2025-05-08T10:43:25.681" v="7" actId="478"/>
        <pc:sldMkLst>
          <pc:docMk/>
          <pc:sldMk cId="2809189869" sldId="726"/>
        </pc:sldMkLst>
      </pc:sldChg>
      <pc:sldChg chg="delSp mod">
        <pc:chgData name="Rob Clasper" userId="3a7de0f7-bdb8-45f2-9255-8504221e4c47" providerId="ADAL" clId="{4F6CCB36-45B0-45A4-8E50-B6D50859C2C9}" dt="2025-05-08T10:43:57.370" v="21" actId="478"/>
        <pc:sldMkLst>
          <pc:docMk/>
          <pc:sldMk cId="622398912" sldId="730"/>
        </pc:sldMkLst>
      </pc:sldChg>
      <pc:sldChg chg="delSp mod">
        <pc:chgData name="Rob Clasper" userId="3a7de0f7-bdb8-45f2-9255-8504221e4c47" providerId="ADAL" clId="{4F6CCB36-45B0-45A4-8E50-B6D50859C2C9}" dt="2025-05-08T10:43:59.818" v="22" actId="478"/>
        <pc:sldMkLst>
          <pc:docMk/>
          <pc:sldMk cId="2417981087" sldId="731"/>
        </pc:sldMkLst>
      </pc:sldChg>
      <pc:sldChg chg="delSp mod">
        <pc:chgData name="Rob Clasper" userId="3a7de0f7-bdb8-45f2-9255-8504221e4c47" providerId="ADAL" clId="{4F6CCB36-45B0-45A4-8E50-B6D50859C2C9}" dt="2025-05-08T10:43:55.891" v="20" actId="478"/>
        <pc:sldMkLst>
          <pc:docMk/>
          <pc:sldMk cId="1862413260" sldId="732"/>
        </pc:sldMkLst>
      </pc:sldChg>
      <pc:sldChg chg="delSp mod">
        <pc:chgData name="Rob Clasper" userId="3a7de0f7-bdb8-45f2-9255-8504221e4c47" providerId="ADAL" clId="{4F6CCB36-45B0-45A4-8E50-B6D50859C2C9}" dt="2025-05-08T10:43:10.684" v="0" actId="478"/>
        <pc:sldMkLst>
          <pc:docMk/>
          <pc:sldMk cId="195804781" sldId="746"/>
        </pc:sldMkLst>
      </pc:sldChg>
      <pc:sldChg chg="delSp mod">
        <pc:chgData name="Rob Clasper" userId="3a7de0f7-bdb8-45f2-9255-8504221e4c47" providerId="ADAL" clId="{4F6CCB36-45B0-45A4-8E50-B6D50859C2C9}" dt="2025-05-08T10:43:12.619" v="1" actId="478"/>
        <pc:sldMkLst>
          <pc:docMk/>
          <pc:sldMk cId="3164986360" sldId="747"/>
        </pc:sldMkLst>
      </pc:sldChg>
      <pc:sldChg chg="delSp mod">
        <pc:chgData name="Rob Clasper" userId="3a7de0f7-bdb8-45f2-9255-8504221e4c47" providerId="ADAL" clId="{4F6CCB36-45B0-45A4-8E50-B6D50859C2C9}" dt="2025-05-08T10:43:50.313" v="18" actId="478"/>
        <pc:sldMkLst>
          <pc:docMk/>
          <pc:sldMk cId="3441376421" sldId="748"/>
        </pc:sldMkLst>
      </pc:sldChg>
      <pc:sldChg chg="delSp mod">
        <pc:chgData name="Rob Clasper" userId="3a7de0f7-bdb8-45f2-9255-8504221e4c47" providerId="ADAL" clId="{4F6CCB36-45B0-45A4-8E50-B6D50859C2C9}" dt="2025-05-16T08:35:11.106" v="188" actId="478"/>
        <pc:sldMkLst>
          <pc:docMk/>
          <pc:sldMk cId="896876442" sldId="749"/>
        </pc:sldMkLst>
      </pc:sldChg>
    </pc:docChg>
  </pc:docChgLst>
  <pc:docChgLst>
    <pc:chgData name="Jessica Wilson" userId="1620a10e-3d8e-4d5a-a668-0641367c016f" providerId="ADAL" clId="{2E26247C-9226-4DD6-8C67-05F9CBED4D56}"/>
    <pc:docChg chg="custSel addSld delSld modSld sldOrd">
      <pc:chgData name="Jessica Wilson" userId="1620a10e-3d8e-4d5a-a668-0641367c016f" providerId="ADAL" clId="{2E26247C-9226-4DD6-8C67-05F9CBED4D56}" dt="2025-03-25T09:29:57.908" v="160" actId="47"/>
      <pc:docMkLst>
        <pc:docMk/>
      </pc:docMkLst>
      <pc:sldChg chg="del ord">
        <pc:chgData name="Jessica Wilson" userId="1620a10e-3d8e-4d5a-a668-0641367c016f" providerId="ADAL" clId="{2E26247C-9226-4DD6-8C67-05F9CBED4D56}" dt="2025-03-25T09:28:47.187" v="114" actId="47"/>
        <pc:sldMkLst>
          <pc:docMk/>
          <pc:sldMk cId="1269004261" sldId="357"/>
        </pc:sldMkLst>
      </pc:sldChg>
      <pc:sldChg chg="modSp mod">
        <pc:chgData name="Jessica Wilson" userId="1620a10e-3d8e-4d5a-a668-0641367c016f" providerId="ADAL" clId="{2E26247C-9226-4DD6-8C67-05F9CBED4D56}" dt="2025-03-25T09:25:31.987" v="47" actId="20577"/>
        <pc:sldMkLst>
          <pc:docMk/>
          <pc:sldMk cId="3835298293" sldId="470"/>
        </pc:sldMkLst>
      </pc:sldChg>
      <pc:sldChg chg="modSp mod">
        <pc:chgData name="Jessica Wilson" userId="1620a10e-3d8e-4d5a-a668-0641367c016f" providerId="ADAL" clId="{2E26247C-9226-4DD6-8C67-05F9CBED4D56}" dt="2025-03-25T09:26:50.642" v="109" actId="20577"/>
        <pc:sldMkLst>
          <pc:docMk/>
          <pc:sldMk cId="2809405312" sldId="471"/>
        </pc:sldMkLst>
      </pc:sldChg>
      <pc:sldChg chg="del">
        <pc:chgData name="Jessica Wilson" userId="1620a10e-3d8e-4d5a-a668-0641367c016f" providerId="ADAL" clId="{2E26247C-9226-4DD6-8C67-05F9CBED4D56}" dt="2025-03-25T09:27:15.553" v="110" actId="47"/>
        <pc:sldMkLst>
          <pc:docMk/>
          <pc:sldMk cId="172009839" sldId="472"/>
        </pc:sldMkLst>
      </pc:sldChg>
      <pc:sldChg chg="modSp mod">
        <pc:chgData name="Jessica Wilson" userId="1620a10e-3d8e-4d5a-a668-0641367c016f" providerId="ADAL" clId="{2E26247C-9226-4DD6-8C67-05F9CBED4D56}" dt="2025-03-25T09:28:57.765" v="140" actId="20577"/>
        <pc:sldMkLst>
          <pc:docMk/>
          <pc:sldMk cId="3752332240" sldId="474"/>
        </pc:sldMkLst>
      </pc:sldChg>
      <pc:sldChg chg="modSp mod">
        <pc:chgData name="Jessica Wilson" userId="1620a10e-3d8e-4d5a-a668-0641367c016f" providerId="ADAL" clId="{2E26247C-9226-4DD6-8C67-05F9CBED4D56}" dt="2025-03-25T09:29:37.108" v="159" actId="20577"/>
        <pc:sldMkLst>
          <pc:docMk/>
          <pc:sldMk cId="2200529970" sldId="475"/>
        </pc:sldMkLst>
        <pc:spChg chg="mod">
          <ac:chgData name="Jessica Wilson" userId="1620a10e-3d8e-4d5a-a668-0641367c016f" providerId="ADAL" clId="{2E26247C-9226-4DD6-8C67-05F9CBED4D56}" dt="2025-03-25T09:29:37.108" v="159" actId="20577"/>
          <ac:spMkLst>
            <pc:docMk/>
            <pc:sldMk cId="2200529970" sldId="475"/>
            <ac:spMk id="2" creationId="{E2751B9C-FB48-35B3-A89D-3A29F376B5B6}"/>
          </ac:spMkLst>
        </pc:spChg>
      </pc:sldChg>
      <pc:sldChg chg="del">
        <pc:chgData name="Jessica Wilson" userId="1620a10e-3d8e-4d5a-a668-0641367c016f" providerId="ADAL" clId="{2E26247C-9226-4DD6-8C67-05F9CBED4D56}" dt="2025-03-25T09:29:57.908" v="160" actId="47"/>
        <pc:sldMkLst>
          <pc:docMk/>
          <pc:sldMk cId="3195812221" sldId="476"/>
        </pc:sldMkLst>
      </pc:sldChg>
      <pc:sldChg chg="add">
        <pc:chgData name="Jessica Wilson" userId="1620a10e-3d8e-4d5a-a668-0641367c016f" providerId="ADAL" clId="{2E26247C-9226-4DD6-8C67-05F9CBED4D56}" dt="2025-03-25T09:28:28.645" v="111" actId="2890"/>
        <pc:sldMkLst>
          <pc:docMk/>
          <pc:sldMk cId="2801850292" sldId="723"/>
        </pc:sldMkLst>
      </pc:sldChg>
    </pc:docChg>
  </pc:docChgLst>
  <pc:docChgLst>
    <pc:chgData name="Clare Bond" userId="88a20119-fa39-4837-ba66-2ec8b766129b" providerId="ADAL" clId="{C13D992B-7CE6-457E-8063-30540C65EE6C}"/>
    <pc:docChg chg="undo custSel addSld delSld modSld sldOrd">
      <pc:chgData name="Clare Bond" userId="88a20119-fa39-4837-ba66-2ec8b766129b" providerId="ADAL" clId="{C13D992B-7CE6-457E-8063-30540C65EE6C}" dt="2025-04-02T14:55:47.656" v="5675" actId="14429"/>
      <pc:docMkLst>
        <pc:docMk/>
      </pc:docMkLst>
      <pc:sldChg chg="ord">
        <pc:chgData name="Clare Bond" userId="88a20119-fa39-4837-ba66-2ec8b766129b" providerId="ADAL" clId="{C13D992B-7CE6-457E-8063-30540C65EE6C}" dt="2025-04-02T10:02:10.368" v="5447"/>
        <pc:sldMkLst>
          <pc:docMk/>
          <pc:sldMk cId="131432076" sldId="264"/>
        </pc:sldMkLst>
      </pc:sldChg>
      <pc:sldChg chg="del">
        <pc:chgData name="Clare Bond" userId="88a20119-fa39-4837-ba66-2ec8b766129b" providerId="ADAL" clId="{C13D992B-7CE6-457E-8063-30540C65EE6C}" dt="2025-04-02T10:01:51.266" v="5443" actId="47"/>
        <pc:sldMkLst>
          <pc:docMk/>
          <pc:sldMk cId="3595783667" sldId="276"/>
        </pc:sldMkLst>
      </pc:sldChg>
      <pc:sldChg chg="del">
        <pc:chgData name="Clare Bond" userId="88a20119-fa39-4837-ba66-2ec8b766129b" providerId="ADAL" clId="{C13D992B-7CE6-457E-8063-30540C65EE6C}" dt="2025-04-02T10:01:51.266" v="5443" actId="47"/>
        <pc:sldMkLst>
          <pc:docMk/>
          <pc:sldMk cId="1166084609" sldId="279"/>
        </pc:sldMkLst>
      </pc:sldChg>
      <pc:sldChg chg="del">
        <pc:chgData name="Clare Bond" userId="88a20119-fa39-4837-ba66-2ec8b766129b" providerId="ADAL" clId="{C13D992B-7CE6-457E-8063-30540C65EE6C}" dt="2025-04-02T10:01:51.266" v="5443" actId="47"/>
        <pc:sldMkLst>
          <pc:docMk/>
          <pc:sldMk cId="2728333568" sldId="280"/>
        </pc:sldMkLst>
      </pc:sldChg>
      <pc:sldChg chg="addSp delSp modSp mod ord delAnim modAnim">
        <pc:chgData name="Clare Bond" userId="88a20119-fa39-4837-ba66-2ec8b766129b" providerId="ADAL" clId="{C13D992B-7CE6-457E-8063-30540C65EE6C}" dt="2025-04-02T14:29:06.986" v="5672" actId="1076"/>
        <pc:sldMkLst>
          <pc:docMk/>
          <pc:sldMk cId="3445831148" sldId="359"/>
        </pc:sldMkLst>
        <pc:spChg chg="add mod">
          <ac:chgData name="Clare Bond" userId="88a20119-fa39-4837-ba66-2ec8b766129b" providerId="ADAL" clId="{C13D992B-7CE6-457E-8063-30540C65EE6C}" dt="2025-04-02T09:18:59.014" v="3989" actId="20577"/>
          <ac:spMkLst>
            <pc:docMk/>
            <pc:sldMk cId="3445831148" sldId="359"/>
            <ac:spMk id="6" creationId="{E0B2721F-B47B-DC90-9D6E-AF0D67527FA8}"/>
          </ac:spMkLst>
        </pc:spChg>
        <pc:spChg chg="add mod">
          <ac:chgData name="Clare Bond" userId="88a20119-fa39-4837-ba66-2ec8b766129b" providerId="ADAL" clId="{C13D992B-7CE6-457E-8063-30540C65EE6C}" dt="2025-04-02T09:24:02.975" v="4136" actId="555"/>
          <ac:spMkLst>
            <pc:docMk/>
            <pc:sldMk cId="3445831148" sldId="359"/>
            <ac:spMk id="8" creationId="{67E7D90C-AA8D-7F3E-B5E8-2D4C23EA9007}"/>
          </ac:spMkLst>
        </pc:spChg>
        <pc:spChg chg="add mod">
          <ac:chgData name="Clare Bond" userId="88a20119-fa39-4837-ba66-2ec8b766129b" providerId="ADAL" clId="{C13D992B-7CE6-457E-8063-30540C65EE6C}" dt="2025-04-02T09:24:15.059" v="4138" actId="20577"/>
          <ac:spMkLst>
            <pc:docMk/>
            <pc:sldMk cId="3445831148" sldId="359"/>
            <ac:spMk id="9" creationId="{DB96FC97-370A-E19E-BCBC-19495A7205BD}"/>
          </ac:spMkLst>
        </pc:spChg>
        <pc:spChg chg="add mod">
          <ac:chgData name="Clare Bond" userId="88a20119-fa39-4837-ba66-2ec8b766129b" providerId="ADAL" clId="{C13D992B-7CE6-457E-8063-30540C65EE6C}" dt="2025-04-02T09:23:58.037" v="4135" actId="1036"/>
          <ac:spMkLst>
            <pc:docMk/>
            <pc:sldMk cId="3445831148" sldId="359"/>
            <ac:spMk id="10" creationId="{2FCCB689-6651-DDFB-DEA1-E34C1FFDD90C}"/>
          </ac:spMkLst>
        </pc:spChg>
        <pc:spChg chg="add mod">
          <ac:chgData name="Clare Bond" userId="88a20119-fa39-4837-ba66-2ec8b766129b" providerId="ADAL" clId="{C13D992B-7CE6-457E-8063-30540C65EE6C}" dt="2025-04-02T09:24:02.975" v="4136" actId="555"/>
          <ac:spMkLst>
            <pc:docMk/>
            <pc:sldMk cId="3445831148" sldId="359"/>
            <ac:spMk id="15" creationId="{5581AD1B-414E-2FC2-1EBE-51B0982DF510}"/>
          </ac:spMkLst>
        </pc:spChg>
        <pc:spChg chg="add mod">
          <ac:chgData name="Clare Bond" userId="88a20119-fa39-4837-ba66-2ec8b766129b" providerId="ADAL" clId="{C13D992B-7CE6-457E-8063-30540C65EE6C}" dt="2025-04-02T09:23:58.037" v="4135" actId="1036"/>
          <ac:spMkLst>
            <pc:docMk/>
            <pc:sldMk cId="3445831148" sldId="359"/>
            <ac:spMk id="16" creationId="{BE3452DF-20F5-C73D-59CC-EA302704CDA4}"/>
          </ac:spMkLst>
        </pc:spChg>
        <pc:spChg chg="add mod">
          <ac:chgData name="Clare Bond" userId="88a20119-fa39-4837-ba66-2ec8b766129b" providerId="ADAL" clId="{C13D992B-7CE6-457E-8063-30540C65EE6C}" dt="2025-04-02T09:23:58.037" v="4135" actId="1036"/>
          <ac:spMkLst>
            <pc:docMk/>
            <pc:sldMk cId="3445831148" sldId="359"/>
            <ac:spMk id="17" creationId="{3F472646-DE98-5A31-7C44-C53909E51A7D}"/>
          </ac:spMkLst>
        </pc:spChg>
        <pc:spChg chg="add mod">
          <ac:chgData name="Clare Bond" userId="88a20119-fa39-4837-ba66-2ec8b766129b" providerId="ADAL" clId="{C13D992B-7CE6-457E-8063-30540C65EE6C}" dt="2025-04-02T09:23:58.037" v="4135" actId="1036"/>
          <ac:spMkLst>
            <pc:docMk/>
            <pc:sldMk cId="3445831148" sldId="359"/>
            <ac:spMk id="23" creationId="{5D9EAE50-100D-5E2E-8FD1-ADBD752CB9B9}"/>
          </ac:spMkLst>
        </pc:spChg>
        <pc:spChg chg="add mod">
          <ac:chgData name="Clare Bond" userId="88a20119-fa39-4837-ba66-2ec8b766129b" providerId="ADAL" clId="{C13D992B-7CE6-457E-8063-30540C65EE6C}" dt="2025-04-02T09:26:24.538" v="4214" actId="20577"/>
          <ac:spMkLst>
            <pc:docMk/>
            <pc:sldMk cId="3445831148" sldId="359"/>
            <ac:spMk id="47" creationId="{AF377463-F3BA-356F-87BE-56693D36F8DB}"/>
          </ac:spMkLst>
        </pc:spChg>
        <pc:spChg chg="add mod">
          <ac:chgData name="Clare Bond" userId="88a20119-fa39-4837-ba66-2ec8b766129b" providerId="ADAL" clId="{C13D992B-7CE6-457E-8063-30540C65EE6C}" dt="2025-04-02T09:24:52.864" v="4148" actId="1076"/>
          <ac:spMkLst>
            <pc:docMk/>
            <pc:sldMk cId="3445831148" sldId="359"/>
            <ac:spMk id="50" creationId="{D635F6CC-D42B-4FF0-01DC-8C91507BD776}"/>
          </ac:spMkLst>
        </pc:spChg>
        <pc:spChg chg="mod">
          <ac:chgData name="Clare Bond" userId="88a20119-fa39-4837-ba66-2ec8b766129b" providerId="ADAL" clId="{C13D992B-7CE6-457E-8063-30540C65EE6C}" dt="2025-04-02T09:25:39.825" v="4160" actId="20577"/>
          <ac:spMkLst>
            <pc:docMk/>
            <pc:sldMk cId="3445831148" sldId="359"/>
            <ac:spMk id="51" creationId="{4F94DAEA-6251-56B4-6A71-3635682B6F41}"/>
          </ac:spMkLst>
        </pc:spChg>
        <pc:spChg chg="add mod">
          <ac:chgData name="Clare Bond" userId="88a20119-fa39-4837-ba66-2ec8b766129b" providerId="ADAL" clId="{C13D992B-7CE6-457E-8063-30540C65EE6C}" dt="2025-04-02T09:25:25.146" v="4154" actId="1076"/>
          <ac:spMkLst>
            <pc:docMk/>
            <pc:sldMk cId="3445831148" sldId="359"/>
            <ac:spMk id="63" creationId="{2CDD2D0B-767B-CFEC-E2E5-B13E2E385F49}"/>
          </ac:spMkLst>
        </pc:spChg>
        <pc:spChg chg="add mod">
          <ac:chgData name="Clare Bond" userId="88a20119-fa39-4837-ba66-2ec8b766129b" providerId="ADAL" clId="{C13D992B-7CE6-457E-8063-30540C65EE6C}" dt="2025-04-02T09:25:32.519" v="4156" actId="1076"/>
          <ac:spMkLst>
            <pc:docMk/>
            <pc:sldMk cId="3445831148" sldId="359"/>
            <ac:spMk id="64" creationId="{53CA4524-3503-D8CB-A70A-AE00775F8263}"/>
          </ac:spMkLst>
        </pc:spChg>
        <pc:cxnChg chg="add mod">
          <ac:chgData name="Clare Bond" userId="88a20119-fa39-4837-ba66-2ec8b766129b" providerId="ADAL" clId="{C13D992B-7CE6-457E-8063-30540C65EE6C}" dt="2025-04-02T09:19:28.213" v="3992" actId="1076"/>
          <ac:cxnSpMkLst>
            <pc:docMk/>
            <pc:sldMk cId="3445831148" sldId="359"/>
            <ac:cxnSpMk id="7" creationId="{5ABDC5A4-BB6B-C724-1172-369EF769829A}"/>
          </ac:cxnSpMkLst>
        </pc:cxnChg>
        <pc:cxnChg chg="add mod">
          <ac:chgData name="Clare Bond" userId="88a20119-fa39-4837-ba66-2ec8b766129b" providerId="ADAL" clId="{C13D992B-7CE6-457E-8063-30540C65EE6C}" dt="2025-04-02T09:19:28.213" v="3992" actId="1076"/>
          <ac:cxnSpMkLst>
            <pc:docMk/>
            <pc:sldMk cId="3445831148" sldId="359"/>
            <ac:cxnSpMk id="14" creationId="{F948E21A-B4F4-78E7-464B-0DE60AA6E735}"/>
          </ac:cxnSpMkLst>
        </pc:cxnChg>
        <pc:cxnChg chg="add mod">
          <ac:chgData name="Clare Bond" userId="88a20119-fa39-4837-ba66-2ec8b766129b" providerId="ADAL" clId="{C13D992B-7CE6-457E-8063-30540C65EE6C}" dt="2025-04-02T09:20:32.106" v="4011" actId="1076"/>
          <ac:cxnSpMkLst>
            <pc:docMk/>
            <pc:sldMk cId="3445831148" sldId="359"/>
            <ac:cxnSpMk id="18" creationId="{0B20F58D-5CA2-61AB-380C-D51536D6FB7A}"/>
          </ac:cxnSpMkLst>
        </pc:cxnChg>
        <pc:cxnChg chg="mod">
          <ac:chgData name="Clare Bond" userId="88a20119-fa39-4837-ba66-2ec8b766129b" providerId="ADAL" clId="{C13D992B-7CE6-457E-8063-30540C65EE6C}" dt="2025-04-02T09:25:21.466" v="4153" actId="478"/>
          <ac:cxnSpMkLst>
            <pc:docMk/>
            <pc:sldMk cId="3445831148" sldId="359"/>
            <ac:cxnSpMk id="49" creationId="{9D6CC7B3-D8F2-C08D-8533-8588E090E275}"/>
          </ac:cxnSpMkLst>
        </pc:cxnChg>
        <pc:cxnChg chg="mod">
          <ac:chgData name="Clare Bond" userId="88a20119-fa39-4837-ba66-2ec8b766129b" providerId="ADAL" clId="{C13D992B-7CE6-457E-8063-30540C65EE6C}" dt="2025-04-02T09:25:26.667" v="4155" actId="478"/>
          <ac:cxnSpMkLst>
            <pc:docMk/>
            <pc:sldMk cId="3445831148" sldId="359"/>
            <ac:cxnSpMk id="53" creationId="{583EB213-F1D2-4F83-C835-4B85C1B9BEC0}"/>
          </ac:cxnSpMkLst>
        </pc:cxnChg>
      </pc:sldChg>
      <pc:sldChg chg="del">
        <pc:chgData name="Clare Bond" userId="88a20119-fa39-4837-ba66-2ec8b766129b" providerId="ADAL" clId="{C13D992B-7CE6-457E-8063-30540C65EE6C}" dt="2025-04-02T10:01:51.266" v="5443" actId="47"/>
        <pc:sldMkLst>
          <pc:docMk/>
          <pc:sldMk cId="784683233" sldId="361"/>
        </pc:sldMkLst>
      </pc:sldChg>
      <pc:sldChg chg="del">
        <pc:chgData name="Clare Bond" userId="88a20119-fa39-4837-ba66-2ec8b766129b" providerId="ADAL" clId="{C13D992B-7CE6-457E-8063-30540C65EE6C}" dt="2025-04-02T10:01:51.266" v="5443" actId="47"/>
        <pc:sldMkLst>
          <pc:docMk/>
          <pc:sldMk cId="1245426284" sldId="362"/>
        </pc:sldMkLst>
      </pc:sldChg>
      <pc:sldChg chg="del">
        <pc:chgData name="Clare Bond" userId="88a20119-fa39-4837-ba66-2ec8b766129b" providerId="ADAL" clId="{C13D992B-7CE6-457E-8063-30540C65EE6C}" dt="2025-04-02T10:01:51.266" v="5443" actId="47"/>
        <pc:sldMkLst>
          <pc:docMk/>
          <pc:sldMk cId="1496918270" sldId="448"/>
        </pc:sldMkLst>
      </pc:sldChg>
      <pc:sldChg chg="addSp delSp modSp mod modAnim">
        <pc:chgData name="Clare Bond" userId="88a20119-fa39-4837-ba66-2ec8b766129b" providerId="ADAL" clId="{C13D992B-7CE6-457E-8063-30540C65EE6C}" dt="2025-03-31T08:42:16.788" v="433" actId="207"/>
        <pc:sldMkLst>
          <pc:docMk/>
          <pc:sldMk cId="652512093" sldId="459"/>
        </pc:sldMkLst>
        <pc:spChg chg="mod">
          <ac:chgData name="Clare Bond" userId="88a20119-fa39-4837-ba66-2ec8b766129b" providerId="ADAL" clId="{C13D992B-7CE6-457E-8063-30540C65EE6C}" dt="2025-03-31T08:29:25.004" v="210" actId="20577"/>
          <ac:spMkLst>
            <pc:docMk/>
            <pc:sldMk cId="652512093" sldId="459"/>
            <ac:spMk id="2" creationId="{F1839F78-80E6-8073-D483-CB281D9FCE79}"/>
          </ac:spMkLst>
        </pc:spChg>
        <pc:spChg chg="add mod">
          <ac:chgData name="Clare Bond" userId="88a20119-fa39-4837-ba66-2ec8b766129b" providerId="ADAL" clId="{C13D992B-7CE6-457E-8063-30540C65EE6C}" dt="2025-03-31T08:31:53.727" v="211"/>
          <ac:spMkLst>
            <pc:docMk/>
            <pc:sldMk cId="652512093" sldId="459"/>
            <ac:spMk id="16" creationId="{973A075C-CBAF-1ACC-8B22-E3722DDC9D9B}"/>
          </ac:spMkLst>
        </pc:spChg>
        <pc:spChg chg="mod">
          <ac:chgData name="Clare Bond" userId="88a20119-fa39-4837-ba66-2ec8b766129b" providerId="ADAL" clId="{C13D992B-7CE6-457E-8063-30540C65EE6C}" dt="2025-03-31T08:41:30.263" v="429" actId="14100"/>
          <ac:spMkLst>
            <pc:docMk/>
            <pc:sldMk cId="652512093" sldId="459"/>
            <ac:spMk id="17" creationId="{A089EA12-997E-127E-13F8-A2517935AB2E}"/>
          </ac:spMkLst>
        </pc:spChg>
        <pc:spChg chg="mod">
          <ac:chgData name="Clare Bond" userId="88a20119-fa39-4837-ba66-2ec8b766129b" providerId="ADAL" clId="{C13D992B-7CE6-457E-8063-30540C65EE6C}" dt="2025-03-31T08:36:05.143" v="297" actId="20577"/>
          <ac:spMkLst>
            <pc:docMk/>
            <pc:sldMk cId="652512093" sldId="459"/>
            <ac:spMk id="18" creationId="{4A26EB8A-ED36-7101-E9BF-4F980DA17802}"/>
          </ac:spMkLst>
        </pc:spChg>
        <pc:spChg chg="mod">
          <ac:chgData name="Clare Bond" userId="88a20119-fa39-4837-ba66-2ec8b766129b" providerId="ADAL" clId="{C13D992B-7CE6-457E-8063-30540C65EE6C}" dt="2025-03-31T08:41:17.995" v="423" actId="1037"/>
          <ac:spMkLst>
            <pc:docMk/>
            <pc:sldMk cId="652512093" sldId="459"/>
            <ac:spMk id="19" creationId="{E0C4E26F-5775-372A-A6B3-C05E5D5CE62C}"/>
          </ac:spMkLst>
        </pc:spChg>
        <pc:spChg chg="mod">
          <ac:chgData name="Clare Bond" userId="88a20119-fa39-4837-ba66-2ec8b766129b" providerId="ADAL" clId="{C13D992B-7CE6-457E-8063-30540C65EE6C}" dt="2025-03-31T08:40:38.084" v="394" actId="1038"/>
          <ac:spMkLst>
            <pc:docMk/>
            <pc:sldMk cId="652512093" sldId="459"/>
            <ac:spMk id="20" creationId="{4796605A-DE06-AEF6-17AD-CC114BF79860}"/>
          </ac:spMkLst>
        </pc:spChg>
        <pc:spChg chg="add mod">
          <ac:chgData name="Clare Bond" userId="88a20119-fa39-4837-ba66-2ec8b766129b" providerId="ADAL" clId="{C13D992B-7CE6-457E-8063-30540C65EE6C}" dt="2025-03-31T08:31:53.727" v="211"/>
          <ac:spMkLst>
            <pc:docMk/>
            <pc:sldMk cId="652512093" sldId="459"/>
            <ac:spMk id="21" creationId="{C7C1D5EE-7AB1-FDE6-D5F8-99A3D90A605B}"/>
          </ac:spMkLst>
        </pc:spChg>
        <pc:spChg chg="mod">
          <ac:chgData name="Clare Bond" userId="88a20119-fa39-4837-ba66-2ec8b766129b" providerId="ADAL" clId="{C13D992B-7CE6-457E-8063-30540C65EE6C}" dt="2025-03-31T08:41:26.796" v="428" actId="1038"/>
          <ac:spMkLst>
            <pc:docMk/>
            <pc:sldMk cId="652512093" sldId="459"/>
            <ac:spMk id="22" creationId="{B99ECBDC-55BA-A5BF-1C92-F2E854385385}"/>
          </ac:spMkLst>
        </pc:spChg>
        <pc:spChg chg="add mod">
          <ac:chgData name="Clare Bond" userId="88a20119-fa39-4837-ba66-2ec8b766129b" providerId="ADAL" clId="{C13D992B-7CE6-457E-8063-30540C65EE6C}" dt="2025-03-31T08:35:43.797" v="288" actId="20577"/>
          <ac:spMkLst>
            <pc:docMk/>
            <pc:sldMk cId="652512093" sldId="459"/>
            <ac:spMk id="23" creationId="{78548701-8569-31B2-9A57-0502B9F5F25E}"/>
          </ac:spMkLst>
        </pc:spChg>
        <pc:spChg chg="mod">
          <ac:chgData name="Clare Bond" userId="88a20119-fa39-4837-ba66-2ec8b766129b" providerId="ADAL" clId="{C13D992B-7CE6-457E-8063-30540C65EE6C}" dt="2025-03-31T08:37:07.134" v="322" actId="14100"/>
          <ac:spMkLst>
            <pc:docMk/>
            <pc:sldMk cId="652512093" sldId="459"/>
            <ac:spMk id="24" creationId="{31D78528-1B7F-965A-E255-33DAF87A473A}"/>
          </ac:spMkLst>
        </pc:spChg>
        <pc:spChg chg="add mod">
          <ac:chgData name="Clare Bond" userId="88a20119-fa39-4837-ba66-2ec8b766129b" providerId="ADAL" clId="{C13D992B-7CE6-457E-8063-30540C65EE6C}" dt="2025-03-31T08:40:11.065" v="378" actId="1037"/>
          <ac:spMkLst>
            <pc:docMk/>
            <pc:sldMk cId="652512093" sldId="459"/>
            <ac:spMk id="25" creationId="{ACB0B23A-2AEC-5EAE-F9E0-6055664E4EE9}"/>
          </ac:spMkLst>
        </pc:spChg>
        <pc:spChg chg="mod">
          <ac:chgData name="Clare Bond" userId="88a20119-fa39-4837-ba66-2ec8b766129b" providerId="ADAL" clId="{C13D992B-7CE6-457E-8063-30540C65EE6C}" dt="2025-03-31T08:41:32.689" v="430" actId="14100"/>
          <ac:spMkLst>
            <pc:docMk/>
            <pc:sldMk cId="652512093" sldId="459"/>
            <ac:spMk id="27" creationId="{DE96A69A-3019-C849-65DD-610EE16FDBEB}"/>
          </ac:spMkLst>
        </pc:spChg>
        <pc:spChg chg="add mod">
          <ac:chgData name="Clare Bond" userId="88a20119-fa39-4837-ba66-2ec8b766129b" providerId="ADAL" clId="{C13D992B-7CE6-457E-8063-30540C65EE6C}" dt="2025-03-31T08:42:10.240" v="431" actId="207"/>
          <ac:spMkLst>
            <pc:docMk/>
            <pc:sldMk cId="652512093" sldId="459"/>
            <ac:spMk id="28" creationId="{BEB53C4E-5D48-07F6-3EC8-B68C853FE38B}"/>
          </ac:spMkLst>
        </pc:spChg>
        <pc:spChg chg="mod">
          <ac:chgData name="Clare Bond" userId="88a20119-fa39-4837-ba66-2ec8b766129b" providerId="ADAL" clId="{C13D992B-7CE6-457E-8063-30540C65EE6C}" dt="2025-03-31T08:42:16.788" v="433" actId="207"/>
          <ac:spMkLst>
            <pc:docMk/>
            <pc:sldMk cId="652512093" sldId="459"/>
            <ac:spMk id="29" creationId="{9C0AC3AE-71FF-B1B5-289B-296E1E1D2D69}"/>
          </ac:spMkLst>
        </pc:spChg>
        <pc:spChg chg="add mod">
          <ac:chgData name="Clare Bond" userId="88a20119-fa39-4837-ba66-2ec8b766129b" providerId="ADAL" clId="{C13D992B-7CE6-457E-8063-30540C65EE6C}" dt="2025-03-31T08:41:00.559" v="418" actId="1037"/>
          <ac:spMkLst>
            <pc:docMk/>
            <pc:sldMk cId="652512093" sldId="459"/>
            <ac:spMk id="30" creationId="{5D830E04-820B-82F8-AEAE-CD8A69E792A0}"/>
          </ac:spMkLst>
        </pc:spChg>
        <pc:spChg chg="add mod">
          <ac:chgData name="Clare Bond" userId="88a20119-fa39-4837-ba66-2ec8b766129b" providerId="ADAL" clId="{C13D992B-7CE6-457E-8063-30540C65EE6C}" dt="2025-03-31T08:41:22.353" v="424" actId="14100"/>
          <ac:spMkLst>
            <pc:docMk/>
            <pc:sldMk cId="652512093" sldId="459"/>
            <ac:spMk id="33" creationId="{0A71D27F-3B3B-2878-2049-85EB80205657}"/>
          </ac:spMkLst>
        </pc:spChg>
        <pc:spChg chg="add mod">
          <ac:chgData name="Clare Bond" userId="88a20119-fa39-4837-ba66-2ec8b766129b" providerId="ADAL" clId="{C13D992B-7CE6-457E-8063-30540C65EE6C}" dt="2025-03-31T08:34:47.599" v="265" actId="14100"/>
          <ac:spMkLst>
            <pc:docMk/>
            <pc:sldMk cId="652512093" sldId="459"/>
            <ac:spMk id="34" creationId="{FECEC3BB-D4BF-D27C-8DA6-F009E87A46E4}"/>
          </ac:spMkLst>
        </pc:spChg>
        <pc:spChg chg="mod">
          <ac:chgData name="Clare Bond" userId="88a20119-fa39-4837-ba66-2ec8b766129b" providerId="ADAL" clId="{C13D992B-7CE6-457E-8063-30540C65EE6C}" dt="2025-03-31T08:37:07.134" v="322" actId="14100"/>
          <ac:spMkLst>
            <pc:docMk/>
            <pc:sldMk cId="652512093" sldId="459"/>
            <ac:spMk id="35" creationId="{587D892B-21C5-B4A5-BC57-6BA8047140A6}"/>
          </ac:spMkLst>
        </pc:spChg>
        <pc:spChg chg="mod">
          <ac:chgData name="Clare Bond" userId="88a20119-fa39-4837-ba66-2ec8b766129b" providerId="ADAL" clId="{C13D992B-7CE6-457E-8063-30540C65EE6C}" dt="2025-03-31T08:39:53.803" v="370" actId="1037"/>
          <ac:spMkLst>
            <pc:docMk/>
            <pc:sldMk cId="652512093" sldId="459"/>
            <ac:spMk id="36" creationId="{4ABA06CF-BF05-DCE0-B712-DBD29464C4ED}"/>
          </ac:spMkLst>
        </pc:spChg>
        <pc:cxnChg chg="mod ord">
          <ac:chgData name="Clare Bond" userId="88a20119-fa39-4837-ba66-2ec8b766129b" providerId="ADAL" clId="{C13D992B-7CE6-457E-8063-30540C65EE6C}" dt="2025-03-31T08:40:42.922" v="406" actId="1037"/>
          <ac:cxnSpMkLst>
            <pc:docMk/>
            <pc:sldMk cId="652512093" sldId="459"/>
            <ac:cxnSpMk id="13" creationId="{B524F577-84B0-1BE8-C21A-AB8981E71D12}"/>
          </ac:cxnSpMkLst>
        </pc:cxnChg>
        <pc:cxnChg chg="mod">
          <ac:chgData name="Clare Bond" userId="88a20119-fa39-4837-ba66-2ec8b766129b" providerId="ADAL" clId="{C13D992B-7CE6-457E-8063-30540C65EE6C}" dt="2025-03-31T08:39:19.512" v="344" actId="14100"/>
          <ac:cxnSpMkLst>
            <pc:docMk/>
            <pc:sldMk cId="652512093" sldId="459"/>
            <ac:cxnSpMk id="14" creationId="{DAE399BD-4AA4-254B-A947-3257DD45ADBF}"/>
          </ac:cxnSpMkLst>
        </pc:cxnChg>
        <pc:cxnChg chg="mod">
          <ac:chgData name="Clare Bond" userId="88a20119-fa39-4837-ba66-2ec8b766129b" providerId="ADAL" clId="{C13D992B-7CE6-457E-8063-30540C65EE6C}" dt="2025-03-31T08:39:19.512" v="344" actId="14100"/>
          <ac:cxnSpMkLst>
            <pc:docMk/>
            <pc:sldMk cId="652512093" sldId="459"/>
            <ac:cxnSpMk id="15" creationId="{7EF05969-EDE4-E6DB-6869-EC0808B9AAB4}"/>
          </ac:cxnSpMkLst>
        </pc:cxnChg>
        <pc:cxnChg chg="mod">
          <ac:chgData name="Clare Bond" userId="88a20119-fa39-4837-ba66-2ec8b766129b" providerId="ADAL" clId="{C13D992B-7CE6-457E-8063-30540C65EE6C}" dt="2025-03-31T08:39:19.512" v="344" actId="14100"/>
          <ac:cxnSpMkLst>
            <pc:docMk/>
            <pc:sldMk cId="652512093" sldId="459"/>
            <ac:cxnSpMk id="31" creationId="{B0BD38D5-D249-8323-DF28-307BF2F35E62}"/>
          </ac:cxnSpMkLst>
        </pc:cxnChg>
        <pc:cxnChg chg="mod">
          <ac:chgData name="Clare Bond" userId="88a20119-fa39-4837-ba66-2ec8b766129b" providerId="ADAL" clId="{C13D992B-7CE6-457E-8063-30540C65EE6C}" dt="2025-03-31T08:40:17.162" v="379" actId="1076"/>
          <ac:cxnSpMkLst>
            <pc:docMk/>
            <pc:sldMk cId="652512093" sldId="459"/>
            <ac:cxnSpMk id="41" creationId="{E173DA12-362D-BE66-E355-D64B51F299AC}"/>
          </ac:cxnSpMkLst>
        </pc:cxnChg>
        <pc:cxnChg chg="mod">
          <ac:chgData name="Clare Bond" userId="88a20119-fa39-4837-ba66-2ec8b766129b" providerId="ADAL" clId="{C13D992B-7CE6-457E-8063-30540C65EE6C}" dt="2025-03-31T08:39:53.803" v="370" actId="1037"/>
          <ac:cxnSpMkLst>
            <pc:docMk/>
            <pc:sldMk cId="652512093" sldId="459"/>
            <ac:cxnSpMk id="42" creationId="{EB7138C4-31F1-B42A-F420-D2EC0750A1C4}"/>
          </ac:cxnSpMkLst>
        </pc:cxnChg>
        <pc:cxnChg chg="mod">
          <ac:chgData name="Clare Bond" userId="88a20119-fa39-4837-ba66-2ec8b766129b" providerId="ADAL" clId="{C13D992B-7CE6-457E-8063-30540C65EE6C}" dt="2025-03-31T08:40:38.084" v="394" actId="1038"/>
          <ac:cxnSpMkLst>
            <pc:docMk/>
            <pc:sldMk cId="652512093" sldId="459"/>
            <ac:cxnSpMk id="43" creationId="{5DC47C4F-EDD2-C04F-C066-72C623868FB0}"/>
          </ac:cxnSpMkLst>
        </pc:cxnChg>
        <pc:cxnChg chg="mod">
          <ac:chgData name="Clare Bond" userId="88a20119-fa39-4837-ba66-2ec8b766129b" providerId="ADAL" clId="{C13D992B-7CE6-457E-8063-30540C65EE6C}" dt="2025-03-31T08:41:00.559" v="418" actId="1037"/>
          <ac:cxnSpMkLst>
            <pc:docMk/>
            <pc:sldMk cId="652512093" sldId="459"/>
            <ac:cxnSpMk id="44" creationId="{10E74F2C-198A-9B25-F739-BBE28F8F17BC}"/>
          </ac:cxnSpMkLst>
        </pc:cxnChg>
      </pc:sldChg>
      <pc:sldChg chg="addSp modSp del mod">
        <pc:chgData name="Clare Bond" userId="88a20119-fa39-4837-ba66-2ec8b766129b" providerId="ADAL" clId="{C13D992B-7CE6-457E-8063-30540C65EE6C}" dt="2025-04-02T08:21:25.822" v="1684" actId="47"/>
        <pc:sldMkLst>
          <pc:docMk/>
          <pc:sldMk cId="3879944042" sldId="462"/>
        </pc:sldMkLst>
      </pc:sldChg>
      <pc:sldChg chg="addSp delSp modSp mod ord modAnim">
        <pc:chgData name="Clare Bond" userId="88a20119-fa39-4837-ba66-2ec8b766129b" providerId="ADAL" clId="{C13D992B-7CE6-457E-8063-30540C65EE6C}" dt="2025-04-02T09:56:54.973" v="5206" actId="1036"/>
        <pc:sldMkLst>
          <pc:docMk/>
          <pc:sldMk cId="2250880275" sldId="464"/>
        </pc:sldMkLst>
        <pc:spChg chg="add mod">
          <ac:chgData name="Clare Bond" userId="88a20119-fa39-4837-ba66-2ec8b766129b" providerId="ADAL" clId="{C13D992B-7CE6-457E-8063-30540C65EE6C}" dt="2025-04-02T09:48:23.123" v="4799" actId="20577"/>
          <ac:spMkLst>
            <pc:docMk/>
            <pc:sldMk cId="2250880275" sldId="464"/>
            <ac:spMk id="3" creationId="{9B8C2032-9740-4F31-0F51-C6D931D2B5EC}"/>
          </ac:spMkLst>
        </pc:spChg>
        <pc:spChg chg="add mod">
          <ac:chgData name="Clare Bond" userId="88a20119-fa39-4837-ba66-2ec8b766129b" providerId="ADAL" clId="{C13D992B-7CE6-457E-8063-30540C65EE6C}" dt="2025-04-02T09:53:58.740" v="5109" actId="1035"/>
          <ac:spMkLst>
            <pc:docMk/>
            <pc:sldMk cId="2250880275" sldId="464"/>
            <ac:spMk id="7" creationId="{15132158-0DAB-5250-C915-D75C094A4CFF}"/>
          </ac:spMkLst>
        </pc:spChg>
        <pc:spChg chg="add mod">
          <ac:chgData name="Clare Bond" userId="88a20119-fa39-4837-ba66-2ec8b766129b" providerId="ADAL" clId="{C13D992B-7CE6-457E-8063-30540C65EE6C}" dt="2025-04-02T09:53:58.740" v="5109" actId="1035"/>
          <ac:spMkLst>
            <pc:docMk/>
            <pc:sldMk cId="2250880275" sldId="464"/>
            <ac:spMk id="8" creationId="{1F616F2A-BBD6-C476-EB55-E42EDD9352F0}"/>
          </ac:spMkLst>
        </pc:spChg>
        <pc:spChg chg="add mod">
          <ac:chgData name="Clare Bond" userId="88a20119-fa39-4837-ba66-2ec8b766129b" providerId="ADAL" clId="{C13D992B-7CE6-457E-8063-30540C65EE6C}" dt="2025-04-02T09:56:52.256" v="5200" actId="1035"/>
          <ac:spMkLst>
            <pc:docMk/>
            <pc:sldMk cId="2250880275" sldId="464"/>
            <ac:spMk id="11" creationId="{B2AF4BDD-8835-7182-E279-12BD4785BAE7}"/>
          </ac:spMkLst>
        </pc:spChg>
        <pc:spChg chg="add mod">
          <ac:chgData name="Clare Bond" userId="88a20119-fa39-4837-ba66-2ec8b766129b" providerId="ADAL" clId="{C13D992B-7CE6-457E-8063-30540C65EE6C}" dt="2025-04-02T09:56:54.973" v="5206" actId="1036"/>
          <ac:spMkLst>
            <pc:docMk/>
            <pc:sldMk cId="2250880275" sldId="464"/>
            <ac:spMk id="13" creationId="{85CB07B3-0E89-5AF8-C669-0CFFCCDF5FA5}"/>
          </ac:spMkLst>
        </pc:spChg>
        <pc:spChg chg="add mod">
          <ac:chgData name="Clare Bond" userId="88a20119-fa39-4837-ba66-2ec8b766129b" providerId="ADAL" clId="{C13D992B-7CE6-457E-8063-30540C65EE6C}" dt="2025-04-02T09:56:54.973" v="5206" actId="1036"/>
          <ac:spMkLst>
            <pc:docMk/>
            <pc:sldMk cId="2250880275" sldId="464"/>
            <ac:spMk id="14" creationId="{CAE1BD6E-35A7-7DD5-C203-ED8C8A5583C2}"/>
          </ac:spMkLst>
        </pc:spChg>
        <pc:spChg chg="add mod">
          <ac:chgData name="Clare Bond" userId="88a20119-fa39-4837-ba66-2ec8b766129b" providerId="ADAL" clId="{C13D992B-7CE6-457E-8063-30540C65EE6C}" dt="2025-04-02T09:56:54.973" v="5206" actId="1036"/>
          <ac:spMkLst>
            <pc:docMk/>
            <pc:sldMk cId="2250880275" sldId="464"/>
            <ac:spMk id="16" creationId="{3CAA3C51-7F66-941F-6627-6CB592FBDB3E}"/>
          </ac:spMkLst>
        </pc:spChg>
        <pc:spChg chg="add mod">
          <ac:chgData name="Clare Bond" userId="88a20119-fa39-4837-ba66-2ec8b766129b" providerId="ADAL" clId="{C13D992B-7CE6-457E-8063-30540C65EE6C}" dt="2025-04-02T09:56:54.973" v="5206" actId="1036"/>
          <ac:spMkLst>
            <pc:docMk/>
            <pc:sldMk cId="2250880275" sldId="464"/>
            <ac:spMk id="17" creationId="{F885450F-6E61-3E2E-6FD9-BF580BBCA39D}"/>
          </ac:spMkLst>
        </pc:spChg>
        <pc:spChg chg="add mod">
          <ac:chgData name="Clare Bond" userId="88a20119-fa39-4837-ba66-2ec8b766129b" providerId="ADAL" clId="{C13D992B-7CE6-457E-8063-30540C65EE6C}" dt="2025-04-02T09:56:54.973" v="5206" actId="1036"/>
          <ac:spMkLst>
            <pc:docMk/>
            <pc:sldMk cId="2250880275" sldId="464"/>
            <ac:spMk id="20" creationId="{D5372E81-C29B-701E-541E-E0825E82395B}"/>
          </ac:spMkLst>
        </pc:spChg>
        <pc:spChg chg="add mod">
          <ac:chgData name="Clare Bond" userId="88a20119-fa39-4837-ba66-2ec8b766129b" providerId="ADAL" clId="{C13D992B-7CE6-457E-8063-30540C65EE6C}" dt="2025-04-02T09:56:54.973" v="5206" actId="1036"/>
          <ac:spMkLst>
            <pc:docMk/>
            <pc:sldMk cId="2250880275" sldId="464"/>
            <ac:spMk id="21" creationId="{9951566E-2090-4BB1-D7FB-5065FA4354E3}"/>
          </ac:spMkLst>
        </pc:spChg>
        <pc:spChg chg="add mod">
          <ac:chgData name="Clare Bond" userId="88a20119-fa39-4837-ba66-2ec8b766129b" providerId="ADAL" clId="{C13D992B-7CE6-457E-8063-30540C65EE6C}" dt="2025-04-02T09:56:54.973" v="5206" actId="1036"/>
          <ac:spMkLst>
            <pc:docMk/>
            <pc:sldMk cId="2250880275" sldId="464"/>
            <ac:spMk id="22" creationId="{4BB3738D-C4DB-1CF5-C70B-976BC5B1A8AE}"/>
          </ac:spMkLst>
        </pc:spChg>
        <pc:spChg chg="add mod">
          <ac:chgData name="Clare Bond" userId="88a20119-fa39-4837-ba66-2ec8b766129b" providerId="ADAL" clId="{C13D992B-7CE6-457E-8063-30540C65EE6C}" dt="2025-04-02T09:56:16.271" v="5177" actId="122"/>
          <ac:spMkLst>
            <pc:docMk/>
            <pc:sldMk cId="2250880275" sldId="464"/>
            <ac:spMk id="27" creationId="{D7A8FE7E-E80B-0CBD-1C06-683BF752C089}"/>
          </ac:spMkLst>
        </pc:spChg>
        <pc:picChg chg="add mod">
          <ac:chgData name="Clare Bond" userId="88a20119-fa39-4837-ba66-2ec8b766129b" providerId="ADAL" clId="{C13D992B-7CE6-457E-8063-30540C65EE6C}" dt="2025-04-02T09:53:58.740" v="5109" actId="1035"/>
          <ac:picMkLst>
            <pc:docMk/>
            <pc:sldMk cId="2250880275" sldId="464"/>
            <ac:picMk id="4" creationId="{6A74B357-CBE8-606C-4637-662145268599}"/>
          </ac:picMkLst>
        </pc:picChg>
        <pc:picChg chg="add mod">
          <ac:chgData name="Clare Bond" userId="88a20119-fa39-4837-ba66-2ec8b766129b" providerId="ADAL" clId="{C13D992B-7CE6-457E-8063-30540C65EE6C}" dt="2025-04-02T09:55:14.269" v="5115" actId="554"/>
          <ac:picMkLst>
            <pc:docMk/>
            <pc:sldMk cId="2250880275" sldId="464"/>
            <ac:picMk id="25" creationId="{14997119-043E-9BBF-759D-234C949681B0}"/>
          </ac:picMkLst>
        </pc:picChg>
        <pc:cxnChg chg="mod">
          <ac:chgData name="Clare Bond" userId="88a20119-fa39-4837-ba66-2ec8b766129b" providerId="ADAL" clId="{C13D992B-7CE6-457E-8063-30540C65EE6C}" dt="2025-04-02T09:51:45.273" v="5040" actId="1037"/>
          <ac:cxnSpMkLst>
            <pc:docMk/>
            <pc:sldMk cId="2250880275" sldId="464"/>
            <ac:cxnSpMk id="12" creationId="{BD55D51D-0989-0020-135D-ED33C503913D}"/>
          </ac:cxnSpMkLst>
        </pc:cxnChg>
        <pc:cxnChg chg="add mod">
          <ac:chgData name="Clare Bond" userId="88a20119-fa39-4837-ba66-2ec8b766129b" providerId="ADAL" clId="{C13D992B-7CE6-457E-8063-30540C65EE6C}" dt="2025-04-02T09:56:54.973" v="5206" actId="1036"/>
          <ac:cxnSpMkLst>
            <pc:docMk/>
            <pc:sldMk cId="2250880275" sldId="464"/>
            <ac:cxnSpMk id="15" creationId="{4CE233F4-8A41-0DE7-2708-2F8C2F2700EF}"/>
          </ac:cxnSpMkLst>
        </pc:cxnChg>
        <pc:cxnChg chg="add mod">
          <ac:chgData name="Clare Bond" userId="88a20119-fa39-4837-ba66-2ec8b766129b" providerId="ADAL" clId="{C13D992B-7CE6-457E-8063-30540C65EE6C}" dt="2025-04-02T09:56:54.973" v="5206" actId="1036"/>
          <ac:cxnSpMkLst>
            <pc:docMk/>
            <pc:sldMk cId="2250880275" sldId="464"/>
            <ac:cxnSpMk id="18" creationId="{222667A4-28CE-3495-06D5-0A597EF059AF}"/>
          </ac:cxnSpMkLst>
        </pc:cxnChg>
      </pc:sldChg>
      <pc:sldChg chg="addSp delSp modSp mod delAnim modAnim">
        <pc:chgData name="Clare Bond" userId="88a20119-fa39-4837-ba66-2ec8b766129b" providerId="ADAL" clId="{C13D992B-7CE6-457E-8063-30540C65EE6C}" dt="2025-04-02T10:21:35.485" v="5665" actId="1038"/>
        <pc:sldMkLst>
          <pc:docMk/>
          <pc:sldMk cId="2685968036" sldId="465"/>
        </pc:sldMkLst>
        <pc:spChg chg="add mod">
          <ac:chgData name="Clare Bond" userId="88a20119-fa39-4837-ba66-2ec8b766129b" providerId="ADAL" clId="{C13D992B-7CE6-457E-8063-30540C65EE6C}" dt="2025-04-02T09:10:18.373" v="3612" actId="20577"/>
          <ac:spMkLst>
            <pc:docMk/>
            <pc:sldMk cId="2685968036" sldId="465"/>
            <ac:spMk id="3" creationId="{DBF1CCF9-92F3-D5B4-D973-ADB0EF717462}"/>
          </ac:spMkLst>
        </pc:spChg>
        <pc:spChg chg="add mod">
          <ac:chgData name="Clare Bond" userId="88a20119-fa39-4837-ba66-2ec8b766129b" providerId="ADAL" clId="{C13D992B-7CE6-457E-8063-30540C65EE6C}" dt="2025-04-02T09:13:15.298" v="3763" actId="1076"/>
          <ac:spMkLst>
            <pc:docMk/>
            <pc:sldMk cId="2685968036" sldId="465"/>
            <ac:spMk id="7" creationId="{2B0F65D1-48CC-5F96-ED73-4DFF4D9A11A9}"/>
          </ac:spMkLst>
        </pc:spChg>
        <pc:spChg chg="add mod">
          <ac:chgData name="Clare Bond" userId="88a20119-fa39-4837-ba66-2ec8b766129b" providerId="ADAL" clId="{C13D992B-7CE6-457E-8063-30540C65EE6C}" dt="2025-04-02T09:16:19.332" v="3922" actId="6549"/>
          <ac:spMkLst>
            <pc:docMk/>
            <pc:sldMk cId="2685968036" sldId="465"/>
            <ac:spMk id="8" creationId="{1E5C8088-CC58-34F9-2CD2-29993B250E56}"/>
          </ac:spMkLst>
        </pc:spChg>
        <pc:spChg chg="add mod">
          <ac:chgData name="Clare Bond" userId="88a20119-fa39-4837-ba66-2ec8b766129b" providerId="ADAL" clId="{C13D992B-7CE6-457E-8063-30540C65EE6C}" dt="2025-04-02T09:13:15.298" v="3763" actId="1076"/>
          <ac:spMkLst>
            <pc:docMk/>
            <pc:sldMk cId="2685968036" sldId="465"/>
            <ac:spMk id="11" creationId="{73B82B4D-8263-9AA7-A3D9-9600F851827D}"/>
          </ac:spMkLst>
        </pc:spChg>
        <pc:spChg chg="add mod">
          <ac:chgData name="Clare Bond" userId="88a20119-fa39-4837-ba66-2ec8b766129b" providerId="ADAL" clId="{C13D992B-7CE6-457E-8063-30540C65EE6C}" dt="2025-04-02T10:21:35.485" v="5665" actId="1038"/>
          <ac:spMkLst>
            <pc:docMk/>
            <pc:sldMk cId="2685968036" sldId="465"/>
            <ac:spMk id="13" creationId="{B85CCC8C-ED11-D888-5E9F-B2F83BD21614}"/>
          </ac:spMkLst>
        </pc:spChg>
        <pc:spChg chg="add mod">
          <ac:chgData name="Clare Bond" userId="88a20119-fa39-4837-ba66-2ec8b766129b" providerId="ADAL" clId="{C13D992B-7CE6-457E-8063-30540C65EE6C}" dt="2025-04-02T10:21:35.485" v="5665" actId="1038"/>
          <ac:spMkLst>
            <pc:docMk/>
            <pc:sldMk cId="2685968036" sldId="465"/>
            <ac:spMk id="14" creationId="{0A7810B2-F6BF-E877-223E-A0D8A9E7D995}"/>
          </ac:spMkLst>
        </pc:spChg>
        <pc:spChg chg="add mod">
          <ac:chgData name="Clare Bond" userId="88a20119-fa39-4837-ba66-2ec8b766129b" providerId="ADAL" clId="{C13D992B-7CE6-457E-8063-30540C65EE6C}" dt="2025-04-02T09:13:15.298" v="3763" actId="1076"/>
          <ac:spMkLst>
            <pc:docMk/>
            <pc:sldMk cId="2685968036" sldId="465"/>
            <ac:spMk id="15" creationId="{E60846CC-D896-85F4-CBC2-FD48E4787D64}"/>
          </ac:spMkLst>
        </pc:spChg>
        <pc:spChg chg="add mod">
          <ac:chgData name="Clare Bond" userId="88a20119-fa39-4837-ba66-2ec8b766129b" providerId="ADAL" clId="{C13D992B-7CE6-457E-8063-30540C65EE6C}" dt="2025-04-02T09:13:23.845" v="3767" actId="1076"/>
          <ac:spMkLst>
            <pc:docMk/>
            <pc:sldMk cId="2685968036" sldId="465"/>
            <ac:spMk id="21" creationId="{5B6BF307-AA91-7129-C95E-EFDA485D17A0}"/>
          </ac:spMkLst>
        </pc:spChg>
        <pc:spChg chg="add mod">
          <ac:chgData name="Clare Bond" userId="88a20119-fa39-4837-ba66-2ec8b766129b" providerId="ADAL" clId="{C13D992B-7CE6-457E-8063-30540C65EE6C}" dt="2025-04-02T09:15:32.892" v="3916" actId="1076"/>
          <ac:spMkLst>
            <pc:docMk/>
            <pc:sldMk cId="2685968036" sldId="465"/>
            <ac:spMk id="26" creationId="{9B19ED17-7494-FDA6-14DC-7B680D8FF01B}"/>
          </ac:spMkLst>
        </pc:spChg>
        <pc:picChg chg="add mod">
          <ac:chgData name="Clare Bond" userId="88a20119-fa39-4837-ba66-2ec8b766129b" providerId="ADAL" clId="{C13D992B-7CE6-457E-8063-30540C65EE6C}" dt="2025-04-02T09:13:22.795" v="3766" actId="1076"/>
          <ac:picMkLst>
            <pc:docMk/>
            <pc:sldMk cId="2685968036" sldId="465"/>
            <ac:picMk id="20" creationId="{7CBFCB2F-81BC-9493-1211-24219069CEA5}"/>
          </ac:picMkLst>
        </pc:picChg>
        <pc:picChg chg="add mod">
          <ac:chgData name="Clare Bond" userId="88a20119-fa39-4837-ba66-2ec8b766129b" providerId="ADAL" clId="{C13D992B-7CE6-457E-8063-30540C65EE6C}" dt="2025-04-02T09:15:24.573" v="3914" actId="1076"/>
          <ac:picMkLst>
            <pc:docMk/>
            <pc:sldMk cId="2685968036" sldId="465"/>
            <ac:picMk id="27" creationId="{CAB707C9-83EB-D2A7-CC90-F011C6702AA4}"/>
          </ac:picMkLst>
        </pc:picChg>
        <pc:cxnChg chg="add mod">
          <ac:chgData name="Clare Bond" userId="88a20119-fa39-4837-ba66-2ec8b766129b" providerId="ADAL" clId="{C13D992B-7CE6-457E-8063-30540C65EE6C}" dt="2025-04-02T09:13:15.298" v="3763" actId="1076"/>
          <ac:cxnSpMkLst>
            <pc:docMk/>
            <pc:sldMk cId="2685968036" sldId="465"/>
            <ac:cxnSpMk id="4" creationId="{BDF63487-0C77-239D-A0BB-7F028A81BDA8}"/>
          </ac:cxnSpMkLst>
        </pc:cxnChg>
        <pc:cxnChg chg="mod">
          <ac:chgData name="Clare Bond" userId="88a20119-fa39-4837-ba66-2ec8b766129b" providerId="ADAL" clId="{C13D992B-7CE6-457E-8063-30540C65EE6C}" dt="2025-04-02T09:13:15.298" v="3763" actId="1076"/>
          <ac:cxnSpMkLst>
            <pc:docMk/>
            <pc:sldMk cId="2685968036" sldId="465"/>
            <ac:cxnSpMk id="12" creationId="{2DB9ACE5-8812-21EF-21DC-7FF7D26B974F}"/>
          </ac:cxnSpMkLst>
        </pc:cxnChg>
        <pc:cxnChg chg="mod">
          <ac:chgData name="Clare Bond" userId="88a20119-fa39-4837-ba66-2ec8b766129b" providerId="ADAL" clId="{C13D992B-7CE6-457E-8063-30540C65EE6C}" dt="2025-04-02T10:21:35.485" v="5665" actId="1038"/>
          <ac:cxnSpMkLst>
            <pc:docMk/>
            <pc:sldMk cId="2685968036" sldId="465"/>
            <ac:cxnSpMk id="16" creationId="{53B434A0-6498-34F2-9E3E-A49C5F6262BE}"/>
          </ac:cxnSpMkLst>
        </pc:cxnChg>
      </pc:sldChg>
      <pc:sldChg chg="addSp delSp modSp mod addAnim delAnim modAnim">
        <pc:chgData name="Clare Bond" userId="88a20119-fa39-4837-ba66-2ec8b766129b" providerId="ADAL" clId="{C13D992B-7CE6-457E-8063-30540C65EE6C}" dt="2025-04-02T13:08:14.512" v="5670" actId="14100"/>
        <pc:sldMkLst>
          <pc:docMk/>
          <pc:sldMk cId="3056591569" sldId="468"/>
        </pc:sldMkLst>
        <pc:spChg chg="add mod">
          <ac:chgData name="Clare Bond" userId="88a20119-fa39-4837-ba66-2ec8b766129b" providerId="ADAL" clId="{C13D992B-7CE6-457E-8063-30540C65EE6C}" dt="2025-04-02T08:29:10.183" v="2120" actId="1035"/>
          <ac:spMkLst>
            <pc:docMk/>
            <pc:sldMk cId="3056591569" sldId="468"/>
            <ac:spMk id="9" creationId="{6E1C9B08-3DB0-EFBE-5EF6-115CF14A66B1}"/>
          </ac:spMkLst>
        </pc:spChg>
        <pc:spChg chg="add mod">
          <ac:chgData name="Clare Bond" userId="88a20119-fa39-4837-ba66-2ec8b766129b" providerId="ADAL" clId="{C13D992B-7CE6-457E-8063-30540C65EE6C}" dt="2025-04-02T08:29:10.183" v="2120" actId="1035"/>
          <ac:spMkLst>
            <pc:docMk/>
            <pc:sldMk cId="3056591569" sldId="468"/>
            <ac:spMk id="10" creationId="{89B81957-788D-7750-728E-CE167DA58210}"/>
          </ac:spMkLst>
        </pc:spChg>
        <pc:spChg chg="add mod">
          <ac:chgData name="Clare Bond" userId="88a20119-fa39-4837-ba66-2ec8b766129b" providerId="ADAL" clId="{C13D992B-7CE6-457E-8063-30540C65EE6C}" dt="2025-04-02T08:29:10.183" v="2120" actId="1035"/>
          <ac:spMkLst>
            <pc:docMk/>
            <pc:sldMk cId="3056591569" sldId="468"/>
            <ac:spMk id="11" creationId="{9CE14547-5B91-9B9F-51EF-772EA432CE13}"/>
          </ac:spMkLst>
        </pc:spChg>
        <pc:spChg chg="add mod">
          <ac:chgData name="Clare Bond" userId="88a20119-fa39-4837-ba66-2ec8b766129b" providerId="ADAL" clId="{C13D992B-7CE6-457E-8063-30540C65EE6C}" dt="2025-04-02T08:29:10.183" v="2120" actId="1035"/>
          <ac:spMkLst>
            <pc:docMk/>
            <pc:sldMk cId="3056591569" sldId="468"/>
            <ac:spMk id="12" creationId="{830ED71E-B2B5-2B21-FC4A-52DEA0EB766A}"/>
          </ac:spMkLst>
        </pc:spChg>
        <pc:spChg chg="add mod">
          <ac:chgData name="Clare Bond" userId="88a20119-fa39-4837-ba66-2ec8b766129b" providerId="ADAL" clId="{C13D992B-7CE6-457E-8063-30540C65EE6C}" dt="2025-04-02T08:29:10.183" v="2120" actId="1035"/>
          <ac:spMkLst>
            <pc:docMk/>
            <pc:sldMk cId="3056591569" sldId="468"/>
            <ac:spMk id="13" creationId="{8CF9D548-0C64-BE38-91BF-ECB6E6D37317}"/>
          </ac:spMkLst>
        </pc:spChg>
        <pc:spChg chg="add mod">
          <ac:chgData name="Clare Bond" userId="88a20119-fa39-4837-ba66-2ec8b766129b" providerId="ADAL" clId="{C13D992B-7CE6-457E-8063-30540C65EE6C}" dt="2025-04-02T08:29:10.183" v="2120" actId="1035"/>
          <ac:spMkLst>
            <pc:docMk/>
            <pc:sldMk cId="3056591569" sldId="468"/>
            <ac:spMk id="17" creationId="{D0341374-FAC8-95F4-B25E-AFD74374E1A6}"/>
          </ac:spMkLst>
        </pc:spChg>
        <pc:spChg chg="mod">
          <ac:chgData name="Clare Bond" userId="88a20119-fa39-4837-ba66-2ec8b766129b" providerId="ADAL" clId="{C13D992B-7CE6-457E-8063-30540C65EE6C}" dt="2025-04-02T08:13:33.094" v="1518" actId="1036"/>
          <ac:spMkLst>
            <pc:docMk/>
            <pc:sldMk cId="3056591569" sldId="468"/>
            <ac:spMk id="18" creationId="{8AA156BE-4BB7-DD6F-829B-314411011C8C}"/>
          </ac:spMkLst>
        </pc:spChg>
        <pc:spChg chg="add mod">
          <ac:chgData name="Clare Bond" userId="88a20119-fa39-4837-ba66-2ec8b766129b" providerId="ADAL" clId="{C13D992B-7CE6-457E-8063-30540C65EE6C}" dt="2025-04-02T08:29:10.183" v="2120" actId="1035"/>
          <ac:spMkLst>
            <pc:docMk/>
            <pc:sldMk cId="3056591569" sldId="468"/>
            <ac:spMk id="19" creationId="{DB0617C5-0202-9216-F3FD-6DE0E15057F5}"/>
          </ac:spMkLst>
        </pc:spChg>
        <pc:spChg chg="add mod">
          <ac:chgData name="Clare Bond" userId="88a20119-fa39-4837-ba66-2ec8b766129b" providerId="ADAL" clId="{C13D992B-7CE6-457E-8063-30540C65EE6C}" dt="2025-04-02T08:29:10.183" v="2120" actId="1035"/>
          <ac:spMkLst>
            <pc:docMk/>
            <pc:sldMk cId="3056591569" sldId="468"/>
            <ac:spMk id="20" creationId="{9C26B5C4-A204-E746-FD30-ADD654A49877}"/>
          </ac:spMkLst>
        </pc:spChg>
        <pc:spChg chg="add mod">
          <ac:chgData name="Clare Bond" userId="88a20119-fa39-4837-ba66-2ec8b766129b" providerId="ADAL" clId="{C13D992B-7CE6-457E-8063-30540C65EE6C}" dt="2025-04-02T08:29:10.183" v="2120" actId="1035"/>
          <ac:spMkLst>
            <pc:docMk/>
            <pc:sldMk cId="3056591569" sldId="468"/>
            <ac:spMk id="21" creationId="{2E6365B4-EF2C-DB8E-F1CB-4E461C4A0BA8}"/>
          </ac:spMkLst>
        </pc:spChg>
        <pc:spChg chg="add mod">
          <ac:chgData name="Clare Bond" userId="88a20119-fa39-4837-ba66-2ec8b766129b" providerId="ADAL" clId="{C13D992B-7CE6-457E-8063-30540C65EE6C}" dt="2025-04-02T13:08:14.512" v="5670" actId="14100"/>
          <ac:spMkLst>
            <pc:docMk/>
            <pc:sldMk cId="3056591569" sldId="468"/>
            <ac:spMk id="27" creationId="{39B358A2-938A-9018-2EE4-5DBF72A60E49}"/>
          </ac:spMkLst>
        </pc:spChg>
        <pc:spChg chg="add mod">
          <ac:chgData name="Clare Bond" userId="88a20119-fa39-4837-ba66-2ec8b766129b" providerId="ADAL" clId="{C13D992B-7CE6-457E-8063-30540C65EE6C}" dt="2025-04-02T08:29:18.700" v="2142" actId="1036"/>
          <ac:spMkLst>
            <pc:docMk/>
            <pc:sldMk cId="3056591569" sldId="468"/>
            <ac:spMk id="29" creationId="{9FA11D5F-961B-2277-40FC-C8171A7C0D3D}"/>
          </ac:spMkLst>
        </pc:spChg>
        <pc:spChg chg="add mod">
          <ac:chgData name="Clare Bond" userId="88a20119-fa39-4837-ba66-2ec8b766129b" providerId="ADAL" clId="{C13D992B-7CE6-457E-8063-30540C65EE6C}" dt="2025-04-02T08:29:18.700" v="2142" actId="1036"/>
          <ac:spMkLst>
            <pc:docMk/>
            <pc:sldMk cId="3056591569" sldId="468"/>
            <ac:spMk id="30" creationId="{2BC3945B-FDCB-B3E4-CB4F-0C15898E8AEC}"/>
          </ac:spMkLst>
        </pc:spChg>
        <pc:spChg chg="add mod">
          <ac:chgData name="Clare Bond" userId="88a20119-fa39-4837-ba66-2ec8b766129b" providerId="ADAL" clId="{C13D992B-7CE6-457E-8063-30540C65EE6C}" dt="2025-04-02T08:29:18.700" v="2142" actId="1036"/>
          <ac:spMkLst>
            <pc:docMk/>
            <pc:sldMk cId="3056591569" sldId="468"/>
            <ac:spMk id="31" creationId="{E1639234-266C-20CA-1751-3C979E21AD71}"/>
          </ac:spMkLst>
        </pc:spChg>
        <pc:spChg chg="add mod">
          <ac:chgData name="Clare Bond" userId="88a20119-fa39-4837-ba66-2ec8b766129b" providerId="ADAL" clId="{C13D992B-7CE6-457E-8063-30540C65EE6C}" dt="2025-04-02T08:29:06.758" v="2104" actId="1035"/>
          <ac:spMkLst>
            <pc:docMk/>
            <pc:sldMk cId="3056591569" sldId="468"/>
            <ac:spMk id="33" creationId="{5B5623F2-0A63-77D7-DF7C-FD5528B5F5CD}"/>
          </ac:spMkLst>
        </pc:spChg>
        <pc:spChg chg="add mod">
          <ac:chgData name="Clare Bond" userId="88a20119-fa39-4837-ba66-2ec8b766129b" providerId="ADAL" clId="{C13D992B-7CE6-457E-8063-30540C65EE6C}" dt="2025-04-02T08:29:18.700" v="2142" actId="1036"/>
          <ac:spMkLst>
            <pc:docMk/>
            <pc:sldMk cId="3056591569" sldId="468"/>
            <ac:spMk id="34" creationId="{D72CCFB5-CA0F-AD75-A9F0-721EF5F15E6B}"/>
          </ac:spMkLst>
        </pc:spChg>
        <pc:spChg chg="add mod">
          <ac:chgData name="Clare Bond" userId="88a20119-fa39-4837-ba66-2ec8b766129b" providerId="ADAL" clId="{C13D992B-7CE6-457E-8063-30540C65EE6C}" dt="2025-04-02T08:29:18.700" v="2142" actId="1036"/>
          <ac:spMkLst>
            <pc:docMk/>
            <pc:sldMk cId="3056591569" sldId="468"/>
            <ac:spMk id="35" creationId="{1499CC92-B633-3646-A6FD-47D3CAF29839}"/>
          </ac:spMkLst>
        </pc:spChg>
        <pc:spChg chg="add mod">
          <ac:chgData name="Clare Bond" userId="88a20119-fa39-4837-ba66-2ec8b766129b" providerId="ADAL" clId="{C13D992B-7CE6-457E-8063-30540C65EE6C}" dt="2025-04-02T08:29:18.700" v="2142" actId="1036"/>
          <ac:spMkLst>
            <pc:docMk/>
            <pc:sldMk cId="3056591569" sldId="468"/>
            <ac:spMk id="39" creationId="{67E526D2-797E-88F0-7202-C465E458F5BC}"/>
          </ac:spMkLst>
        </pc:spChg>
        <pc:spChg chg="add mod">
          <ac:chgData name="Clare Bond" userId="88a20119-fa39-4837-ba66-2ec8b766129b" providerId="ADAL" clId="{C13D992B-7CE6-457E-8063-30540C65EE6C}" dt="2025-04-02T08:25:17.036" v="1836" actId="20577"/>
          <ac:spMkLst>
            <pc:docMk/>
            <pc:sldMk cId="3056591569" sldId="468"/>
            <ac:spMk id="42" creationId="{76C8B1AE-B116-38C5-56B2-5D61D468C507}"/>
          </ac:spMkLst>
        </pc:spChg>
        <pc:spChg chg="add mod">
          <ac:chgData name="Clare Bond" userId="88a20119-fa39-4837-ba66-2ec8b766129b" providerId="ADAL" clId="{C13D992B-7CE6-457E-8063-30540C65EE6C}" dt="2025-04-02T08:28:55.276" v="2086" actId="1035"/>
          <ac:spMkLst>
            <pc:docMk/>
            <pc:sldMk cId="3056591569" sldId="468"/>
            <ac:spMk id="45" creationId="{766D0E14-CAB6-F5FD-D65C-1EA4AE72B2AF}"/>
          </ac:spMkLst>
        </pc:spChg>
        <pc:cxnChg chg="mod">
          <ac:chgData name="Clare Bond" userId="88a20119-fa39-4837-ba66-2ec8b766129b" providerId="ADAL" clId="{C13D992B-7CE6-457E-8063-30540C65EE6C}" dt="2025-04-02T08:13:29.740" v="1512" actId="1036"/>
          <ac:cxnSpMkLst>
            <pc:docMk/>
            <pc:sldMk cId="3056591569" sldId="468"/>
            <ac:cxnSpMk id="8" creationId="{FC5EC898-5F93-3D5E-714C-C4BAD5A621B9}"/>
          </ac:cxnSpMkLst>
        </pc:cxnChg>
        <pc:cxnChg chg="mod">
          <ac:chgData name="Clare Bond" userId="88a20119-fa39-4837-ba66-2ec8b766129b" providerId="ADAL" clId="{C13D992B-7CE6-457E-8063-30540C65EE6C}" dt="2025-04-02T08:13:29.740" v="1512" actId="1036"/>
          <ac:cxnSpMkLst>
            <pc:docMk/>
            <pc:sldMk cId="3056591569" sldId="468"/>
            <ac:cxnSpMk id="15" creationId="{403AD3CE-D9AB-7F28-9390-616CE59DD7DF}"/>
          </ac:cxnSpMkLst>
        </pc:cxnChg>
        <pc:cxnChg chg="mod">
          <ac:chgData name="Clare Bond" userId="88a20119-fa39-4837-ba66-2ec8b766129b" providerId="ADAL" clId="{C13D992B-7CE6-457E-8063-30540C65EE6C}" dt="2025-04-02T08:13:33.094" v="1518" actId="1036"/>
          <ac:cxnSpMkLst>
            <pc:docMk/>
            <pc:sldMk cId="3056591569" sldId="468"/>
            <ac:cxnSpMk id="16" creationId="{8740BCDB-CF1F-7038-8E71-9C882AB47448}"/>
          </ac:cxnSpMkLst>
        </pc:cxnChg>
        <pc:cxnChg chg="mod">
          <ac:chgData name="Clare Bond" userId="88a20119-fa39-4837-ba66-2ec8b766129b" providerId="ADAL" clId="{C13D992B-7CE6-457E-8063-30540C65EE6C}" dt="2025-04-02T08:13:33.094" v="1518" actId="1036"/>
          <ac:cxnSpMkLst>
            <pc:docMk/>
            <pc:sldMk cId="3056591569" sldId="468"/>
            <ac:cxnSpMk id="23" creationId="{4A7A1E1D-C5D7-1B8F-A363-6CE4F80BF470}"/>
          </ac:cxnSpMkLst>
        </pc:cxnChg>
        <pc:cxnChg chg="add mod">
          <ac:chgData name="Clare Bond" userId="88a20119-fa39-4837-ba66-2ec8b766129b" providerId="ADAL" clId="{C13D992B-7CE6-457E-8063-30540C65EE6C}" dt="2025-04-02T08:16:06.982" v="1571" actId="1076"/>
          <ac:cxnSpMkLst>
            <pc:docMk/>
            <pc:sldMk cId="3056591569" sldId="468"/>
            <ac:cxnSpMk id="28" creationId="{0F60D28A-4C5E-6BD0-D4AE-F07A9A0CEF89}"/>
          </ac:cxnSpMkLst>
        </pc:cxnChg>
        <pc:cxnChg chg="add mod">
          <ac:chgData name="Clare Bond" userId="88a20119-fa39-4837-ba66-2ec8b766129b" providerId="ADAL" clId="{C13D992B-7CE6-457E-8063-30540C65EE6C}" dt="2025-04-02T08:16:20.045" v="1572" actId="14100"/>
          <ac:cxnSpMkLst>
            <pc:docMk/>
            <pc:sldMk cId="3056591569" sldId="468"/>
            <ac:cxnSpMk id="32" creationId="{0605DAD7-09C4-B734-421A-F695B470E8E4}"/>
          </ac:cxnSpMkLst>
        </pc:cxnChg>
        <pc:cxnChg chg="add mod">
          <ac:chgData name="Clare Bond" userId="88a20119-fa39-4837-ba66-2ec8b766129b" providerId="ADAL" clId="{C13D992B-7CE6-457E-8063-30540C65EE6C}" dt="2025-04-02T08:16:06.982" v="1571" actId="1076"/>
          <ac:cxnSpMkLst>
            <pc:docMk/>
            <pc:sldMk cId="3056591569" sldId="468"/>
            <ac:cxnSpMk id="36" creationId="{65CA8822-3A10-B268-4748-A69794B56DE4}"/>
          </ac:cxnSpMkLst>
        </pc:cxnChg>
      </pc:sldChg>
      <pc:sldChg chg="addSp delSp modSp mod modAnim">
        <pc:chgData name="Clare Bond" userId="88a20119-fa39-4837-ba66-2ec8b766129b" providerId="ADAL" clId="{C13D992B-7CE6-457E-8063-30540C65EE6C}" dt="2025-04-02T10:08:56.338" v="5564" actId="1076"/>
        <pc:sldMkLst>
          <pc:docMk/>
          <pc:sldMk cId="3382969991" sldId="469"/>
        </pc:sldMkLst>
        <pc:spChg chg="mod">
          <ac:chgData name="Clare Bond" userId="88a20119-fa39-4837-ba66-2ec8b766129b" providerId="ADAL" clId="{C13D992B-7CE6-457E-8063-30540C65EE6C}" dt="2025-04-02T08:32:37.175" v="2207" actId="1076"/>
          <ac:spMkLst>
            <pc:docMk/>
            <pc:sldMk cId="3382969991" sldId="469"/>
            <ac:spMk id="2" creationId="{15C78112-D77C-15FC-F74A-28E366C3E083}"/>
          </ac:spMkLst>
        </pc:spChg>
        <pc:spChg chg="add mod topLvl">
          <ac:chgData name="Clare Bond" userId="88a20119-fa39-4837-ba66-2ec8b766129b" providerId="ADAL" clId="{C13D992B-7CE6-457E-8063-30540C65EE6C}" dt="2025-04-02T08:35:55.959" v="2316" actId="1038"/>
          <ac:spMkLst>
            <pc:docMk/>
            <pc:sldMk cId="3382969991" sldId="469"/>
            <ac:spMk id="8" creationId="{1CBFA3F9-62B3-2023-C854-5D8B029CD5BC}"/>
          </ac:spMkLst>
        </pc:spChg>
        <pc:spChg chg="add mod topLvl">
          <ac:chgData name="Clare Bond" userId="88a20119-fa39-4837-ba66-2ec8b766129b" providerId="ADAL" clId="{C13D992B-7CE6-457E-8063-30540C65EE6C}" dt="2025-04-02T10:08:47.966" v="5559" actId="20577"/>
          <ac:spMkLst>
            <pc:docMk/>
            <pc:sldMk cId="3382969991" sldId="469"/>
            <ac:spMk id="9" creationId="{C87A4E88-431A-EF22-7151-B107F7189807}"/>
          </ac:spMkLst>
        </pc:spChg>
        <pc:spChg chg="add mod">
          <ac:chgData name="Clare Bond" userId="88a20119-fa39-4837-ba66-2ec8b766129b" providerId="ADAL" clId="{C13D992B-7CE6-457E-8063-30540C65EE6C}" dt="2025-04-02T08:32:39.443" v="2208" actId="164"/>
          <ac:spMkLst>
            <pc:docMk/>
            <pc:sldMk cId="3382969991" sldId="469"/>
            <ac:spMk id="11" creationId="{E929C124-E6D1-2565-C6F3-B32FDD5FB610}"/>
          </ac:spMkLst>
        </pc:spChg>
        <pc:spChg chg="add mod">
          <ac:chgData name="Clare Bond" userId="88a20119-fa39-4837-ba66-2ec8b766129b" providerId="ADAL" clId="{C13D992B-7CE6-457E-8063-30540C65EE6C}" dt="2025-04-02T10:08:54.456" v="5563" actId="20577"/>
          <ac:spMkLst>
            <pc:docMk/>
            <pc:sldMk cId="3382969991" sldId="469"/>
            <ac:spMk id="12" creationId="{C39DEB38-7CCB-5AD2-87EE-3797A9EAC83A}"/>
          </ac:spMkLst>
        </pc:spChg>
        <pc:spChg chg="add mod">
          <ac:chgData name="Clare Bond" userId="88a20119-fa39-4837-ba66-2ec8b766129b" providerId="ADAL" clId="{C13D992B-7CE6-457E-8063-30540C65EE6C}" dt="2025-04-02T10:08:50.845" v="5561" actId="20577"/>
          <ac:spMkLst>
            <pc:docMk/>
            <pc:sldMk cId="3382969991" sldId="469"/>
            <ac:spMk id="15" creationId="{D0E3504B-AA97-D5D5-3A16-943BDFEE3FD9}"/>
          </ac:spMkLst>
        </pc:spChg>
        <pc:spChg chg="add mod">
          <ac:chgData name="Clare Bond" userId="88a20119-fa39-4837-ba66-2ec8b766129b" providerId="ADAL" clId="{C13D992B-7CE6-457E-8063-30540C65EE6C}" dt="2025-04-02T08:33:39.327" v="2225" actId="20577"/>
          <ac:spMkLst>
            <pc:docMk/>
            <pc:sldMk cId="3382969991" sldId="469"/>
            <ac:spMk id="16" creationId="{38661A0A-DB43-245A-C6F6-807F6475816E}"/>
          </ac:spMkLst>
        </pc:spChg>
        <pc:spChg chg="add mod topLvl">
          <ac:chgData name="Clare Bond" userId="88a20119-fa39-4837-ba66-2ec8b766129b" providerId="ADAL" clId="{C13D992B-7CE6-457E-8063-30540C65EE6C}" dt="2025-04-02T08:35:55.959" v="2316" actId="1038"/>
          <ac:spMkLst>
            <pc:docMk/>
            <pc:sldMk cId="3382969991" sldId="469"/>
            <ac:spMk id="17" creationId="{7B183DDE-7FC5-4A3D-88E5-E445674877E9}"/>
          </ac:spMkLst>
        </pc:spChg>
        <pc:spChg chg="add mod topLvl">
          <ac:chgData name="Clare Bond" userId="88a20119-fa39-4837-ba66-2ec8b766129b" providerId="ADAL" clId="{C13D992B-7CE6-457E-8063-30540C65EE6C}" dt="2025-04-02T08:35:55.959" v="2316" actId="1038"/>
          <ac:spMkLst>
            <pc:docMk/>
            <pc:sldMk cId="3382969991" sldId="469"/>
            <ac:spMk id="19" creationId="{816949A0-316C-0617-5007-960D6A2C21E4}"/>
          </ac:spMkLst>
        </pc:spChg>
        <pc:spChg chg="add mod">
          <ac:chgData name="Clare Bond" userId="88a20119-fa39-4837-ba66-2ec8b766129b" providerId="ADAL" clId="{C13D992B-7CE6-457E-8063-30540C65EE6C}" dt="2025-04-02T08:35:15.947" v="2271" actId="12789"/>
          <ac:spMkLst>
            <pc:docMk/>
            <pc:sldMk cId="3382969991" sldId="469"/>
            <ac:spMk id="20" creationId="{FAA792E8-2BAF-3CD6-F6DE-3E376C5C38C7}"/>
          </ac:spMkLst>
        </pc:spChg>
        <pc:spChg chg="add mod">
          <ac:chgData name="Clare Bond" userId="88a20119-fa39-4837-ba66-2ec8b766129b" providerId="ADAL" clId="{C13D992B-7CE6-457E-8063-30540C65EE6C}" dt="2025-04-02T08:33:43.994" v="2226" actId="20577"/>
          <ac:spMkLst>
            <pc:docMk/>
            <pc:sldMk cId="3382969991" sldId="469"/>
            <ac:spMk id="21" creationId="{319D22DF-8F11-2BB4-B7EC-4D4B238B3A4D}"/>
          </ac:spMkLst>
        </pc:spChg>
        <pc:spChg chg="add mod">
          <ac:chgData name="Clare Bond" userId="88a20119-fa39-4837-ba66-2ec8b766129b" providerId="ADAL" clId="{C13D992B-7CE6-457E-8063-30540C65EE6C}" dt="2025-04-02T08:32:35.324" v="2205" actId="164"/>
          <ac:spMkLst>
            <pc:docMk/>
            <pc:sldMk cId="3382969991" sldId="469"/>
            <ac:spMk id="23" creationId="{599C9312-F8BA-B0C6-844C-2D25E88021D2}"/>
          </ac:spMkLst>
        </pc:spChg>
        <pc:spChg chg="add mod">
          <ac:chgData name="Clare Bond" userId="88a20119-fa39-4837-ba66-2ec8b766129b" providerId="ADAL" clId="{C13D992B-7CE6-457E-8063-30540C65EE6C}" dt="2025-04-02T08:34:22.566" v="2245" actId="20577"/>
          <ac:spMkLst>
            <pc:docMk/>
            <pc:sldMk cId="3382969991" sldId="469"/>
            <ac:spMk id="24" creationId="{872D107D-63D4-E8E3-4C4D-5D52DD7E05DE}"/>
          </ac:spMkLst>
        </pc:spChg>
        <pc:spChg chg="add mod topLvl">
          <ac:chgData name="Clare Bond" userId="88a20119-fa39-4837-ba66-2ec8b766129b" providerId="ADAL" clId="{C13D992B-7CE6-457E-8063-30540C65EE6C}" dt="2025-04-02T08:33:46.706" v="2227" actId="20577"/>
          <ac:spMkLst>
            <pc:docMk/>
            <pc:sldMk cId="3382969991" sldId="469"/>
            <ac:spMk id="25" creationId="{2062A097-53E5-FD58-6307-5F3A79A461FB}"/>
          </ac:spMkLst>
        </pc:spChg>
        <pc:spChg chg="add mod topLvl">
          <ac:chgData name="Clare Bond" userId="88a20119-fa39-4837-ba66-2ec8b766129b" providerId="ADAL" clId="{C13D992B-7CE6-457E-8063-30540C65EE6C}" dt="2025-04-02T08:35:55.959" v="2316" actId="1038"/>
          <ac:spMkLst>
            <pc:docMk/>
            <pc:sldMk cId="3382969991" sldId="469"/>
            <ac:spMk id="28" creationId="{FA6381CE-EBE4-2F6B-AAF6-FD3E09DD892B}"/>
          </ac:spMkLst>
        </pc:spChg>
        <pc:spChg chg="add mod">
          <ac:chgData name="Clare Bond" userId="88a20119-fa39-4837-ba66-2ec8b766129b" providerId="ADAL" clId="{C13D992B-7CE6-457E-8063-30540C65EE6C}" dt="2025-04-02T08:32:33.968" v="2204" actId="164"/>
          <ac:spMkLst>
            <pc:docMk/>
            <pc:sldMk cId="3382969991" sldId="469"/>
            <ac:spMk id="30" creationId="{5B14C181-13F6-EABE-0EB9-23FF45902950}"/>
          </ac:spMkLst>
        </pc:spChg>
        <pc:spChg chg="add mod topLvl">
          <ac:chgData name="Clare Bond" userId="88a20119-fa39-4837-ba66-2ec8b766129b" providerId="ADAL" clId="{C13D992B-7CE6-457E-8063-30540C65EE6C}" dt="2025-04-02T08:35:55.959" v="2316" actId="1038"/>
          <ac:spMkLst>
            <pc:docMk/>
            <pc:sldMk cId="3382969991" sldId="469"/>
            <ac:spMk id="31" creationId="{B48E65BC-6B47-0208-8243-C5053888F7B2}"/>
          </ac:spMkLst>
        </pc:spChg>
        <pc:spChg chg="add mod">
          <ac:chgData name="Clare Bond" userId="88a20119-fa39-4837-ba66-2ec8b766129b" providerId="ADAL" clId="{C13D992B-7CE6-457E-8063-30540C65EE6C}" dt="2025-04-02T08:33:49.723" v="2228" actId="20577"/>
          <ac:spMkLst>
            <pc:docMk/>
            <pc:sldMk cId="3382969991" sldId="469"/>
            <ac:spMk id="32" creationId="{C14EF257-FEA4-2714-AC8C-18259E5DB154}"/>
          </ac:spMkLst>
        </pc:spChg>
        <pc:spChg chg="add mod topLvl">
          <ac:chgData name="Clare Bond" userId="88a20119-fa39-4837-ba66-2ec8b766129b" providerId="ADAL" clId="{C13D992B-7CE6-457E-8063-30540C65EE6C}" dt="2025-04-02T08:35:55.959" v="2316" actId="1038"/>
          <ac:spMkLst>
            <pc:docMk/>
            <pc:sldMk cId="3382969991" sldId="469"/>
            <ac:spMk id="34" creationId="{CE6A9937-104A-88C2-E9C3-A5BF9E44FE8A}"/>
          </ac:spMkLst>
        </pc:spChg>
        <pc:spChg chg="add mod">
          <ac:chgData name="Clare Bond" userId="88a20119-fa39-4837-ba66-2ec8b766129b" providerId="ADAL" clId="{C13D992B-7CE6-457E-8063-30540C65EE6C}" dt="2025-04-02T08:34:36.126" v="2257" actId="20577"/>
          <ac:spMkLst>
            <pc:docMk/>
            <pc:sldMk cId="3382969991" sldId="469"/>
            <ac:spMk id="35" creationId="{8393043A-6B52-9847-93A3-87AAD4F14BC2}"/>
          </ac:spMkLst>
        </pc:spChg>
        <pc:spChg chg="add mod">
          <ac:chgData name="Clare Bond" userId="88a20119-fa39-4837-ba66-2ec8b766129b" providerId="ADAL" clId="{C13D992B-7CE6-457E-8063-30540C65EE6C}" dt="2025-04-02T08:33:53.215" v="2229" actId="20577"/>
          <ac:spMkLst>
            <pc:docMk/>
            <pc:sldMk cId="3382969991" sldId="469"/>
            <ac:spMk id="36" creationId="{A6D57299-DA97-7906-40AA-929337FD4267}"/>
          </ac:spMkLst>
        </pc:spChg>
        <pc:spChg chg="add mod">
          <ac:chgData name="Clare Bond" userId="88a20119-fa39-4837-ba66-2ec8b766129b" providerId="ADAL" clId="{C13D992B-7CE6-457E-8063-30540C65EE6C}" dt="2025-04-02T08:34:31.355" v="2250" actId="20577"/>
          <ac:spMkLst>
            <pc:docMk/>
            <pc:sldMk cId="3382969991" sldId="469"/>
            <ac:spMk id="39" creationId="{76815CFD-E618-CD0A-CA6D-861B885B2B07}"/>
          </ac:spMkLst>
        </pc:spChg>
        <pc:spChg chg="add mod">
          <ac:chgData name="Clare Bond" userId="88a20119-fa39-4837-ba66-2ec8b766129b" providerId="ADAL" clId="{C13D992B-7CE6-457E-8063-30540C65EE6C}" dt="2025-04-02T08:32:32.231" v="2203" actId="164"/>
          <ac:spMkLst>
            <pc:docMk/>
            <pc:sldMk cId="3382969991" sldId="469"/>
            <ac:spMk id="41" creationId="{E7DFF4C4-FBFB-B3F4-CBED-28EC45E3DC3F}"/>
          </ac:spMkLst>
        </pc:spChg>
        <pc:spChg chg="add mod">
          <ac:chgData name="Clare Bond" userId="88a20119-fa39-4837-ba66-2ec8b766129b" providerId="ADAL" clId="{C13D992B-7CE6-457E-8063-30540C65EE6C}" dt="2025-04-02T08:35:33.142" v="2276" actId="12789"/>
          <ac:spMkLst>
            <pc:docMk/>
            <pc:sldMk cId="3382969991" sldId="469"/>
            <ac:spMk id="42" creationId="{8F024683-CC28-17E0-7B42-82F6AFB19DE1}"/>
          </ac:spMkLst>
        </pc:spChg>
        <pc:spChg chg="add mod">
          <ac:chgData name="Clare Bond" userId="88a20119-fa39-4837-ba66-2ec8b766129b" providerId="ADAL" clId="{C13D992B-7CE6-457E-8063-30540C65EE6C}" dt="2025-04-02T08:33:56.906" v="2230" actId="20577"/>
          <ac:spMkLst>
            <pc:docMk/>
            <pc:sldMk cId="3382969991" sldId="469"/>
            <ac:spMk id="43" creationId="{7FD56D9B-7071-85BC-EDBD-1251ED29DDE2}"/>
          </ac:spMkLst>
        </pc:spChg>
        <pc:spChg chg="add mod">
          <ac:chgData name="Clare Bond" userId="88a20119-fa39-4837-ba66-2ec8b766129b" providerId="ADAL" clId="{C13D992B-7CE6-457E-8063-30540C65EE6C}" dt="2025-04-02T08:32:32.231" v="2203" actId="164"/>
          <ac:spMkLst>
            <pc:docMk/>
            <pc:sldMk cId="3382969991" sldId="469"/>
            <ac:spMk id="45" creationId="{6E9E1C26-E176-BEA2-17A4-4245E4DB6844}"/>
          </ac:spMkLst>
        </pc:spChg>
        <pc:spChg chg="add mod topLvl">
          <ac:chgData name="Clare Bond" userId="88a20119-fa39-4837-ba66-2ec8b766129b" providerId="ADAL" clId="{C13D992B-7CE6-457E-8063-30540C65EE6C}" dt="2025-04-02T08:35:55.959" v="2316" actId="1038"/>
          <ac:spMkLst>
            <pc:docMk/>
            <pc:sldMk cId="3382969991" sldId="469"/>
            <ac:spMk id="46" creationId="{BCC628FE-9CBF-6344-E36F-491A7474F9B7}"/>
          </ac:spMkLst>
        </pc:spChg>
        <pc:spChg chg="add mod">
          <ac:chgData name="Clare Bond" userId="88a20119-fa39-4837-ba66-2ec8b766129b" providerId="ADAL" clId="{C13D992B-7CE6-457E-8063-30540C65EE6C}" dt="2025-04-02T08:33:59.880" v="2232" actId="20577"/>
          <ac:spMkLst>
            <pc:docMk/>
            <pc:sldMk cId="3382969991" sldId="469"/>
            <ac:spMk id="47" creationId="{3AC18CA9-BD65-7D8C-5008-3CDA866921F5}"/>
          </ac:spMkLst>
        </pc:spChg>
        <pc:spChg chg="add mod">
          <ac:chgData name="Clare Bond" userId="88a20119-fa39-4837-ba66-2ec8b766129b" providerId="ADAL" clId="{C13D992B-7CE6-457E-8063-30540C65EE6C}" dt="2025-04-02T08:34:46.264" v="2260" actId="20577"/>
          <ac:spMkLst>
            <pc:docMk/>
            <pc:sldMk cId="3382969991" sldId="469"/>
            <ac:spMk id="50" creationId="{83F4DA06-0161-22A7-3624-298B174CD8A2}"/>
          </ac:spMkLst>
        </pc:spChg>
        <pc:spChg chg="add mod">
          <ac:chgData name="Clare Bond" userId="88a20119-fa39-4837-ba66-2ec8b766129b" providerId="ADAL" clId="{C13D992B-7CE6-457E-8063-30540C65EE6C}" dt="2025-04-02T08:35:36.886" v="2277" actId="552"/>
          <ac:spMkLst>
            <pc:docMk/>
            <pc:sldMk cId="3382969991" sldId="469"/>
            <ac:spMk id="55" creationId="{7D9203C4-4FFF-9E87-349B-A856810DB922}"/>
          </ac:spMkLst>
        </pc:spChg>
        <pc:spChg chg="add mod">
          <ac:chgData name="Clare Bond" userId="88a20119-fa39-4837-ba66-2ec8b766129b" providerId="ADAL" clId="{C13D992B-7CE6-457E-8063-30540C65EE6C}" dt="2025-04-02T08:35:55.959" v="2316" actId="1038"/>
          <ac:spMkLst>
            <pc:docMk/>
            <pc:sldMk cId="3382969991" sldId="469"/>
            <ac:spMk id="56" creationId="{88F66973-7EAF-4030-8746-BF67C628BD80}"/>
          </ac:spMkLst>
        </pc:spChg>
        <pc:spChg chg="add mod">
          <ac:chgData name="Clare Bond" userId="88a20119-fa39-4837-ba66-2ec8b766129b" providerId="ADAL" clId="{C13D992B-7CE6-457E-8063-30540C65EE6C}" dt="2025-04-02T08:35:42.557" v="2279" actId="20577"/>
          <ac:spMkLst>
            <pc:docMk/>
            <pc:sldMk cId="3382969991" sldId="469"/>
            <ac:spMk id="57" creationId="{A2B6D15D-4A14-5A44-771D-32F02070B480}"/>
          </ac:spMkLst>
        </pc:spChg>
        <pc:spChg chg="add mod">
          <ac:chgData name="Clare Bond" userId="88a20119-fa39-4837-ba66-2ec8b766129b" providerId="ADAL" clId="{C13D992B-7CE6-457E-8063-30540C65EE6C}" dt="2025-04-02T08:35:44.633" v="2280" actId="20577"/>
          <ac:spMkLst>
            <pc:docMk/>
            <pc:sldMk cId="3382969991" sldId="469"/>
            <ac:spMk id="58" creationId="{0B543F06-6828-6645-4806-3987A8EBF721}"/>
          </ac:spMkLst>
        </pc:spChg>
        <pc:cxnChg chg="add mod">
          <ac:chgData name="Clare Bond" userId="88a20119-fa39-4837-ba66-2ec8b766129b" providerId="ADAL" clId="{C13D992B-7CE6-457E-8063-30540C65EE6C}" dt="2025-04-02T08:32:39.443" v="2208" actId="164"/>
          <ac:cxnSpMkLst>
            <pc:docMk/>
            <pc:sldMk cId="3382969991" sldId="469"/>
            <ac:cxnSpMk id="7" creationId="{83C65169-19AE-99D6-96E0-541CC81A6322}"/>
          </ac:cxnSpMkLst>
        </pc:cxnChg>
        <pc:cxnChg chg="add mod">
          <ac:chgData name="Clare Bond" userId="88a20119-fa39-4837-ba66-2ec8b766129b" providerId="ADAL" clId="{C13D992B-7CE6-457E-8063-30540C65EE6C}" dt="2025-04-02T08:30:41.501" v="2195" actId="1076"/>
          <ac:cxnSpMkLst>
            <pc:docMk/>
            <pc:sldMk cId="3382969991" sldId="469"/>
            <ac:cxnSpMk id="10" creationId="{C6BE7BF1-8FE0-C4FF-C829-82EA372E633F}"/>
          </ac:cxnSpMkLst>
        </pc:cxnChg>
        <pc:cxnChg chg="add mod">
          <ac:chgData name="Clare Bond" userId="88a20119-fa39-4837-ba66-2ec8b766129b" providerId="ADAL" clId="{C13D992B-7CE6-457E-8063-30540C65EE6C}" dt="2025-04-02T08:32:35.324" v="2205" actId="164"/>
          <ac:cxnSpMkLst>
            <pc:docMk/>
            <pc:sldMk cId="3382969991" sldId="469"/>
            <ac:cxnSpMk id="22" creationId="{B6FCE1D8-6430-FCD1-674D-2EC5BD6A30CB}"/>
          </ac:cxnSpMkLst>
        </pc:cxnChg>
        <pc:cxnChg chg="add mod">
          <ac:chgData name="Clare Bond" userId="88a20119-fa39-4837-ba66-2ec8b766129b" providerId="ADAL" clId="{C13D992B-7CE6-457E-8063-30540C65EE6C}" dt="2025-04-02T08:30:49.426" v="2197" actId="1076"/>
          <ac:cxnSpMkLst>
            <pc:docMk/>
            <pc:sldMk cId="3382969991" sldId="469"/>
            <ac:cxnSpMk id="26" creationId="{790E9ADE-0143-FC52-6D24-776075EAD4D6}"/>
          </ac:cxnSpMkLst>
        </pc:cxnChg>
        <pc:cxnChg chg="add mod">
          <ac:chgData name="Clare Bond" userId="88a20119-fa39-4837-ba66-2ec8b766129b" providerId="ADAL" clId="{C13D992B-7CE6-457E-8063-30540C65EE6C}" dt="2025-04-02T08:32:19.276" v="2200" actId="1076"/>
          <ac:cxnSpMkLst>
            <pc:docMk/>
            <pc:sldMk cId="3382969991" sldId="469"/>
            <ac:cxnSpMk id="29" creationId="{98B37523-15E1-1157-A709-D355846D32EB}"/>
          </ac:cxnSpMkLst>
        </pc:cxnChg>
        <pc:cxnChg chg="add mod">
          <ac:chgData name="Clare Bond" userId="88a20119-fa39-4837-ba66-2ec8b766129b" providerId="ADAL" clId="{C13D992B-7CE6-457E-8063-30540C65EE6C}" dt="2025-04-02T08:32:33.968" v="2204" actId="164"/>
          <ac:cxnSpMkLst>
            <pc:docMk/>
            <pc:sldMk cId="3382969991" sldId="469"/>
            <ac:cxnSpMk id="37" creationId="{56CCE12E-5558-0AC3-B7C5-E9A2A5FBFC1D}"/>
          </ac:cxnSpMkLst>
        </pc:cxnChg>
        <pc:cxnChg chg="add mod">
          <ac:chgData name="Clare Bond" userId="88a20119-fa39-4837-ba66-2ec8b766129b" providerId="ADAL" clId="{C13D992B-7CE6-457E-8063-30540C65EE6C}" dt="2025-04-02T08:32:31.463" v="2202" actId="1076"/>
          <ac:cxnSpMkLst>
            <pc:docMk/>
            <pc:sldMk cId="3382969991" sldId="469"/>
            <ac:cxnSpMk id="40" creationId="{8CD6EA24-2D82-88E9-244F-58F860F70F68}"/>
          </ac:cxnSpMkLst>
        </pc:cxnChg>
        <pc:cxnChg chg="add mod">
          <ac:chgData name="Clare Bond" userId="88a20119-fa39-4837-ba66-2ec8b766129b" providerId="ADAL" clId="{C13D992B-7CE6-457E-8063-30540C65EE6C}" dt="2025-04-02T08:32:32.231" v="2203" actId="164"/>
          <ac:cxnSpMkLst>
            <pc:docMk/>
            <pc:sldMk cId="3382969991" sldId="469"/>
            <ac:cxnSpMk id="48" creationId="{24322026-41AA-9E56-BF57-EA187F9477A4}"/>
          </ac:cxnSpMkLst>
        </pc:cxnChg>
      </pc:sldChg>
      <pc:sldChg chg="addSp delSp modSp mod delAnim modAnim">
        <pc:chgData name="Clare Bond" userId="88a20119-fa39-4837-ba66-2ec8b766129b" providerId="ADAL" clId="{C13D992B-7CE6-457E-8063-30540C65EE6C}" dt="2025-04-02T10:19:23.819" v="5645" actId="1037"/>
        <pc:sldMkLst>
          <pc:docMk/>
          <pc:sldMk cId="3835298293" sldId="470"/>
        </pc:sldMkLst>
        <pc:spChg chg="add mod">
          <ac:chgData name="Clare Bond" userId="88a20119-fa39-4837-ba66-2ec8b766129b" providerId="ADAL" clId="{C13D992B-7CE6-457E-8063-30540C65EE6C}" dt="2025-04-02T09:04:50.588" v="3514" actId="14100"/>
          <ac:spMkLst>
            <pc:docMk/>
            <pc:sldMk cId="3835298293" sldId="470"/>
            <ac:spMk id="7" creationId="{E0666A06-31F1-1DB5-FCB9-A4E9310C82A2}"/>
          </ac:spMkLst>
        </pc:spChg>
        <pc:spChg chg="add mod topLvl">
          <ac:chgData name="Clare Bond" userId="88a20119-fa39-4837-ba66-2ec8b766129b" providerId="ADAL" clId="{C13D992B-7CE6-457E-8063-30540C65EE6C}" dt="2025-04-02T09:04:02.238" v="3455" actId="1036"/>
          <ac:spMkLst>
            <pc:docMk/>
            <pc:sldMk cId="3835298293" sldId="470"/>
            <ac:spMk id="9" creationId="{3E2BDA48-CCFC-227E-C06A-3560B65AA011}"/>
          </ac:spMkLst>
        </pc:spChg>
        <pc:spChg chg="add mod topLvl">
          <ac:chgData name="Clare Bond" userId="88a20119-fa39-4837-ba66-2ec8b766129b" providerId="ADAL" clId="{C13D992B-7CE6-457E-8063-30540C65EE6C}" dt="2025-04-02T09:04:02.238" v="3455" actId="1036"/>
          <ac:spMkLst>
            <pc:docMk/>
            <pc:sldMk cId="3835298293" sldId="470"/>
            <ac:spMk id="10" creationId="{055976CC-1F46-F8CE-5D49-3850D04AC08C}"/>
          </ac:spMkLst>
        </pc:spChg>
        <pc:spChg chg="add mod topLvl">
          <ac:chgData name="Clare Bond" userId="88a20119-fa39-4837-ba66-2ec8b766129b" providerId="ADAL" clId="{C13D992B-7CE6-457E-8063-30540C65EE6C}" dt="2025-04-02T09:04:02.238" v="3455" actId="1036"/>
          <ac:spMkLst>
            <pc:docMk/>
            <pc:sldMk cId="3835298293" sldId="470"/>
            <ac:spMk id="11" creationId="{C9636B78-A62E-7771-F6EA-39EA036BCDE9}"/>
          </ac:spMkLst>
        </pc:spChg>
        <pc:spChg chg="add mod topLvl">
          <ac:chgData name="Clare Bond" userId="88a20119-fa39-4837-ba66-2ec8b766129b" providerId="ADAL" clId="{C13D992B-7CE6-457E-8063-30540C65EE6C}" dt="2025-04-02T10:19:23.819" v="5645" actId="1037"/>
          <ac:spMkLst>
            <pc:docMk/>
            <pc:sldMk cId="3835298293" sldId="470"/>
            <ac:spMk id="13" creationId="{E5F33287-5C38-8049-D884-49D3B6281CB6}"/>
          </ac:spMkLst>
        </pc:spChg>
        <pc:spChg chg="add mod topLvl">
          <ac:chgData name="Clare Bond" userId="88a20119-fa39-4837-ba66-2ec8b766129b" providerId="ADAL" clId="{C13D992B-7CE6-457E-8063-30540C65EE6C}" dt="2025-04-02T10:19:23.819" v="5645" actId="1037"/>
          <ac:spMkLst>
            <pc:docMk/>
            <pc:sldMk cId="3835298293" sldId="470"/>
            <ac:spMk id="14" creationId="{8705B560-8377-3DF4-8448-B27668097501}"/>
          </ac:spMkLst>
        </pc:spChg>
        <pc:spChg chg="add mod topLvl">
          <ac:chgData name="Clare Bond" userId="88a20119-fa39-4837-ba66-2ec8b766129b" providerId="ADAL" clId="{C13D992B-7CE6-457E-8063-30540C65EE6C}" dt="2025-04-02T09:04:02.238" v="3455" actId="1036"/>
          <ac:spMkLst>
            <pc:docMk/>
            <pc:sldMk cId="3835298293" sldId="470"/>
            <ac:spMk id="15" creationId="{19200F80-9B96-3C06-28F4-4EFD49B1F1DD}"/>
          </ac:spMkLst>
        </pc:spChg>
        <pc:spChg chg="add mod topLvl">
          <ac:chgData name="Clare Bond" userId="88a20119-fa39-4837-ba66-2ec8b766129b" providerId="ADAL" clId="{C13D992B-7CE6-457E-8063-30540C65EE6C}" dt="2025-04-02T09:04:02.238" v="3455" actId="1036"/>
          <ac:spMkLst>
            <pc:docMk/>
            <pc:sldMk cId="3835298293" sldId="470"/>
            <ac:spMk id="18" creationId="{73BEF525-E5E6-BE52-5A34-5806D8EDA07B}"/>
          </ac:spMkLst>
        </pc:spChg>
        <pc:picChg chg="add mod">
          <ac:chgData name="Clare Bond" userId="88a20119-fa39-4837-ba66-2ec8b766129b" providerId="ADAL" clId="{C13D992B-7CE6-457E-8063-30540C65EE6C}" dt="2025-04-02T09:03:57.530" v="3437" actId="1036"/>
          <ac:picMkLst>
            <pc:docMk/>
            <pc:sldMk cId="3835298293" sldId="470"/>
            <ac:picMk id="26" creationId="{DEE78FD8-77FB-5205-BAC9-4794AF8631DA}"/>
          </ac:picMkLst>
        </pc:picChg>
        <pc:picChg chg="add mod">
          <ac:chgData name="Clare Bond" userId="88a20119-fa39-4837-ba66-2ec8b766129b" providerId="ADAL" clId="{C13D992B-7CE6-457E-8063-30540C65EE6C}" dt="2025-04-02T09:03:57.530" v="3437" actId="1036"/>
          <ac:picMkLst>
            <pc:docMk/>
            <pc:sldMk cId="3835298293" sldId="470"/>
            <ac:picMk id="33" creationId="{DB026439-4C56-9C5F-0863-6B6FBCD75442}"/>
          </ac:picMkLst>
        </pc:picChg>
        <pc:picChg chg="add mod">
          <ac:chgData name="Clare Bond" userId="88a20119-fa39-4837-ba66-2ec8b766129b" providerId="ADAL" clId="{C13D992B-7CE6-457E-8063-30540C65EE6C}" dt="2025-04-02T09:03:57.530" v="3437" actId="1036"/>
          <ac:picMkLst>
            <pc:docMk/>
            <pc:sldMk cId="3835298293" sldId="470"/>
            <ac:picMk id="34" creationId="{238BA53B-236F-B5F6-1672-591272B400D6}"/>
          </ac:picMkLst>
        </pc:picChg>
        <pc:picChg chg="add mod">
          <ac:chgData name="Clare Bond" userId="88a20119-fa39-4837-ba66-2ec8b766129b" providerId="ADAL" clId="{C13D992B-7CE6-457E-8063-30540C65EE6C}" dt="2025-04-02T09:03:57.530" v="3437" actId="1036"/>
          <ac:picMkLst>
            <pc:docMk/>
            <pc:sldMk cId="3835298293" sldId="470"/>
            <ac:picMk id="36" creationId="{8E13B59B-B804-E91B-F93B-D681BA1E1094}"/>
          </ac:picMkLst>
        </pc:picChg>
        <pc:picChg chg="add mod">
          <ac:chgData name="Clare Bond" userId="88a20119-fa39-4837-ba66-2ec8b766129b" providerId="ADAL" clId="{C13D992B-7CE6-457E-8063-30540C65EE6C}" dt="2025-04-02T09:03:57.530" v="3437" actId="1036"/>
          <ac:picMkLst>
            <pc:docMk/>
            <pc:sldMk cId="3835298293" sldId="470"/>
            <ac:picMk id="37" creationId="{75087205-B9C1-DDC3-EDB1-64137BAEAEBA}"/>
          </ac:picMkLst>
        </pc:picChg>
        <pc:picChg chg="add mod">
          <ac:chgData name="Clare Bond" userId="88a20119-fa39-4837-ba66-2ec8b766129b" providerId="ADAL" clId="{C13D992B-7CE6-457E-8063-30540C65EE6C}" dt="2025-04-02T09:03:57.530" v="3437" actId="1036"/>
          <ac:picMkLst>
            <pc:docMk/>
            <pc:sldMk cId="3835298293" sldId="470"/>
            <ac:picMk id="38" creationId="{75978B33-68DD-380B-54CB-CD7E6F3CE8CB}"/>
          </ac:picMkLst>
        </pc:picChg>
        <pc:picChg chg="add mod">
          <ac:chgData name="Clare Bond" userId="88a20119-fa39-4837-ba66-2ec8b766129b" providerId="ADAL" clId="{C13D992B-7CE6-457E-8063-30540C65EE6C}" dt="2025-04-02T09:03:57.530" v="3437" actId="1036"/>
          <ac:picMkLst>
            <pc:docMk/>
            <pc:sldMk cId="3835298293" sldId="470"/>
            <ac:picMk id="39" creationId="{35ADE913-70B8-E4D9-DA2F-016A517EB84F}"/>
          </ac:picMkLst>
        </pc:picChg>
        <pc:cxnChg chg="mod">
          <ac:chgData name="Clare Bond" userId="88a20119-fa39-4837-ba66-2ec8b766129b" providerId="ADAL" clId="{C13D992B-7CE6-457E-8063-30540C65EE6C}" dt="2025-04-02T10:19:01.201" v="5631" actId="14100"/>
          <ac:cxnSpMkLst>
            <pc:docMk/>
            <pc:sldMk cId="3835298293" sldId="470"/>
            <ac:cxnSpMk id="8" creationId="{AC670F93-3BD6-0A82-AE5A-5641D3BFE143}"/>
          </ac:cxnSpMkLst>
        </pc:cxnChg>
        <pc:cxnChg chg="mod">
          <ac:chgData name="Clare Bond" userId="88a20119-fa39-4837-ba66-2ec8b766129b" providerId="ADAL" clId="{C13D992B-7CE6-457E-8063-30540C65EE6C}" dt="2025-04-02T09:04:02.238" v="3455" actId="1036"/>
          <ac:cxnSpMkLst>
            <pc:docMk/>
            <pc:sldMk cId="3835298293" sldId="470"/>
            <ac:cxnSpMk id="12" creationId="{3D6C9C86-2DD4-D2B2-9C8E-5EA717578935}"/>
          </ac:cxnSpMkLst>
        </pc:cxnChg>
        <pc:cxnChg chg="add mod topLvl">
          <ac:chgData name="Clare Bond" userId="88a20119-fa39-4837-ba66-2ec8b766129b" providerId="ADAL" clId="{C13D992B-7CE6-457E-8063-30540C65EE6C}" dt="2025-04-02T10:19:23.819" v="5645" actId="1037"/>
          <ac:cxnSpMkLst>
            <pc:docMk/>
            <pc:sldMk cId="3835298293" sldId="470"/>
            <ac:cxnSpMk id="16" creationId="{9CDC645E-3B43-BD2C-0F5C-A760136FA148}"/>
          </ac:cxnSpMkLst>
        </pc:cxnChg>
      </pc:sldChg>
      <pc:sldChg chg="addSp delSp modSp mod modAnim">
        <pc:chgData name="Clare Bond" userId="88a20119-fa39-4837-ba66-2ec8b766129b" providerId="ADAL" clId="{C13D992B-7CE6-457E-8063-30540C65EE6C}" dt="2025-04-02T10:20:27.903" v="5653"/>
        <pc:sldMkLst>
          <pc:docMk/>
          <pc:sldMk cId="2809405312" sldId="471"/>
        </pc:sldMkLst>
        <pc:spChg chg="add mod">
          <ac:chgData name="Clare Bond" userId="88a20119-fa39-4837-ba66-2ec8b766129b" providerId="ADAL" clId="{C13D992B-7CE6-457E-8063-30540C65EE6C}" dt="2025-04-02T10:20:23.044" v="5652" actId="1036"/>
          <ac:spMkLst>
            <pc:docMk/>
            <pc:sldMk cId="2809405312" sldId="471"/>
            <ac:spMk id="7" creationId="{2F4166D9-9494-7BE5-8300-F27F96CC082C}"/>
          </ac:spMkLst>
        </pc:spChg>
        <pc:spChg chg="add mod">
          <ac:chgData name="Clare Bond" userId="88a20119-fa39-4837-ba66-2ec8b766129b" providerId="ADAL" clId="{C13D992B-7CE6-457E-8063-30540C65EE6C}" dt="2025-04-02T08:45:46.254" v="2752" actId="1076"/>
          <ac:spMkLst>
            <pc:docMk/>
            <pc:sldMk cId="2809405312" sldId="471"/>
            <ac:spMk id="8" creationId="{41FB40C0-CAC0-3919-3FFE-E321572ACFEB}"/>
          </ac:spMkLst>
        </pc:spChg>
        <pc:spChg chg="add mod">
          <ac:chgData name="Clare Bond" userId="88a20119-fa39-4837-ba66-2ec8b766129b" providerId="ADAL" clId="{C13D992B-7CE6-457E-8063-30540C65EE6C}" dt="2025-04-02T08:43:49.577" v="2716" actId="1076"/>
          <ac:spMkLst>
            <pc:docMk/>
            <pc:sldMk cId="2809405312" sldId="471"/>
            <ac:spMk id="10" creationId="{4D958B93-6BF7-13C0-3471-5741F14BED98}"/>
          </ac:spMkLst>
        </pc:spChg>
        <pc:spChg chg="add mod topLvl">
          <ac:chgData name="Clare Bond" userId="88a20119-fa39-4837-ba66-2ec8b766129b" providerId="ADAL" clId="{C13D992B-7CE6-457E-8063-30540C65EE6C}" dt="2025-04-02T08:46:15.452" v="2757" actId="165"/>
          <ac:spMkLst>
            <pc:docMk/>
            <pc:sldMk cId="2809405312" sldId="471"/>
            <ac:spMk id="12" creationId="{DD6F4999-04F2-4107-EE2B-B16FCCE8F2E4}"/>
          </ac:spMkLst>
        </pc:spChg>
        <pc:spChg chg="add mod topLvl">
          <ac:chgData name="Clare Bond" userId="88a20119-fa39-4837-ba66-2ec8b766129b" providerId="ADAL" clId="{C13D992B-7CE6-457E-8063-30540C65EE6C}" dt="2025-04-02T08:46:15.452" v="2757" actId="165"/>
          <ac:spMkLst>
            <pc:docMk/>
            <pc:sldMk cId="2809405312" sldId="471"/>
            <ac:spMk id="13" creationId="{6B330FA5-B967-3D60-F62E-3857043D36E6}"/>
          </ac:spMkLst>
        </pc:spChg>
        <pc:spChg chg="add mod topLvl">
          <ac:chgData name="Clare Bond" userId="88a20119-fa39-4837-ba66-2ec8b766129b" providerId="ADAL" clId="{C13D992B-7CE6-457E-8063-30540C65EE6C}" dt="2025-04-02T08:46:15.452" v="2757" actId="165"/>
          <ac:spMkLst>
            <pc:docMk/>
            <pc:sldMk cId="2809405312" sldId="471"/>
            <ac:spMk id="14" creationId="{213E0D2F-3ADA-EBD5-8E71-BA51D07FDA2B}"/>
          </ac:spMkLst>
        </pc:spChg>
        <pc:spChg chg="add mod topLvl">
          <ac:chgData name="Clare Bond" userId="88a20119-fa39-4837-ba66-2ec8b766129b" providerId="ADAL" clId="{C13D992B-7CE6-457E-8063-30540C65EE6C}" dt="2025-04-02T08:46:15.452" v="2757" actId="165"/>
          <ac:spMkLst>
            <pc:docMk/>
            <pc:sldMk cId="2809405312" sldId="471"/>
            <ac:spMk id="16" creationId="{71EBB7BF-B3B7-8C82-B3D9-1BA628B8CF29}"/>
          </ac:spMkLst>
        </pc:spChg>
        <pc:spChg chg="add mod topLvl">
          <ac:chgData name="Clare Bond" userId="88a20119-fa39-4837-ba66-2ec8b766129b" providerId="ADAL" clId="{C13D992B-7CE6-457E-8063-30540C65EE6C}" dt="2025-04-02T08:46:15.452" v="2757" actId="165"/>
          <ac:spMkLst>
            <pc:docMk/>
            <pc:sldMk cId="2809405312" sldId="471"/>
            <ac:spMk id="17" creationId="{ECEBA710-FEA0-D001-478F-0FBA409C7792}"/>
          </ac:spMkLst>
        </pc:spChg>
        <pc:spChg chg="add mod topLvl">
          <ac:chgData name="Clare Bond" userId="88a20119-fa39-4837-ba66-2ec8b766129b" providerId="ADAL" clId="{C13D992B-7CE6-457E-8063-30540C65EE6C}" dt="2025-04-02T08:46:15.452" v="2757" actId="165"/>
          <ac:spMkLst>
            <pc:docMk/>
            <pc:sldMk cId="2809405312" sldId="471"/>
            <ac:spMk id="18" creationId="{96722893-E27F-3276-B00D-B46145C0A2C4}"/>
          </ac:spMkLst>
        </pc:spChg>
        <pc:spChg chg="add mod topLvl">
          <ac:chgData name="Clare Bond" userId="88a20119-fa39-4837-ba66-2ec8b766129b" providerId="ADAL" clId="{C13D992B-7CE6-457E-8063-30540C65EE6C}" dt="2025-04-02T08:46:15.452" v="2757" actId="165"/>
          <ac:spMkLst>
            <pc:docMk/>
            <pc:sldMk cId="2809405312" sldId="471"/>
            <ac:spMk id="21" creationId="{64A41249-F066-39B5-DBFB-7F909971F160}"/>
          </ac:spMkLst>
        </pc:spChg>
        <pc:spChg chg="add mod topLvl">
          <ac:chgData name="Clare Bond" userId="88a20119-fa39-4837-ba66-2ec8b766129b" providerId="ADAL" clId="{C13D992B-7CE6-457E-8063-30540C65EE6C}" dt="2025-04-02T08:46:17.592" v="2758" actId="165"/>
          <ac:spMkLst>
            <pc:docMk/>
            <pc:sldMk cId="2809405312" sldId="471"/>
            <ac:spMk id="23" creationId="{06A44BFC-6742-AD0D-C1AC-770A6B7CD48B}"/>
          </ac:spMkLst>
        </pc:spChg>
        <pc:spChg chg="add mod topLvl">
          <ac:chgData name="Clare Bond" userId="88a20119-fa39-4837-ba66-2ec8b766129b" providerId="ADAL" clId="{C13D992B-7CE6-457E-8063-30540C65EE6C}" dt="2025-04-02T08:46:17.592" v="2758" actId="165"/>
          <ac:spMkLst>
            <pc:docMk/>
            <pc:sldMk cId="2809405312" sldId="471"/>
            <ac:spMk id="24" creationId="{A4BF884E-D7A0-2588-68E2-7D72EB0B6FA4}"/>
          </ac:spMkLst>
        </pc:spChg>
        <pc:spChg chg="add mod topLvl">
          <ac:chgData name="Clare Bond" userId="88a20119-fa39-4837-ba66-2ec8b766129b" providerId="ADAL" clId="{C13D992B-7CE6-457E-8063-30540C65EE6C}" dt="2025-04-02T08:46:17.592" v="2758" actId="165"/>
          <ac:spMkLst>
            <pc:docMk/>
            <pc:sldMk cId="2809405312" sldId="471"/>
            <ac:spMk id="25" creationId="{D4935217-451A-3F5B-1C52-BDB86B84F430}"/>
          </ac:spMkLst>
        </pc:spChg>
        <pc:spChg chg="add mod topLvl">
          <ac:chgData name="Clare Bond" userId="88a20119-fa39-4837-ba66-2ec8b766129b" providerId="ADAL" clId="{C13D992B-7CE6-457E-8063-30540C65EE6C}" dt="2025-04-02T08:46:17.592" v="2758" actId="165"/>
          <ac:spMkLst>
            <pc:docMk/>
            <pc:sldMk cId="2809405312" sldId="471"/>
            <ac:spMk id="27" creationId="{8F596CA1-E2FE-A960-A064-908BCAFB8FC5}"/>
          </ac:spMkLst>
        </pc:spChg>
        <pc:spChg chg="add mod topLvl">
          <ac:chgData name="Clare Bond" userId="88a20119-fa39-4837-ba66-2ec8b766129b" providerId="ADAL" clId="{C13D992B-7CE6-457E-8063-30540C65EE6C}" dt="2025-04-02T08:46:17.592" v="2758" actId="165"/>
          <ac:spMkLst>
            <pc:docMk/>
            <pc:sldMk cId="2809405312" sldId="471"/>
            <ac:spMk id="28" creationId="{47139F49-56C8-2419-8DBC-8F397E322254}"/>
          </ac:spMkLst>
        </pc:spChg>
        <pc:spChg chg="add mod topLvl">
          <ac:chgData name="Clare Bond" userId="88a20119-fa39-4837-ba66-2ec8b766129b" providerId="ADAL" clId="{C13D992B-7CE6-457E-8063-30540C65EE6C}" dt="2025-04-02T08:46:17.592" v="2758" actId="165"/>
          <ac:spMkLst>
            <pc:docMk/>
            <pc:sldMk cId="2809405312" sldId="471"/>
            <ac:spMk id="29" creationId="{0C354389-2110-2B59-9B93-2907B033ADA5}"/>
          </ac:spMkLst>
        </pc:spChg>
        <pc:spChg chg="add mod topLvl">
          <ac:chgData name="Clare Bond" userId="88a20119-fa39-4837-ba66-2ec8b766129b" providerId="ADAL" clId="{C13D992B-7CE6-457E-8063-30540C65EE6C}" dt="2025-04-02T08:46:17.592" v="2758" actId="165"/>
          <ac:spMkLst>
            <pc:docMk/>
            <pc:sldMk cId="2809405312" sldId="471"/>
            <ac:spMk id="32" creationId="{0A249095-63DA-599D-2A93-EF5DFF885EA3}"/>
          </ac:spMkLst>
        </pc:spChg>
        <pc:picChg chg="add mod">
          <ac:chgData name="Clare Bond" userId="88a20119-fa39-4837-ba66-2ec8b766129b" providerId="ADAL" clId="{C13D992B-7CE6-457E-8063-30540C65EE6C}" dt="2025-04-02T08:45:42.755" v="2751" actId="1076"/>
          <ac:picMkLst>
            <pc:docMk/>
            <pc:sldMk cId="2809405312" sldId="471"/>
            <ac:picMk id="9" creationId="{FE637CA6-EFD9-FEE9-667D-B6BF81DEFF3C}"/>
          </ac:picMkLst>
        </pc:picChg>
        <pc:cxnChg chg="add mod topLvl">
          <ac:chgData name="Clare Bond" userId="88a20119-fa39-4837-ba66-2ec8b766129b" providerId="ADAL" clId="{C13D992B-7CE6-457E-8063-30540C65EE6C}" dt="2025-04-02T08:46:15.452" v="2757" actId="165"/>
          <ac:cxnSpMkLst>
            <pc:docMk/>
            <pc:sldMk cId="2809405312" sldId="471"/>
            <ac:cxnSpMk id="11" creationId="{515275F5-1E92-AD14-3D70-A98DA8B51EBC}"/>
          </ac:cxnSpMkLst>
        </pc:cxnChg>
        <pc:cxnChg chg="add mod">
          <ac:chgData name="Clare Bond" userId="88a20119-fa39-4837-ba66-2ec8b766129b" providerId="ADAL" clId="{C13D992B-7CE6-457E-8063-30540C65EE6C}" dt="2025-04-02T08:44:02.474" v="2718" actId="1076"/>
          <ac:cxnSpMkLst>
            <pc:docMk/>
            <pc:sldMk cId="2809405312" sldId="471"/>
            <ac:cxnSpMk id="15" creationId="{8525F36E-4A90-567B-8ACC-51DB3213D195}"/>
          </ac:cxnSpMkLst>
        </pc:cxnChg>
        <pc:cxnChg chg="add mod">
          <ac:chgData name="Clare Bond" userId="88a20119-fa39-4837-ba66-2ec8b766129b" providerId="ADAL" clId="{C13D992B-7CE6-457E-8063-30540C65EE6C}" dt="2025-04-02T08:45:13.541" v="2737" actId="1035"/>
          <ac:cxnSpMkLst>
            <pc:docMk/>
            <pc:sldMk cId="2809405312" sldId="471"/>
            <ac:cxnSpMk id="22" creationId="{0D5ABEF7-A2F3-C385-C2E3-68838D8DEF51}"/>
          </ac:cxnSpMkLst>
        </pc:cxnChg>
        <pc:cxnChg chg="add mod topLvl">
          <ac:chgData name="Clare Bond" userId="88a20119-fa39-4837-ba66-2ec8b766129b" providerId="ADAL" clId="{C13D992B-7CE6-457E-8063-30540C65EE6C}" dt="2025-04-02T08:46:17.592" v="2758" actId="165"/>
          <ac:cxnSpMkLst>
            <pc:docMk/>
            <pc:sldMk cId="2809405312" sldId="471"/>
            <ac:cxnSpMk id="26" creationId="{B18D1C59-12EC-4B83-088D-DC9C66EA9D37}"/>
          </ac:cxnSpMkLst>
        </pc:cxnChg>
        <pc:cxnChg chg="mod">
          <ac:chgData name="Clare Bond" userId="88a20119-fa39-4837-ba66-2ec8b766129b" providerId="ADAL" clId="{C13D992B-7CE6-457E-8063-30540C65EE6C}" dt="2025-04-02T08:45:13.541" v="2737" actId="1035"/>
          <ac:cxnSpMkLst>
            <pc:docMk/>
            <pc:sldMk cId="2809405312" sldId="471"/>
            <ac:cxnSpMk id="30" creationId="{AFFB6D84-738C-2888-6700-7BF7F561A12F}"/>
          </ac:cxnSpMkLst>
        </pc:cxnChg>
      </pc:sldChg>
      <pc:sldChg chg="addSp delSp modSp mod">
        <pc:chgData name="Clare Bond" userId="88a20119-fa39-4837-ba66-2ec8b766129b" providerId="ADAL" clId="{C13D992B-7CE6-457E-8063-30540C65EE6C}" dt="2025-03-24T10:24:28.326" v="137" actId="478"/>
        <pc:sldMkLst>
          <pc:docMk/>
          <pc:sldMk cId="172009839" sldId="472"/>
        </pc:sldMkLst>
      </pc:sldChg>
      <pc:sldChg chg="addSp delSp modSp mod modAnim">
        <pc:chgData name="Clare Bond" userId="88a20119-fa39-4837-ba66-2ec8b766129b" providerId="ADAL" clId="{C13D992B-7CE6-457E-8063-30540C65EE6C}" dt="2025-04-02T10:22:59.697" v="5669" actId="1037"/>
        <pc:sldMkLst>
          <pc:docMk/>
          <pc:sldMk cId="2260480551" sldId="473"/>
        </pc:sldMkLst>
        <pc:spChg chg="mod">
          <ac:chgData name="Clare Bond" userId="88a20119-fa39-4837-ba66-2ec8b766129b" providerId="ADAL" clId="{C13D992B-7CE6-457E-8063-30540C65EE6C}" dt="2025-04-02T08:55:07.895" v="3042" actId="20577"/>
          <ac:spMkLst>
            <pc:docMk/>
            <pc:sldMk cId="2260480551" sldId="473"/>
            <ac:spMk id="2" creationId="{9C11D849-B7E6-B7F1-590C-5E8A1ED94E1E}"/>
          </ac:spMkLst>
        </pc:spChg>
        <pc:spChg chg="add mod">
          <ac:chgData name="Clare Bond" userId="88a20119-fa39-4837-ba66-2ec8b766129b" providerId="ADAL" clId="{C13D992B-7CE6-457E-8063-30540C65EE6C}" dt="2025-04-02T08:49:13.573" v="2893" actId="1076"/>
          <ac:spMkLst>
            <pc:docMk/>
            <pc:sldMk cId="2260480551" sldId="473"/>
            <ac:spMk id="9" creationId="{5D4414EC-004F-CC81-4CE6-88ED5DD9D1A8}"/>
          </ac:spMkLst>
        </pc:spChg>
        <pc:spChg chg="add mod">
          <ac:chgData name="Clare Bond" userId="88a20119-fa39-4837-ba66-2ec8b766129b" providerId="ADAL" clId="{C13D992B-7CE6-457E-8063-30540C65EE6C}" dt="2025-04-02T08:55:35.024" v="3070" actId="1038"/>
          <ac:spMkLst>
            <pc:docMk/>
            <pc:sldMk cId="2260480551" sldId="473"/>
            <ac:spMk id="11" creationId="{AC552418-6519-4346-2F09-AE6DACBB60F9}"/>
          </ac:spMkLst>
        </pc:spChg>
        <pc:spChg chg="add mod">
          <ac:chgData name="Clare Bond" userId="88a20119-fa39-4837-ba66-2ec8b766129b" providerId="ADAL" clId="{C13D992B-7CE6-457E-8063-30540C65EE6C}" dt="2025-04-02T08:55:35.024" v="3070" actId="1038"/>
          <ac:spMkLst>
            <pc:docMk/>
            <pc:sldMk cId="2260480551" sldId="473"/>
            <ac:spMk id="12" creationId="{E39D7E45-A317-8EEC-ADAA-1A264108FD54}"/>
          </ac:spMkLst>
        </pc:spChg>
        <pc:spChg chg="mod">
          <ac:chgData name="Clare Bond" userId="88a20119-fa39-4837-ba66-2ec8b766129b" providerId="ADAL" clId="{C13D992B-7CE6-457E-8063-30540C65EE6C}" dt="2025-04-02T08:53:54.895" v="2922" actId="20577"/>
          <ac:spMkLst>
            <pc:docMk/>
            <pc:sldMk cId="2260480551" sldId="473"/>
            <ac:spMk id="16" creationId="{AE0CAA8D-E314-4935-32BA-CC5908E9DEC0}"/>
          </ac:spMkLst>
        </pc:spChg>
        <pc:spChg chg="add mod">
          <ac:chgData name="Clare Bond" userId="88a20119-fa39-4837-ba66-2ec8b766129b" providerId="ADAL" clId="{C13D992B-7CE6-457E-8063-30540C65EE6C}" dt="2025-04-02T08:55:35.024" v="3070" actId="1038"/>
          <ac:spMkLst>
            <pc:docMk/>
            <pc:sldMk cId="2260480551" sldId="473"/>
            <ac:spMk id="19" creationId="{D88EE9DA-1907-E31A-9934-A2F680F66FEE}"/>
          </ac:spMkLst>
        </pc:spChg>
        <pc:spChg chg="add mod">
          <ac:chgData name="Clare Bond" userId="88a20119-fa39-4837-ba66-2ec8b766129b" providerId="ADAL" clId="{C13D992B-7CE6-457E-8063-30540C65EE6C}" dt="2025-04-02T08:49:21.952" v="2897" actId="20577"/>
          <ac:spMkLst>
            <pc:docMk/>
            <pc:sldMk cId="2260480551" sldId="473"/>
            <ac:spMk id="20" creationId="{B8FDC232-271E-AA21-3911-4CCEC21B3547}"/>
          </ac:spMkLst>
        </pc:spChg>
        <pc:spChg chg="add mod">
          <ac:chgData name="Clare Bond" userId="88a20119-fa39-4837-ba66-2ec8b766129b" providerId="ADAL" clId="{C13D992B-7CE6-457E-8063-30540C65EE6C}" dt="2025-04-02T08:49:25.758" v="2898" actId="20577"/>
          <ac:spMkLst>
            <pc:docMk/>
            <pc:sldMk cId="2260480551" sldId="473"/>
            <ac:spMk id="21" creationId="{41942901-049B-B7C7-6ECE-06AF3E8B8429}"/>
          </ac:spMkLst>
        </pc:spChg>
        <pc:spChg chg="add mod">
          <ac:chgData name="Clare Bond" userId="88a20119-fa39-4837-ba66-2ec8b766129b" providerId="ADAL" clId="{C13D992B-7CE6-457E-8063-30540C65EE6C}" dt="2025-04-02T08:55:35.024" v="3070" actId="1038"/>
          <ac:spMkLst>
            <pc:docMk/>
            <pc:sldMk cId="2260480551" sldId="473"/>
            <ac:spMk id="23" creationId="{D2A2A141-511D-B107-24AB-66BA700B6419}"/>
          </ac:spMkLst>
        </pc:spChg>
        <pc:spChg chg="add mod">
          <ac:chgData name="Clare Bond" userId="88a20119-fa39-4837-ba66-2ec8b766129b" providerId="ADAL" clId="{C13D992B-7CE6-457E-8063-30540C65EE6C}" dt="2025-04-02T08:55:35.024" v="3070" actId="1038"/>
          <ac:spMkLst>
            <pc:docMk/>
            <pc:sldMk cId="2260480551" sldId="473"/>
            <ac:spMk id="24" creationId="{51955B22-DDED-FC2A-DF6C-4B906DDDD5A5}"/>
          </ac:spMkLst>
        </pc:spChg>
        <pc:spChg chg="add mod">
          <ac:chgData name="Clare Bond" userId="88a20119-fa39-4837-ba66-2ec8b766129b" providerId="ADAL" clId="{C13D992B-7CE6-457E-8063-30540C65EE6C}" dt="2025-04-02T08:55:35.024" v="3070" actId="1038"/>
          <ac:spMkLst>
            <pc:docMk/>
            <pc:sldMk cId="2260480551" sldId="473"/>
            <ac:spMk id="25" creationId="{7E2F1187-7537-B203-B546-F5CC5879067A}"/>
          </ac:spMkLst>
        </pc:spChg>
        <pc:spChg chg="add mod">
          <ac:chgData name="Clare Bond" userId="88a20119-fa39-4837-ba66-2ec8b766129b" providerId="ADAL" clId="{C13D992B-7CE6-457E-8063-30540C65EE6C}" dt="2025-04-02T08:55:35.024" v="3070" actId="1038"/>
          <ac:spMkLst>
            <pc:docMk/>
            <pc:sldMk cId="2260480551" sldId="473"/>
            <ac:spMk id="33" creationId="{04CAB150-629A-04FC-EAF3-80E6F2568F53}"/>
          </ac:spMkLst>
        </pc:spChg>
        <pc:spChg chg="add mod">
          <ac:chgData name="Clare Bond" userId="88a20119-fa39-4837-ba66-2ec8b766129b" providerId="ADAL" clId="{C13D992B-7CE6-457E-8063-30540C65EE6C}" dt="2025-04-02T08:49:43.928" v="2902" actId="1076"/>
          <ac:spMkLst>
            <pc:docMk/>
            <pc:sldMk cId="2260480551" sldId="473"/>
            <ac:spMk id="35" creationId="{3319DD22-F655-FF28-D2E6-76388E3F9024}"/>
          </ac:spMkLst>
        </pc:spChg>
        <pc:spChg chg="add mod">
          <ac:chgData name="Clare Bond" userId="88a20119-fa39-4837-ba66-2ec8b766129b" providerId="ADAL" clId="{C13D992B-7CE6-457E-8063-30540C65EE6C}" dt="2025-04-02T10:22:59.697" v="5669" actId="1037"/>
          <ac:spMkLst>
            <pc:docMk/>
            <pc:sldMk cId="2260480551" sldId="473"/>
            <ac:spMk id="36" creationId="{3CE38C56-475B-5CD7-400A-0E7283E49BED}"/>
          </ac:spMkLst>
        </pc:spChg>
        <pc:spChg chg="mod">
          <ac:chgData name="Clare Bond" userId="88a20119-fa39-4837-ba66-2ec8b766129b" providerId="ADAL" clId="{C13D992B-7CE6-457E-8063-30540C65EE6C}" dt="2025-04-02T10:22:59.697" v="5669" actId="1037"/>
          <ac:spMkLst>
            <pc:docMk/>
            <pc:sldMk cId="2260480551" sldId="473"/>
            <ac:spMk id="39" creationId="{001CF2C8-B989-4FCD-0D19-41078C52D263}"/>
          </ac:spMkLst>
        </pc:spChg>
        <pc:spChg chg="add mod">
          <ac:chgData name="Clare Bond" userId="88a20119-fa39-4837-ba66-2ec8b766129b" providerId="ADAL" clId="{C13D992B-7CE6-457E-8063-30540C65EE6C}" dt="2025-04-02T10:22:59.697" v="5669" actId="1037"/>
          <ac:spMkLst>
            <pc:docMk/>
            <pc:sldMk cId="2260480551" sldId="473"/>
            <ac:spMk id="40" creationId="{4741B7A6-6A9C-FFF1-1BC2-CCEB0CDD376C}"/>
          </ac:spMkLst>
        </pc:spChg>
        <pc:spChg chg="add mod">
          <ac:chgData name="Clare Bond" userId="88a20119-fa39-4837-ba66-2ec8b766129b" providerId="ADAL" clId="{C13D992B-7CE6-457E-8063-30540C65EE6C}" dt="2025-04-02T10:22:59.697" v="5669" actId="1037"/>
          <ac:spMkLst>
            <pc:docMk/>
            <pc:sldMk cId="2260480551" sldId="473"/>
            <ac:spMk id="41" creationId="{3D627338-4D5D-8CCD-90E9-B99518A3363A}"/>
          </ac:spMkLst>
        </pc:spChg>
        <pc:spChg chg="add mod">
          <ac:chgData name="Clare Bond" userId="88a20119-fa39-4837-ba66-2ec8b766129b" providerId="ADAL" clId="{C13D992B-7CE6-457E-8063-30540C65EE6C}" dt="2025-04-02T08:55:35.024" v="3070" actId="1038"/>
          <ac:spMkLst>
            <pc:docMk/>
            <pc:sldMk cId="2260480551" sldId="473"/>
            <ac:spMk id="43" creationId="{055FB794-0EE5-3F96-F58E-454C9CB2261F}"/>
          </ac:spMkLst>
        </pc:spChg>
        <pc:spChg chg="mod">
          <ac:chgData name="Clare Bond" userId="88a20119-fa39-4837-ba66-2ec8b766129b" providerId="ADAL" clId="{C13D992B-7CE6-457E-8063-30540C65EE6C}" dt="2025-04-02T08:50:23.111" v="2910" actId="1076"/>
          <ac:spMkLst>
            <pc:docMk/>
            <pc:sldMk cId="2260480551" sldId="473"/>
            <ac:spMk id="45" creationId="{9A880608-486B-028E-0313-FA46F5005E7B}"/>
          </ac:spMkLst>
        </pc:spChg>
        <pc:spChg chg="add mod">
          <ac:chgData name="Clare Bond" userId="88a20119-fa39-4837-ba66-2ec8b766129b" providerId="ADAL" clId="{C13D992B-7CE6-457E-8063-30540C65EE6C}" dt="2025-04-02T08:49:43.928" v="2902" actId="1076"/>
          <ac:spMkLst>
            <pc:docMk/>
            <pc:sldMk cId="2260480551" sldId="473"/>
            <ac:spMk id="47" creationId="{1689BD18-B268-E10B-9788-5906131F204A}"/>
          </ac:spMkLst>
        </pc:spChg>
        <pc:spChg chg="mod">
          <ac:chgData name="Clare Bond" userId="88a20119-fa39-4837-ba66-2ec8b766129b" providerId="ADAL" clId="{C13D992B-7CE6-457E-8063-30540C65EE6C}" dt="2025-04-02T08:54:47.640" v="2948" actId="20577"/>
          <ac:spMkLst>
            <pc:docMk/>
            <pc:sldMk cId="2260480551" sldId="473"/>
            <ac:spMk id="48" creationId="{B4AC8784-AA16-1F70-1F8F-0711D7E4CFCB}"/>
          </ac:spMkLst>
        </pc:spChg>
        <pc:spChg chg="add mod">
          <ac:chgData name="Clare Bond" userId="88a20119-fa39-4837-ba66-2ec8b766129b" providerId="ADAL" clId="{C13D992B-7CE6-457E-8063-30540C65EE6C}" dt="2025-04-02T08:54:39.626" v="2939" actId="20577"/>
          <ac:spMkLst>
            <pc:docMk/>
            <pc:sldMk cId="2260480551" sldId="473"/>
            <ac:spMk id="49" creationId="{CAFEBC02-8ED5-C5EB-5E57-6036FA4235A9}"/>
          </ac:spMkLst>
        </pc:spChg>
        <pc:spChg chg="add mod">
          <ac:chgData name="Clare Bond" userId="88a20119-fa39-4837-ba66-2ec8b766129b" providerId="ADAL" clId="{C13D992B-7CE6-457E-8063-30540C65EE6C}" dt="2025-04-02T08:55:35.024" v="3070" actId="1038"/>
          <ac:spMkLst>
            <pc:docMk/>
            <pc:sldMk cId="2260480551" sldId="473"/>
            <ac:spMk id="52" creationId="{2292AABF-2994-A5E8-F549-17560C0EECCF}"/>
          </ac:spMkLst>
        </pc:spChg>
        <pc:spChg chg="add mod">
          <ac:chgData name="Clare Bond" userId="88a20119-fa39-4837-ba66-2ec8b766129b" providerId="ADAL" clId="{C13D992B-7CE6-457E-8063-30540C65EE6C}" dt="2025-04-02T09:38:54.531" v="4330" actId="1076"/>
          <ac:spMkLst>
            <pc:docMk/>
            <pc:sldMk cId="2260480551" sldId="473"/>
            <ac:spMk id="64" creationId="{69AC2326-506C-DB4C-CCA1-7752351E7D34}"/>
          </ac:spMkLst>
        </pc:spChg>
        <pc:spChg chg="add mod">
          <ac:chgData name="Clare Bond" userId="88a20119-fa39-4837-ba66-2ec8b766129b" providerId="ADAL" clId="{C13D992B-7CE6-457E-8063-30540C65EE6C}" dt="2025-04-02T09:38:54.531" v="4330" actId="1076"/>
          <ac:spMkLst>
            <pc:docMk/>
            <pc:sldMk cId="2260480551" sldId="473"/>
            <ac:spMk id="65" creationId="{25301D3D-A8D7-6926-004E-97437E65EF14}"/>
          </ac:spMkLst>
        </pc:spChg>
        <pc:spChg chg="add mod">
          <ac:chgData name="Clare Bond" userId="88a20119-fa39-4837-ba66-2ec8b766129b" providerId="ADAL" clId="{C13D992B-7CE6-457E-8063-30540C65EE6C}" dt="2025-04-02T09:38:54.531" v="4330" actId="1076"/>
          <ac:spMkLst>
            <pc:docMk/>
            <pc:sldMk cId="2260480551" sldId="473"/>
            <ac:spMk id="66" creationId="{F156AE85-B0AE-23F0-3431-20E6D1076841}"/>
          </ac:spMkLst>
        </pc:spChg>
        <pc:spChg chg="add mod">
          <ac:chgData name="Clare Bond" userId="88a20119-fa39-4837-ba66-2ec8b766129b" providerId="ADAL" clId="{C13D992B-7CE6-457E-8063-30540C65EE6C}" dt="2025-04-02T09:38:54.531" v="4330" actId="1076"/>
          <ac:spMkLst>
            <pc:docMk/>
            <pc:sldMk cId="2260480551" sldId="473"/>
            <ac:spMk id="67" creationId="{208A7124-106A-17E1-5780-1BAB70762F00}"/>
          </ac:spMkLst>
        </pc:spChg>
        <pc:cxnChg chg="mod">
          <ac:chgData name="Clare Bond" userId="88a20119-fa39-4837-ba66-2ec8b766129b" providerId="ADAL" clId="{C13D992B-7CE6-457E-8063-30540C65EE6C}" dt="2025-04-02T10:22:55.018" v="5667" actId="14100"/>
          <ac:cxnSpMkLst>
            <pc:docMk/>
            <pc:sldMk cId="2260480551" sldId="473"/>
            <ac:cxnSpMk id="31" creationId="{45B0CBC1-7DF8-34DC-0E54-F882D807F0EC}"/>
          </ac:cxnSpMkLst>
        </pc:cxnChg>
        <pc:cxnChg chg="mod">
          <ac:chgData name="Clare Bond" userId="88a20119-fa39-4837-ba66-2ec8b766129b" providerId="ADAL" clId="{C13D992B-7CE6-457E-8063-30540C65EE6C}" dt="2025-04-02T10:22:59.697" v="5669" actId="1037"/>
          <ac:cxnSpMkLst>
            <pc:docMk/>
            <pc:sldMk cId="2260480551" sldId="473"/>
            <ac:cxnSpMk id="34" creationId="{F36FA953-36DF-CC2F-7682-4471B6F0836D}"/>
          </ac:cxnSpMkLst>
        </pc:cxnChg>
        <pc:cxnChg chg="mod">
          <ac:chgData name="Clare Bond" userId="88a20119-fa39-4837-ba66-2ec8b766129b" providerId="ADAL" clId="{C13D992B-7CE6-457E-8063-30540C65EE6C}" dt="2025-04-02T10:22:59.697" v="5669" actId="1037"/>
          <ac:cxnSpMkLst>
            <pc:docMk/>
            <pc:sldMk cId="2260480551" sldId="473"/>
            <ac:cxnSpMk id="37" creationId="{484C51B5-BC90-1337-3FFA-E193A29073EE}"/>
          </ac:cxnSpMkLst>
        </pc:cxnChg>
        <pc:cxnChg chg="mod">
          <ac:chgData name="Clare Bond" userId="88a20119-fa39-4837-ba66-2ec8b766129b" providerId="ADAL" clId="{C13D992B-7CE6-457E-8063-30540C65EE6C}" dt="2025-04-02T08:50:30.017" v="2913" actId="14100"/>
          <ac:cxnSpMkLst>
            <pc:docMk/>
            <pc:sldMk cId="2260480551" sldId="473"/>
            <ac:cxnSpMk id="46" creationId="{7D2869EE-7126-07BC-F882-0DC81EB60C22}"/>
          </ac:cxnSpMkLst>
        </pc:cxnChg>
        <pc:cxnChg chg="mod">
          <ac:chgData name="Clare Bond" userId="88a20119-fa39-4837-ba66-2ec8b766129b" providerId="ADAL" clId="{C13D992B-7CE6-457E-8063-30540C65EE6C}" dt="2025-04-02T08:54:37.496" v="2938" actId="1076"/>
          <ac:cxnSpMkLst>
            <pc:docMk/>
            <pc:sldMk cId="2260480551" sldId="473"/>
            <ac:cxnSpMk id="50" creationId="{0B0623C3-4628-2E9A-F2DE-1BF8B53EE8B7}"/>
          </ac:cxnSpMkLst>
        </pc:cxnChg>
      </pc:sldChg>
      <pc:sldChg chg="delSp modSp del mod">
        <pc:chgData name="Clare Bond" userId="88a20119-fa39-4837-ba66-2ec8b766129b" providerId="ADAL" clId="{C13D992B-7CE6-457E-8063-30540C65EE6C}" dt="2025-04-02T09:27:52.692" v="4217" actId="47"/>
        <pc:sldMkLst>
          <pc:docMk/>
          <pc:sldMk cId="3752332240" sldId="474"/>
        </pc:sldMkLst>
      </pc:sldChg>
      <pc:sldChg chg="addSp delSp modSp mod delAnim modAnim">
        <pc:chgData name="Clare Bond" userId="88a20119-fa39-4837-ba66-2ec8b766129b" providerId="ADAL" clId="{C13D992B-7CE6-457E-8063-30540C65EE6C}" dt="2025-04-02T09:39:18.516" v="4333"/>
        <pc:sldMkLst>
          <pc:docMk/>
          <pc:sldMk cId="2200529970" sldId="475"/>
        </pc:sldMkLst>
        <pc:spChg chg="mod">
          <ac:chgData name="Clare Bond" userId="88a20119-fa39-4837-ba66-2ec8b766129b" providerId="ADAL" clId="{C13D992B-7CE6-457E-8063-30540C65EE6C}" dt="2025-04-02T09:34:58.567" v="4279" actId="20577"/>
          <ac:spMkLst>
            <pc:docMk/>
            <pc:sldMk cId="2200529970" sldId="475"/>
            <ac:spMk id="2" creationId="{E2751B9C-FB48-35B3-A89D-3A29F376B5B6}"/>
          </ac:spMkLst>
        </pc:spChg>
        <pc:spChg chg="mod">
          <ac:chgData name="Clare Bond" userId="88a20119-fa39-4837-ba66-2ec8b766129b" providerId="ADAL" clId="{C13D992B-7CE6-457E-8063-30540C65EE6C}" dt="2025-04-02T09:35:51.788" v="4285" actId="1076"/>
          <ac:spMkLst>
            <pc:docMk/>
            <pc:sldMk cId="2200529970" sldId="475"/>
            <ac:spMk id="8" creationId="{BCEE87E2-A9BA-5249-B6FC-250362215F15}"/>
          </ac:spMkLst>
        </pc:spChg>
        <pc:spChg chg="mod">
          <ac:chgData name="Clare Bond" userId="88a20119-fa39-4837-ba66-2ec8b766129b" providerId="ADAL" clId="{C13D992B-7CE6-457E-8063-30540C65EE6C}" dt="2025-04-02T09:38:26.288" v="4326" actId="207"/>
          <ac:spMkLst>
            <pc:docMk/>
            <pc:sldMk cId="2200529970" sldId="475"/>
            <ac:spMk id="9" creationId="{D42CE581-FBEA-FC2C-8351-B76E34B5B7CA}"/>
          </ac:spMkLst>
        </pc:spChg>
        <pc:spChg chg="mod">
          <ac:chgData name="Clare Bond" userId="88a20119-fa39-4837-ba66-2ec8b766129b" providerId="ADAL" clId="{C13D992B-7CE6-457E-8063-30540C65EE6C}" dt="2025-04-02T09:35:51.788" v="4285" actId="1076"/>
          <ac:spMkLst>
            <pc:docMk/>
            <pc:sldMk cId="2200529970" sldId="475"/>
            <ac:spMk id="11" creationId="{536DDFC1-6821-797D-1CFE-175E9FBB5C4E}"/>
          </ac:spMkLst>
        </pc:spChg>
        <pc:spChg chg="mod">
          <ac:chgData name="Clare Bond" userId="88a20119-fa39-4837-ba66-2ec8b766129b" providerId="ADAL" clId="{C13D992B-7CE6-457E-8063-30540C65EE6C}" dt="2025-04-02T09:38:18.304" v="4325" actId="207"/>
          <ac:spMkLst>
            <pc:docMk/>
            <pc:sldMk cId="2200529970" sldId="475"/>
            <ac:spMk id="12" creationId="{7D2C5CFF-EE78-5B8C-F08B-BC3014B1CF31}"/>
          </ac:spMkLst>
        </pc:spChg>
        <pc:spChg chg="add mod">
          <ac:chgData name="Clare Bond" userId="88a20119-fa39-4837-ba66-2ec8b766129b" providerId="ADAL" clId="{C13D992B-7CE6-457E-8063-30540C65EE6C}" dt="2025-04-02T09:36:20.217" v="4292" actId="20577"/>
          <ac:spMkLst>
            <pc:docMk/>
            <pc:sldMk cId="2200529970" sldId="475"/>
            <ac:spMk id="16" creationId="{AD706C17-562B-15A6-E3B8-B8A006674696}"/>
          </ac:spMkLst>
        </pc:spChg>
        <pc:spChg chg="mod">
          <ac:chgData name="Clare Bond" userId="88a20119-fa39-4837-ba66-2ec8b766129b" providerId="ADAL" clId="{C13D992B-7CE6-457E-8063-30540C65EE6C}" dt="2025-04-02T09:36:17.665" v="4291" actId="20577"/>
          <ac:spMkLst>
            <pc:docMk/>
            <pc:sldMk cId="2200529970" sldId="475"/>
            <ac:spMk id="17" creationId="{E6B21656-574C-1FEF-848B-93740E7B5BDB}"/>
          </ac:spMkLst>
        </pc:spChg>
        <pc:spChg chg="mod">
          <ac:chgData name="Clare Bond" userId="88a20119-fa39-4837-ba66-2ec8b766129b" providerId="ADAL" clId="{C13D992B-7CE6-457E-8063-30540C65EE6C}" dt="2025-04-02T09:35:37.677" v="4284" actId="1076"/>
          <ac:spMkLst>
            <pc:docMk/>
            <pc:sldMk cId="2200529970" sldId="475"/>
            <ac:spMk id="19" creationId="{B9458037-C603-FDFC-B194-3CC2DC29880E}"/>
          </ac:spMkLst>
        </pc:spChg>
        <pc:spChg chg="mod">
          <ac:chgData name="Clare Bond" userId="88a20119-fa39-4837-ba66-2ec8b766129b" providerId="ADAL" clId="{C13D992B-7CE6-457E-8063-30540C65EE6C}" dt="2025-04-02T09:38:26.288" v="4326" actId="207"/>
          <ac:spMkLst>
            <pc:docMk/>
            <pc:sldMk cId="2200529970" sldId="475"/>
            <ac:spMk id="20" creationId="{C1703500-C808-B797-10CF-979D6803E229}"/>
          </ac:spMkLst>
        </pc:spChg>
        <pc:spChg chg="mod">
          <ac:chgData name="Clare Bond" userId="88a20119-fa39-4837-ba66-2ec8b766129b" providerId="ADAL" clId="{C13D992B-7CE6-457E-8063-30540C65EE6C}" dt="2025-04-02T09:36:10.674" v="4286" actId="20577"/>
          <ac:spMkLst>
            <pc:docMk/>
            <pc:sldMk cId="2200529970" sldId="475"/>
            <ac:spMk id="21" creationId="{7DAD27E5-C0F5-B8F3-6491-AC65C253A754}"/>
          </ac:spMkLst>
        </pc:spChg>
        <pc:spChg chg="mod">
          <ac:chgData name="Clare Bond" userId="88a20119-fa39-4837-ba66-2ec8b766129b" providerId="ADAL" clId="{C13D992B-7CE6-457E-8063-30540C65EE6C}" dt="2025-04-02T09:35:37.677" v="4284" actId="1076"/>
          <ac:spMkLst>
            <pc:docMk/>
            <pc:sldMk cId="2200529970" sldId="475"/>
            <ac:spMk id="23" creationId="{51C31C94-BBD5-F337-7FF7-7829870246F0}"/>
          </ac:spMkLst>
        </pc:spChg>
        <pc:spChg chg="mod">
          <ac:chgData name="Clare Bond" userId="88a20119-fa39-4837-ba66-2ec8b766129b" providerId="ADAL" clId="{C13D992B-7CE6-457E-8063-30540C65EE6C}" dt="2025-04-02T09:38:18.304" v="4325" actId="207"/>
          <ac:spMkLst>
            <pc:docMk/>
            <pc:sldMk cId="2200529970" sldId="475"/>
            <ac:spMk id="24" creationId="{042CBFC6-B16E-96CA-CC84-8EC5C8992F97}"/>
          </ac:spMkLst>
        </pc:spChg>
        <pc:spChg chg="add mod">
          <ac:chgData name="Clare Bond" userId="88a20119-fa39-4837-ba66-2ec8b766129b" providerId="ADAL" clId="{C13D992B-7CE6-457E-8063-30540C65EE6C}" dt="2025-04-02T09:36:12.909" v="4288" actId="20577"/>
          <ac:spMkLst>
            <pc:docMk/>
            <pc:sldMk cId="2200529970" sldId="475"/>
            <ac:spMk id="25" creationId="{353CC2A9-A584-6761-E2CB-5D09620768F3}"/>
          </ac:spMkLst>
        </pc:spChg>
        <pc:spChg chg="add mod">
          <ac:chgData name="Clare Bond" userId="88a20119-fa39-4837-ba66-2ec8b766129b" providerId="ADAL" clId="{C13D992B-7CE6-457E-8063-30540C65EE6C}" dt="2025-04-02T09:35:07.962" v="4280"/>
          <ac:spMkLst>
            <pc:docMk/>
            <pc:sldMk cId="2200529970" sldId="475"/>
            <ac:spMk id="30" creationId="{0DE7EE3E-003B-CFEA-9802-EF644A6A9156}"/>
          </ac:spMkLst>
        </pc:spChg>
        <pc:spChg chg="mod">
          <ac:chgData name="Clare Bond" userId="88a20119-fa39-4837-ba66-2ec8b766129b" providerId="ADAL" clId="{C13D992B-7CE6-457E-8063-30540C65EE6C}" dt="2025-04-02T09:38:26.288" v="4326" actId="207"/>
          <ac:spMkLst>
            <pc:docMk/>
            <pc:sldMk cId="2200529970" sldId="475"/>
            <ac:spMk id="31" creationId="{D51CA3EE-B4AE-677B-C655-98D8BB278693}"/>
          </ac:spMkLst>
        </pc:spChg>
        <pc:spChg chg="mod">
          <ac:chgData name="Clare Bond" userId="88a20119-fa39-4837-ba66-2ec8b766129b" providerId="ADAL" clId="{C13D992B-7CE6-457E-8063-30540C65EE6C}" dt="2025-04-02T09:35:37.677" v="4284" actId="1076"/>
          <ac:spMkLst>
            <pc:docMk/>
            <pc:sldMk cId="2200529970" sldId="475"/>
            <ac:spMk id="33" creationId="{4234BD49-BEC6-12C9-B656-95ACA7D53035}"/>
          </ac:spMkLst>
        </pc:spChg>
        <pc:spChg chg="add mod">
          <ac:chgData name="Clare Bond" userId="88a20119-fa39-4837-ba66-2ec8b766129b" providerId="ADAL" clId="{C13D992B-7CE6-457E-8063-30540C65EE6C}" dt="2025-04-02T09:38:18.304" v="4325" actId="207"/>
          <ac:spMkLst>
            <pc:docMk/>
            <pc:sldMk cId="2200529970" sldId="475"/>
            <ac:spMk id="34" creationId="{1567B97F-8ADB-E979-EF1B-89040191F627}"/>
          </ac:spMkLst>
        </pc:spChg>
        <pc:spChg chg="mod">
          <ac:chgData name="Clare Bond" userId="88a20119-fa39-4837-ba66-2ec8b766129b" providerId="ADAL" clId="{C13D992B-7CE6-457E-8063-30540C65EE6C}" dt="2025-04-02T09:36:14.635" v="4289" actId="20577"/>
          <ac:spMkLst>
            <pc:docMk/>
            <pc:sldMk cId="2200529970" sldId="475"/>
            <ac:spMk id="38" creationId="{2AC24BA0-579F-8E36-5ACB-48B25ECE90E6}"/>
          </ac:spMkLst>
        </pc:spChg>
        <pc:spChg chg="mod">
          <ac:chgData name="Clare Bond" userId="88a20119-fa39-4837-ba66-2ec8b766129b" providerId="ADAL" clId="{C13D992B-7CE6-457E-8063-30540C65EE6C}" dt="2025-04-02T09:36:16.237" v="4290" actId="20577"/>
          <ac:spMkLst>
            <pc:docMk/>
            <pc:sldMk cId="2200529970" sldId="475"/>
            <ac:spMk id="39" creationId="{ABD0E7B8-718B-8B13-6793-76F02269DD80}"/>
          </ac:spMkLst>
        </pc:spChg>
        <pc:spChg chg="add mod">
          <ac:chgData name="Clare Bond" userId="88a20119-fa39-4837-ba66-2ec8b766129b" providerId="ADAL" clId="{C13D992B-7CE6-457E-8063-30540C65EE6C}" dt="2025-04-02T09:38:26.288" v="4326" actId="207"/>
          <ac:spMkLst>
            <pc:docMk/>
            <pc:sldMk cId="2200529970" sldId="475"/>
            <ac:spMk id="42" creationId="{46A6A579-9AFB-636E-038C-3519CB18321B}"/>
          </ac:spMkLst>
        </pc:spChg>
        <pc:spChg chg="add mod">
          <ac:chgData name="Clare Bond" userId="88a20119-fa39-4837-ba66-2ec8b766129b" providerId="ADAL" clId="{C13D992B-7CE6-457E-8063-30540C65EE6C}" dt="2025-04-02T09:36:38.975" v="4301" actId="20577"/>
          <ac:spMkLst>
            <pc:docMk/>
            <pc:sldMk cId="2200529970" sldId="475"/>
            <ac:spMk id="43" creationId="{CDCED108-CF37-843F-C9F1-0E3EBCD9D888}"/>
          </ac:spMkLst>
        </pc:spChg>
        <pc:spChg chg="mod">
          <ac:chgData name="Clare Bond" userId="88a20119-fa39-4837-ba66-2ec8b766129b" providerId="ADAL" clId="{C13D992B-7CE6-457E-8063-30540C65EE6C}" dt="2025-04-02T09:38:18.304" v="4325" actId="207"/>
          <ac:spMkLst>
            <pc:docMk/>
            <pc:sldMk cId="2200529970" sldId="475"/>
            <ac:spMk id="46" creationId="{4F2A48EF-18C4-CA77-6847-C407747FEC82}"/>
          </ac:spMkLst>
        </pc:spChg>
        <pc:spChg chg="add mod">
          <ac:chgData name="Clare Bond" userId="88a20119-fa39-4837-ba66-2ec8b766129b" providerId="ADAL" clId="{C13D992B-7CE6-457E-8063-30540C65EE6C}" dt="2025-04-02T09:36:28.854" v="4300" actId="20577"/>
          <ac:spMkLst>
            <pc:docMk/>
            <pc:sldMk cId="2200529970" sldId="475"/>
            <ac:spMk id="47" creationId="{DC02BBF9-4009-6AB2-936E-8AD6C54BBA60}"/>
          </ac:spMkLst>
        </pc:spChg>
        <pc:spChg chg="add mod">
          <ac:chgData name="Clare Bond" userId="88a20119-fa39-4837-ba66-2ec8b766129b" providerId="ADAL" clId="{C13D992B-7CE6-457E-8063-30540C65EE6C}" dt="2025-04-02T09:38:59.778" v="4332" actId="1076"/>
          <ac:spMkLst>
            <pc:docMk/>
            <pc:sldMk cId="2200529970" sldId="475"/>
            <ac:spMk id="55" creationId="{F45CD791-8B96-887C-9A73-68E2F720E99D}"/>
          </ac:spMkLst>
        </pc:spChg>
        <pc:spChg chg="add mod">
          <ac:chgData name="Clare Bond" userId="88a20119-fa39-4837-ba66-2ec8b766129b" providerId="ADAL" clId="{C13D992B-7CE6-457E-8063-30540C65EE6C}" dt="2025-04-02T09:38:59.778" v="4332" actId="1076"/>
          <ac:spMkLst>
            <pc:docMk/>
            <pc:sldMk cId="2200529970" sldId="475"/>
            <ac:spMk id="56" creationId="{0DEC62B2-9D76-2869-A3A1-195A7429837E}"/>
          </ac:spMkLst>
        </pc:spChg>
        <pc:spChg chg="add mod">
          <ac:chgData name="Clare Bond" userId="88a20119-fa39-4837-ba66-2ec8b766129b" providerId="ADAL" clId="{C13D992B-7CE6-457E-8063-30540C65EE6C}" dt="2025-04-02T09:38:59.778" v="4332" actId="1076"/>
          <ac:spMkLst>
            <pc:docMk/>
            <pc:sldMk cId="2200529970" sldId="475"/>
            <ac:spMk id="57" creationId="{E01C7254-4B2F-9AA4-453E-CE3AD334CB4B}"/>
          </ac:spMkLst>
        </pc:spChg>
        <pc:spChg chg="add mod">
          <ac:chgData name="Clare Bond" userId="88a20119-fa39-4837-ba66-2ec8b766129b" providerId="ADAL" clId="{C13D992B-7CE6-457E-8063-30540C65EE6C}" dt="2025-04-02T09:38:59.778" v="4332" actId="1076"/>
          <ac:spMkLst>
            <pc:docMk/>
            <pc:sldMk cId="2200529970" sldId="475"/>
            <ac:spMk id="58" creationId="{24CE4A89-3A67-D9F8-3F88-E0C42D187B3D}"/>
          </ac:spMkLst>
        </pc:spChg>
        <pc:cxnChg chg="mod">
          <ac:chgData name="Clare Bond" userId="88a20119-fa39-4837-ba66-2ec8b766129b" providerId="ADAL" clId="{C13D992B-7CE6-457E-8063-30540C65EE6C}" dt="2025-04-02T09:35:51.788" v="4285" actId="1076"/>
          <ac:cxnSpMkLst>
            <pc:docMk/>
            <pc:sldMk cId="2200529970" sldId="475"/>
            <ac:cxnSpMk id="13" creationId="{C8D49349-1595-EB20-A550-660697F2944C}"/>
          </ac:cxnSpMkLst>
        </pc:cxnChg>
        <pc:cxnChg chg="mod">
          <ac:chgData name="Clare Bond" userId="88a20119-fa39-4837-ba66-2ec8b766129b" providerId="ADAL" clId="{C13D992B-7CE6-457E-8063-30540C65EE6C}" dt="2025-04-02T09:35:32.388" v="4283" actId="1076"/>
          <ac:cxnSpMkLst>
            <pc:docMk/>
            <pc:sldMk cId="2200529970" sldId="475"/>
            <ac:cxnSpMk id="26" creationId="{146C25B8-BFDB-B231-8E31-A78B08B3E2E6}"/>
          </ac:cxnSpMkLst>
        </pc:cxnChg>
      </pc:sldChg>
      <pc:sldChg chg="addSp modSp del mod ord">
        <pc:chgData name="Clare Bond" userId="88a20119-fa39-4837-ba66-2ec8b766129b" providerId="ADAL" clId="{C13D992B-7CE6-457E-8063-30540C65EE6C}" dt="2025-04-02T09:54:19.554" v="5110" actId="47"/>
        <pc:sldMkLst>
          <pc:docMk/>
          <pc:sldMk cId="2431087752" sldId="477"/>
        </pc:sldMkLst>
      </pc:sldChg>
      <pc:sldChg chg="addSp delSp modSp mod delAnim modAnim">
        <pc:chgData name="Clare Bond" userId="88a20119-fa39-4837-ba66-2ec8b766129b" providerId="ADAL" clId="{C13D992B-7CE6-457E-8063-30540C65EE6C}" dt="2025-04-02T10:03:12.272" v="5453" actId="1076"/>
        <pc:sldMkLst>
          <pc:docMk/>
          <pc:sldMk cId="892367518" sldId="478"/>
        </pc:sldMkLst>
        <pc:spChg chg="add mod">
          <ac:chgData name="Clare Bond" userId="88a20119-fa39-4837-ba66-2ec8b766129b" providerId="ADAL" clId="{C13D992B-7CE6-457E-8063-30540C65EE6C}" dt="2025-04-02T10:01:32.877" v="5425" actId="1035"/>
          <ac:spMkLst>
            <pc:docMk/>
            <pc:sldMk cId="892367518" sldId="478"/>
            <ac:spMk id="9" creationId="{71C207E5-276F-226B-28A1-B2B43B0D4A7E}"/>
          </ac:spMkLst>
        </pc:spChg>
        <pc:spChg chg="add mod">
          <ac:chgData name="Clare Bond" userId="88a20119-fa39-4837-ba66-2ec8b766129b" providerId="ADAL" clId="{C13D992B-7CE6-457E-8063-30540C65EE6C}" dt="2025-04-02T10:01:32.877" v="5425" actId="1035"/>
          <ac:spMkLst>
            <pc:docMk/>
            <pc:sldMk cId="892367518" sldId="478"/>
            <ac:spMk id="10" creationId="{AA1A1D3C-2C8C-391C-6272-6974B54AEA0E}"/>
          </ac:spMkLst>
        </pc:spChg>
        <pc:spChg chg="add mod">
          <ac:chgData name="Clare Bond" userId="88a20119-fa39-4837-ba66-2ec8b766129b" providerId="ADAL" clId="{C13D992B-7CE6-457E-8063-30540C65EE6C}" dt="2025-04-02T10:01:32.877" v="5425" actId="1035"/>
          <ac:spMkLst>
            <pc:docMk/>
            <pc:sldMk cId="892367518" sldId="478"/>
            <ac:spMk id="12" creationId="{0ED5AE35-B2AE-388F-779E-67247C36A4B7}"/>
          </ac:spMkLst>
        </pc:spChg>
        <pc:spChg chg="add mod">
          <ac:chgData name="Clare Bond" userId="88a20119-fa39-4837-ba66-2ec8b766129b" providerId="ADAL" clId="{C13D992B-7CE6-457E-8063-30540C65EE6C}" dt="2025-04-02T10:01:32.877" v="5425" actId="1035"/>
          <ac:spMkLst>
            <pc:docMk/>
            <pc:sldMk cId="892367518" sldId="478"/>
            <ac:spMk id="13" creationId="{6FF0481D-B1D9-6C3C-4960-7DA5BC7D5389}"/>
          </ac:spMkLst>
        </pc:spChg>
        <pc:spChg chg="add mod">
          <ac:chgData name="Clare Bond" userId="88a20119-fa39-4837-ba66-2ec8b766129b" providerId="ADAL" clId="{C13D992B-7CE6-457E-8063-30540C65EE6C}" dt="2025-04-02T10:01:32.877" v="5425" actId="1035"/>
          <ac:spMkLst>
            <pc:docMk/>
            <pc:sldMk cId="892367518" sldId="478"/>
            <ac:spMk id="17" creationId="{1FCB0E9F-AABB-89FB-5C97-50D133D9A9BE}"/>
          </ac:spMkLst>
        </pc:spChg>
        <pc:spChg chg="add mod">
          <ac:chgData name="Clare Bond" userId="88a20119-fa39-4837-ba66-2ec8b766129b" providerId="ADAL" clId="{C13D992B-7CE6-457E-8063-30540C65EE6C}" dt="2025-04-02T10:01:32.877" v="5425" actId="1035"/>
          <ac:spMkLst>
            <pc:docMk/>
            <pc:sldMk cId="892367518" sldId="478"/>
            <ac:spMk id="18" creationId="{854C399B-D533-4B39-019D-F3A7E7D1EBD9}"/>
          </ac:spMkLst>
        </pc:spChg>
        <pc:spChg chg="add mod">
          <ac:chgData name="Clare Bond" userId="88a20119-fa39-4837-ba66-2ec8b766129b" providerId="ADAL" clId="{C13D992B-7CE6-457E-8063-30540C65EE6C}" dt="2025-04-02T10:01:35.249" v="5435" actId="1035"/>
          <ac:spMkLst>
            <pc:docMk/>
            <pc:sldMk cId="892367518" sldId="478"/>
            <ac:spMk id="20" creationId="{FF6F98BD-3515-8C5D-7D11-19546767CA6B}"/>
          </ac:spMkLst>
        </pc:spChg>
        <pc:spChg chg="add mod">
          <ac:chgData name="Clare Bond" userId="88a20119-fa39-4837-ba66-2ec8b766129b" providerId="ADAL" clId="{C13D992B-7CE6-457E-8063-30540C65EE6C}" dt="2025-04-02T10:01:39.251" v="5442" actId="1035"/>
          <ac:spMkLst>
            <pc:docMk/>
            <pc:sldMk cId="892367518" sldId="478"/>
            <ac:spMk id="21" creationId="{A07916CD-A303-35AB-A272-49D8990A7CED}"/>
          </ac:spMkLst>
        </pc:spChg>
        <pc:spChg chg="add mod">
          <ac:chgData name="Clare Bond" userId="88a20119-fa39-4837-ba66-2ec8b766129b" providerId="ADAL" clId="{C13D992B-7CE6-457E-8063-30540C65EE6C}" dt="2025-04-02T10:01:39.251" v="5442" actId="1035"/>
          <ac:spMkLst>
            <pc:docMk/>
            <pc:sldMk cId="892367518" sldId="478"/>
            <ac:spMk id="22" creationId="{5CE4D223-90B8-99CB-EAE9-58024B021EFF}"/>
          </ac:spMkLst>
        </pc:spChg>
        <pc:spChg chg="add mod">
          <ac:chgData name="Clare Bond" userId="88a20119-fa39-4837-ba66-2ec8b766129b" providerId="ADAL" clId="{C13D992B-7CE6-457E-8063-30540C65EE6C}" dt="2025-04-02T10:01:39.251" v="5442" actId="1035"/>
          <ac:spMkLst>
            <pc:docMk/>
            <pc:sldMk cId="892367518" sldId="478"/>
            <ac:spMk id="23" creationId="{4E20CDCD-DDB9-DE1B-88F9-331EAE98CBA6}"/>
          </ac:spMkLst>
        </pc:spChg>
        <pc:picChg chg="add mod">
          <ac:chgData name="Clare Bond" userId="88a20119-fa39-4837-ba66-2ec8b766129b" providerId="ADAL" clId="{C13D992B-7CE6-457E-8063-30540C65EE6C}" dt="2025-04-02T10:03:12.272" v="5453" actId="1076"/>
          <ac:picMkLst>
            <pc:docMk/>
            <pc:sldMk cId="892367518" sldId="478"/>
            <ac:picMk id="24" creationId="{86566478-C4DE-01EF-C862-F30F602DF39D}"/>
          </ac:picMkLst>
        </pc:picChg>
        <pc:cxnChg chg="add mod">
          <ac:chgData name="Clare Bond" userId="88a20119-fa39-4837-ba66-2ec8b766129b" providerId="ADAL" clId="{C13D992B-7CE6-457E-8063-30540C65EE6C}" dt="2025-04-02T10:01:32.877" v="5425" actId="1035"/>
          <ac:cxnSpMkLst>
            <pc:docMk/>
            <pc:sldMk cId="892367518" sldId="478"/>
            <ac:cxnSpMk id="8" creationId="{7A9BF746-B4F4-CB2E-4F4A-3E5405638694}"/>
          </ac:cxnSpMkLst>
        </pc:cxnChg>
        <pc:cxnChg chg="add mod">
          <ac:chgData name="Clare Bond" userId="88a20119-fa39-4837-ba66-2ec8b766129b" providerId="ADAL" clId="{C13D992B-7CE6-457E-8063-30540C65EE6C}" dt="2025-04-02T10:01:32.877" v="5425" actId="1035"/>
          <ac:cxnSpMkLst>
            <pc:docMk/>
            <pc:sldMk cId="892367518" sldId="478"/>
            <ac:cxnSpMk id="11" creationId="{4B621DDA-822F-F4D8-58BF-17D5AAE9855A}"/>
          </ac:cxnSpMkLst>
        </pc:cxnChg>
        <pc:cxnChg chg="mod">
          <ac:chgData name="Clare Bond" userId="88a20119-fa39-4837-ba66-2ec8b766129b" providerId="ADAL" clId="{C13D992B-7CE6-457E-8063-30540C65EE6C}" dt="2025-04-02T10:01:32.877" v="5425" actId="1035"/>
          <ac:cxnSpMkLst>
            <pc:docMk/>
            <pc:sldMk cId="892367518" sldId="478"/>
            <ac:cxnSpMk id="14" creationId="{8FEB1038-30D8-3162-44FB-9B3178D287CB}"/>
          </ac:cxnSpMkLst>
        </pc:cxnChg>
      </pc:sldChg>
      <pc:sldChg chg="del">
        <pc:chgData name="Clare Bond" userId="88a20119-fa39-4837-ba66-2ec8b766129b" providerId="ADAL" clId="{C13D992B-7CE6-457E-8063-30540C65EE6C}" dt="2025-04-02T10:01:51.266" v="5443" actId="47"/>
        <pc:sldMkLst>
          <pc:docMk/>
          <pc:sldMk cId="351754102" sldId="692"/>
        </pc:sldMkLst>
      </pc:sldChg>
      <pc:sldChg chg="del">
        <pc:chgData name="Clare Bond" userId="88a20119-fa39-4837-ba66-2ec8b766129b" providerId="ADAL" clId="{C13D992B-7CE6-457E-8063-30540C65EE6C}" dt="2025-04-02T10:01:51.266" v="5443" actId="47"/>
        <pc:sldMkLst>
          <pc:docMk/>
          <pc:sldMk cId="3648789691" sldId="693"/>
        </pc:sldMkLst>
      </pc:sldChg>
      <pc:sldChg chg="del">
        <pc:chgData name="Clare Bond" userId="88a20119-fa39-4837-ba66-2ec8b766129b" providerId="ADAL" clId="{C13D992B-7CE6-457E-8063-30540C65EE6C}" dt="2025-04-02T10:13:19.824" v="5584" actId="47"/>
        <pc:sldMkLst>
          <pc:docMk/>
          <pc:sldMk cId="4265580486" sldId="696"/>
        </pc:sldMkLst>
      </pc:sldChg>
      <pc:sldChg chg="del">
        <pc:chgData name="Clare Bond" userId="88a20119-fa39-4837-ba66-2ec8b766129b" providerId="ADAL" clId="{C13D992B-7CE6-457E-8063-30540C65EE6C}" dt="2025-04-02T10:02:04.098" v="5444" actId="47"/>
        <pc:sldMkLst>
          <pc:docMk/>
          <pc:sldMk cId="1830916761" sldId="703"/>
        </pc:sldMkLst>
      </pc:sldChg>
      <pc:sldChg chg="del">
        <pc:chgData name="Clare Bond" userId="88a20119-fa39-4837-ba66-2ec8b766129b" providerId="ADAL" clId="{C13D992B-7CE6-457E-8063-30540C65EE6C}" dt="2025-04-02T10:02:07.173" v="5445" actId="47"/>
        <pc:sldMkLst>
          <pc:docMk/>
          <pc:sldMk cId="1572690373" sldId="705"/>
        </pc:sldMkLst>
      </pc:sldChg>
      <pc:sldChg chg="del">
        <pc:chgData name="Clare Bond" userId="88a20119-fa39-4837-ba66-2ec8b766129b" providerId="ADAL" clId="{C13D992B-7CE6-457E-8063-30540C65EE6C}" dt="2025-04-02T10:02:07.173" v="5445" actId="47"/>
        <pc:sldMkLst>
          <pc:docMk/>
          <pc:sldMk cId="525781308" sldId="706"/>
        </pc:sldMkLst>
      </pc:sldChg>
      <pc:sldChg chg="del">
        <pc:chgData name="Clare Bond" userId="88a20119-fa39-4837-ba66-2ec8b766129b" providerId="ADAL" clId="{C13D992B-7CE6-457E-8063-30540C65EE6C}" dt="2025-04-02T10:02:07.173" v="5445" actId="47"/>
        <pc:sldMkLst>
          <pc:docMk/>
          <pc:sldMk cId="3083864517" sldId="707"/>
        </pc:sldMkLst>
      </pc:sldChg>
      <pc:sldChg chg="modSp mod">
        <pc:chgData name="Clare Bond" userId="88a20119-fa39-4837-ba66-2ec8b766129b" providerId="ADAL" clId="{C13D992B-7CE6-457E-8063-30540C65EE6C}" dt="2025-04-02T14:55:47.656" v="5675" actId="14429"/>
        <pc:sldMkLst>
          <pc:docMk/>
          <pc:sldMk cId="1796073756" sldId="708"/>
        </pc:sldMkLst>
        <pc:spChg chg="mod">
          <ac:chgData name="Clare Bond" userId="88a20119-fa39-4837-ba66-2ec8b766129b" providerId="ADAL" clId="{C13D992B-7CE6-457E-8063-30540C65EE6C}" dt="2025-04-02T10:06:12.115" v="5530" actId="1036"/>
          <ac:spMkLst>
            <pc:docMk/>
            <pc:sldMk cId="1796073756" sldId="708"/>
            <ac:spMk id="5" creationId="{9BAC37FA-60A1-2BB6-898F-865F854FA1D8}"/>
          </ac:spMkLst>
        </pc:spChg>
        <pc:spChg chg="mod ord modVis">
          <ac:chgData name="Clare Bond" userId="88a20119-fa39-4837-ba66-2ec8b766129b" providerId="ADAL" clId="{C13D992B-7CE6-457E-8063-30540C65EE6C}" dt="2025-04-02T14:55:47.656" v="5675" actId="14429"/>
          <ac:spMkLst>
            <pc:docMk/>
            <pc:sldMk cId="1796073756" sldId="708"/>
            <ac:spMk id="6" creationId="{8B6F01D2-2BC2-8084-690C-ED1B8BD5C932}"/>
          </ac:spMkLst>
        </pc:spChg>
        <pc:spChg chg="mod">
          <ac:chgData name="Clare Bond" userId="88a20119-fa39-4837-ba66-2ec8b766129b" providerId="ADAL" clId="{C13D992B-7CE6-457E-8063-30540C65EE6C}" dt="2025-04-02T10:06:12.115" v="5530" actId="1036"/>
          <ac:spMkLst>
            <pc:docMk/>
            <pc:sldMk cId="1796073756" sldId="708"/>
            <ac:spMk id="13" creationId="{45720FEF-FE12-29B0-2D86-1F51FF0B0603}"/>
          </ac:spMkLst>
        </pc:spChg>
        <pc:spChg chg="mod modVis">
          <ac:chgData name="Clare Bond" userId="88a20119-fa39-4837-ba66-2ec8b766129b" providerId="ADAL" clId="{C13D992B-7CE6-457E-8063-30540C65EE6C}" dt="2025-04-02T10:06:12.115" v="5530" actId="1036"/>
          <ac:spMkLst>
            <pc:docMk/>
            <pc:sldMk cId="1796073756" sldId="708"/>
            <ac:spMk id="14" creationId="{B93CC4C4-EAEF-F8FB-C235-F257E577CB55}"/>
          </ac:spMkLst>
        </pc:spChg>
        <pc:spChg chg="mod">
          <ac:chgData name="Clare Bond" userId="88a20119-fa39-4837-ba66-2ec8b766129b" providerId="ADAL" clId="{C13D992B-7CE6-457E-8063-30540C65EE6C}" dt="2025-04-02T10:06:12.115" v="5530" actId="1036"/>
          <ac:spMkLst>
            <pc:docMk/>
            <pc:sldMk cId="1796073756" sldId="708"/>
            <ac:spMk id="15" creationId="{9873EF4E-7FD0-7267-B22F-AEC88ABFD262}"/>
          </ac:spMkLst>
        </pc:spChg>
        <pc:spChg chg="mod modVis">
          <ac:chgData name="Clare Bond" userId="88a20119-fa39-4837-ba66-2ec8b766129b" providerId="ADAL" clId="{C13D992B-7CE6-457E-8063-30540C65EE6C}" dt="2025-04-02T10:06:12.115" v="5530" actId="1036"/>
          <ac:spMkLst>
            <pc:docMk/>
            <pc:sldMk cId="1796073756" sldId="708"/>
            <ac:spMk id="16" creationId="{0AA418B3-6D14-EF03-B153-7CEE10C9DA62}"/>
          </ac:spMkLst>
        </pc:spChg>
        <pc:spChg chg="mod">
          <ac:chgData name="Clare Bond" userId="88a20119-fa39-4837-ba66-2ec8b766129b" providerId="ADAL" clId="{C13D992B-7CE6-457E-8063-30540C65EE6C}" dt="2025-04-02T10:06:12.115" v="5530" actId="1036"/>
          <ac:spMkLst>
            <pc:docMk/>
            <pc:sldMk cId="1796073756" sldId="708"/>
            <ac:spMk id="17" creationId="{5BCED25E-9B8B-CEAB-1586-5BBE7E731BC5}"/>
          </ac:spMkLst>
        </pc:spChg>
        <pc:spChg chg="mod modVis">
          <ac:chgData name="Clare Bond" userId="88a20119-fa39-4837-ba66-2ec8b766129b" providerId="ADAL" clId="{C13D992B-7CE6-457E-8063-30540C65EE6C}" dt="2025-04-02T10:06:12.115" v="5530" actId="1036"/>
          <ac:spMkLst>
            <pc:docMk/>
            <pc:sldMk cId="1796073756" sldId="708"/>
            <ac:spMk id="18" creationId="{181D4491-6514-B1BC-C21E-00771CCA66E6}"/>
          </ac:spMkLst>
        </pc:spChg>
        <pc:spChg chg="mod">
          <ac:chgData name="Clare Bond" userId="88a20119-fa39-4837-ba66-2ec8b766129b" providerId="ADAL" clId="{C13D992B-7CE6-457E-8063-30540C65EE6C}" dt="2025-04-02T10:06:12.115" v="5530" actId="1036"/>
          <ac:spMkLst>
            <pc:docMk/>
            <pc:sldMk cId="1796073756" sldId="708"/>
            <ac:spMk id="20" creationId="{AE285CAF-2561-3442-928A-892822A7DA24}"/>
          </ac:spMkLst>
        </pc:spChg>
        <pc:spChg chg="mod modVis">
          <ac:chgData name="Clare Bond" userId="88a20119-fa39-4837-ba66-2ec8b766129b" providerId="ADAL" clId="{C13D992B-7CE6-457E-8063-30540C65EE6C}" dt="2025-04-02T10:06:12.115" v="5530" actId="1036"/>
          <ac:spMkLst>
            <pc:docMk/>
            <pc:sldMk cId="1796073756" sldId="708"/>
            <ac:spMk id="21" creationId="{53BAC9F7-3C15-52AD-926D-E7A023261B75}"/>
          </ac:spMkLst>
        </pc:spChg>
      </pc:sldChg>
      <pc:sldChg chg="add del">
        <pc:chgData name="Clare Bond" userId="88a20119-fa39-4837-ba66-2ec8b766129b" providerId="ADAL" clId="{C13D992B-7CE6-457E-8063-30540C65EE6C}" dt="2025-04-02T09:39:49.300" v="4334" actId="47"/>
        <pc:sldMkLst>
          <pc:docMk/>
          <pc:sldMk cId="3228522636" sldId="714"/>
        </pc:sldMkLst>
      </pc:sldChg>
      <pc:sldChg chg="del">
        <pc:chgData name="Clare Bond" userId="88a20119-fa39-4837-ba66-2ec8b766129b" providerId="ADAL" clId="{C13D992B-7CE6-457E-8063-30540C65EE6C}" dt="2025-04-02T10:13:19.824" v="5584" actId="47"/>
        <pc:sldMkLst>
          <pc:docMk/>
          <pc:sldMk cId="3359314734" sldId="715"/>
        </pc:sldMkLst>
      </pc:sldChg>
      <pc:sldChg chg="del">
        <pc:chgData name="Clare Bond" userId="88a20119-fa39-4837-ba66-2ec8b766129b" providerId="ADAL" clId="{C13D992B-7CE6-457E-8063-30540C65EE6C}" dt="2025-04-02T10:13:19.824" v="5584" actId="47"/>
        <pc:sldMkLst>
          <pc:docMk/>
          <pc:sldMk cId="3203979524" sldId="716"/>
        </pc:sldMkLst>
      </pc:sldChg>
      <pc:sldChg chg="ord">
        <pc:chgData name="Clare Bond" userId="88a20119-fa39-4837-ba66-2ec8b766129b" providerId="ADAL" clId="{C13D992B-7CE6-457E-8063-30540C65EE6C}" dt="2025-04-02T10:13:17.036" v="5583"/>
        <pc:sldMkLst>
          <pc:docMk/>
          <pc:sldMk cId="748171004" sldId="717"/>
        </pc:sldMkLst>
      </pc:sldChg>
      <pc:sldChg chg="addSp delSp modSp new mod ord modAnim">
        <pc:chgData name="Clare Bond" userId="88a20119-fa39-4837-ba66-2ec8b766129b" providerId="ADAL" clId="{C13D992B-7CE6-457E-8063-30540C65EE6C}" dt="2025-04-02T10:15:36.401" v="5625"/>
        <pc:sldMkLst>
          <pc:docMk/>
          <pc:sldMk cId="672237694" sldId="722"/>
        </pc:sldMkLst>
        <pc:spChg chg="add mod topLvl">
          <ac:chgData name="Clare Bond" userId="88a20119-fa39-4837-ba66-2ec8b766129b" providerId="ADAL" clId="{C13D992B-7CE6-457E-8063-30540C65EE6C}" dt="2025-04-02T08:05:42.250" v="1354" actId="1036"/>
          <ac:spMkLst>
            <pc:docMk/>
            <pc:sldMk cId="672237694" sldId="722"/>
            <ac:spMk id="6" creationId="{7B2EB27A-F39B-03D3-A0B0-4247D3DDB235}"/>
          </ac:spMkLst>
        </pc:spChg>
        <pc:spChg chg="add mod ord topLvl">
          <ac:chgData name="Clare Bond" userId="88a20119-fa39-4837-ba66-2ec8b766129b" providerId="ADAL" clId="{C13D992B-7CE6-457E-8063-30540C65EE6C}" dt="2025-04-02T08:05:42.250" v="1354" actId="1036"/>
          <ac:spMkLst>
            <pc:docMk/>
            <pc:sldMk cId="672237694" sldId="722"/>
            <ac:spMk id="7" creationId="{A39142D2-95E3-2BD3-9FDE-B790576B6D8D}"/>
          </ac:spMkLst>
        </pc:spChg>
        <pc:spChg chg="add mod ord topLvl">
          <ac:chgData name="Clare Bond" userId="88a20119-fa39-4837-ba66-2ec8b766129b" providerId="ADAL" clId="{C13D992B-7CE6-457E-8063-30540C65EE6C}" dt="2025-04-02T08:05:42.250" v="1354" actId="1036"/>
          <ac:spMkLst>
            <pc:docMk/>
            <pc:sldMk cId="672237694" sldId="722"/>
            <ac:spMk id="8" creationId="{B1BCF1DA-2E0E-C3B4-3A0F-DACA31E0A35C}"/>
          </ac:spMkLst>
        </pc:spChg>
        <pc:spChg chg="add mod topLvl">
          <ac:chgData name="Clare Bond" userId="88a20119-fa39-4837-ba66-2ec8b766129b" providerId="ADAL" clId="{C13D992B-7CE6-457E-8063-30540C65EE6C}" dt="2025-04-02T08:05:42.250" v="1354" actId="1036"/>
          <ac:spMkLst>
            <pc:docMk/>
            <pc:sldMk cId="672237694" sldId="722"/>
            <ac:spMk id="9" creationId="{CAA55791-91E9-1C5F-C5D7-3CCC046FC121}"/>
          </ac:spMkLst>
        </pc:spChg>
        <pc:spChg chg="add mod ord">
          <ac:chgData name="Clare Bond" userId="88a20119-fa39-4837-ba66-2ec8b766129b" providerId="ADAL" clId="{C13D992B-7CE6-457E-8063-30540C65EE6C}" dt="2025-04-02T10:14:33.643" v="5610" actId="208"/>
          <ac:spMkLst>
            <pc:docMk/>
            <pc:sldMk cId="672237694" sldId="722"/>
            <ac:spMk id="10" creationId="{6A341744-BBB8-5707-455A-5B192E05549A}"/>
          </ac:spMkLst>
        </pc:spChg>
        <pc:spChg chg="add mod">
          <ac:chgData name="Clare Bond" userId="88a20119-fa39-4837-ba66-2ec8b766129b" providerId="ADAL" clId="{C13D992B-7CE6-457E-8063-30540C65EE6C}" dt="2025-04-02T08:13:15.366" v="1502" actId="14100"/>
          <ac:spMkLst>
            <pc:docMk/>
            <pc:sldMk cId="672237694" sldId="722"/>
            <ac:spMk id="12" creationId="{9EC2F5A0-41AD-2880-F9AA-E1B9F0C1AD3B}"/>
          </ac:spMkLst>
        </pc:spChg>
        <pc:spChg chg="add mod">
          <ac:chgData name="Clare Bond" userId="88a20119-fa39-4837-ba66-2ec8b766129b" providerId="ADAL" clId="{C13D992B-7CE6-457E-8063-30540C65EE6C}" dt="2025-04-02T08:12:43.292" v="1474" actId="1035"/>
          <ac:spMkLst>
            <pc:docMk/>
            <pc:sldMk cId="672237694" sldId="722"/>
            <ac:spMk id="14" creationId="{92FF9070-895B-E36E-4624-65A34112A7F0}"/>
          </ac:spMkLst>
        </pc:spChg>
        <pc:spChg chg="add mod">
          <ac:chgData name="Clare Bond" userId="88a20119-fa39-4837-ba66-2ec8b766129b" providerId="ADAL" clId="{C13D992B-7CE6-457E-8063-30540C65EE6C}" dt="2025-04-02T08:12:43.292" v="1474" actId="1035"/>
          <ac:spMkLst>
            <pc:docMk/>
            <pc:sldMk cId="672237694" sldId="722"/>
            <ac:spMk id="15" creationId="{4B0CDC10-8FD8-EA62-83E8-BBF898FDC49E}"/>
          </ac:spMkLst>
        </pc:spChg>
        <pc:spChg chg="add mod">
          <ac:chgData name="Clare Bond" userId="88a20119-fa39-4837-ba66-2ec8b766129b" providerId="ADAL" clId="{C13D992B-7CE6-457E-8063-30540C65EE6C}" dt="2025-04-02T08:12:43.292" v="1474" actId="1035"/>
          <ac:spMkLst>
            <pc:docMk/>
            <pc:sldMk cId="672237694" sldId="722"/>
            <ac:spMk id="16" creationId="{12BA47D2-F53D-6EAC-AC4B-BD76CC77C391}"/>
          </ac:spMkLst>
        </pc:spChg>
        <pc:spChg chg="add mod">
          <ac:chgData name="Clare Bond" userId="88a20119-fa39-4837-ba66-2ec8b766129b" providerId="ADAL" clId="{C13D992B-7CE6-457E-8063-30540C65EE6C}" dt="2025-04-02T08:12:43.292" v="1474" actId="1035"/>
          <ac:spMkLst>
            <pc:docMk/>
            <pc:sldMk cId="672237694" sldId="722"/>
            <ac:spMk id="17" creationId="{B268063E-4AFE-AEBE-0DC1-DA2811A37352}"/>
          </ac:spMkLst>
        </pc:spChg>
        <pc:spChg chg="add mod">
          <ac:chgData name="Clare Bond" userId="88a20119-fa39-4837-ba66-2ec8b766129b" providerId="ADAL" clId="{C13D992B-7CE6-457E-8063-30540C65EE6C}" dt="2025-04-02T08:12:43.292" v="1474" actId="1035"/>
          <ac:spMkLst>
            <pc:docMk/>
            <pc:sldMk cId="672237694" sldId="722"/>
            <ac:spMk id="18" creationId="{48A45511-F472-4B73-400E-11E48681013A}"/>
          </ac:spMkLst>
        </pc:spChg>
        <pc:spChg chg="add mod">
          <ac:chgData name="Clare Bond" userId="88a20119-fa39-4837-ba66-2ec8b766129b" providerId="ADAL" clId="{C13D992B-7CE6-457E-8063-30540C65EE6C}" dt="2025-04-02T08:12:59.114" v="1491" actId="1035"/>
          <ac:spMkLst>
            <pc:docMk/>
            <pc:sldMk cId="672237694" sldId="722"/>
            <ac:spMk id="22" creationId="{FEDF1F80-0B80-FADC-E1D6-9D6D22F138D5}"/>
          </ac:spMkLst>
        </pc:spChg>
        <pc:spChg chg="add mod">
          <ac:chgData name="Clare Bond" userId="88a20119-fa39-4837-ba66-2ec8b766129b" providerId="ADAL" clId="{C13D992B-7CE6-457E-8063-30540C65EE6C}" dt="2025-04-02T08:12:59.114" v="1491" actId="1035"/>
          <ac:spMkLst>
            <pc:docMk/>
            <pc:sldMk cId="672237694" sldId="722"/>
            <ac:spMk id="23" creationId="{BF07B494-E1BB-78A7-7EC9-24B7C5A1EAFB}"/>
          </ac:spMkLst>
        </pc:spChg>
        <pc:spChg chg="add mod">
          <ac:chgData name="Clare Bond" userId="88a20119-fa39-4837-ba66-2ec8b766129b" providerId="ADAL" clId="{C13D992B-7CE6-457E-8063-30540C65EE6C}" dt="2025-04-02T08:12:59.114" v="1491" actId="1035"/>
          <ac:spMkLst>
            <pc:docMk/>
            <pc:sldMk cId="672237694" sldId="722"/>
            <ac:spMk id="24" creationId="{732AF2BC-763C-9E84-F617-F739B84D125E}"/>
          </ac:spMkLst>
        </pc:spChg>
        <pc:spChg chg="add mod">
          <ac:chgData name="Clare Bond" userId="88a20119-fa39-4837-ba66-2ec8b766129b" providerId="ADAL" clId="{C13D992B-7CE6-457E-8063-30540C65EE6C}" dt="2025-04-02T08:12:59.114" v="1491" actId="1035"/>
          <ac:spMkLst>
            <pc:docMk/>
            <pc:sldMk cId="672237694" sldId="722"/>
            <ac:spMk id="25" creationId="{3CEA09C9-07B0-0B72-80DB-81578942CEE0}"/>
          </ac:spMkLst>
        </pc:spChg>
        <pc:spChg chg="add mod">
          <ac:chgData name="Clare Bond" userId="88a20119-fa39-4837-ba66-2ec8b766129b" providerId="ADAL" clId="{C13D992B-7CE6-457E-8063-30540C65EE6C}" dt="2025-04-02T08:12:59.114" v="1491" actId="1035"/>
          <ac:spMkLst>
            <pc:docMk/>
            <pc:sldMk cId="672237694" sldId="722"/>
            <ac:spMk id="26" creationId="{9A4A7763-2866-0090-B5D3-94105DBD08BB}"/>
          </ac:spMkLst>
        </pc:spChg>
        <pc:spChg chg="add mod">
          <ac:chgData name="Clare Bond" userId="88a20119-fa39-4837-ba66-2ec8b766129b" providerId="ADAL" clId="{C13D992B-7CE6-457E-8063-30540C65EE6C}" dt="2025-04-02T08:05:42.250" v="1354" actId="1036"/>
          <ac:spMkLst>
            <pc:docMk/>
            <pc:sldMk cId="672237694" sldId="722"/>
            <ac:spMk id="29" creationId="{93B8E5BA-B80E-D8E2-5A1E-256094DDFEC6}"/>
          </ac:spMkLst>
        </pc:spChg>
        <pc:spChg chg="add mod">
          <ac:chgData name="Clare Bond" userId="88a20119-fa39-4837-ba66-2ec8b766129b" providerId="ADAL" clId="{C13D992B-7CE6-457E-8063-30540C65EE6C}" dt="2025-04-02T08:07:52.415" v="1374" actId="1035"/>
          <ac:spMkLst>
            <pc:docMk/>
            <pc:sldMk cId="672237694" sldId="722"/>
            <ac:spMk id="30" creationId="{6E799353-CEB1-84FF-DF5A-B31E44C39881}"/>
          </ac:spMkLst>
        </pc:spChg>
        <pc:spChg chg="add mod">
          <ac:chgData name="Clare Bond" userId="88a20119-fa39-4837-ba66-2ec8b766129b" providerId="ADAL" clId="{C13D992B-7CE6-457E-8063-30540C65EE6C}" dt="2025-04-02T10:15:32.636" v="5624" actId="14100"/>
          <ac:spMkLst>
            <pc:docMk/>
            <pc:sldMk cId="672237694" sldId="722"/>
            <ac:spMk id="35" creationId="{BD3A72A2-581A-9C64-9316-A39BD7076B52}"/>
          </ac:spMkLst>
        </pc:spChg>
        <pc:cxnChg chg="add mod">
          <ac:chgData name="Clare Bond" userId="88a20119-fa39-4837-ba66-2ec8b766129b" providerId="ADAL" clId="{C13D992B-7CE6-457E-8063-30540C65EE6C}" dt="2025-04-02T08:12:43.292" v="1474" actId="1035"/>
          <ac:cxnSpMkLst>
            <pc:docMk/>
            <pc:sldMk cId="672237694" sldId="722"/>
            <ac:cxnSpMk id="13" creationId="{AAE00CE2-889C-4449-02EB-B5E1A9F1DEBD}"/>
          </ac:cxnSpMkLst>
        </pc:cxnChg>
        <pc:cxnChg chg="add mod">
          <ac:chgData name="Clare Bond" userId="88a20119-fa39-4837-ba66-2ec8b766129b" providerId="ADAL" clId="{C13D992B-7CE6-457E-8063-30540C65EE6C}" dt="2025-04-02T08:12:43.292" v="1474" actId="1035"/>
          <ac:cxnSpMkLst>
            <pc:docMk/>
            <pc:sldMk cId="672237694" sldId="722"/>
            <ac:cxnSpMk id="20" creationId="{DD079872-04FE-D6A1-7414-58DCB88F5C0A}"/>
          </ac:cxnSpMkLst>
        </pc:cxnChg>
        <pc:cxnChg chg="add mod">
          <ac:chgData name="Clare Bond" userId="88a20119-fa39-4837-ba66-2ec8b766129b" providerId="ADAL" clId="{C13D992B-7CE6-457E-8063-30540C65EE6C}" dt="2025-04-02T08:12:59.114" v="1491" actId="1035"/>
          <ac:cxnSpMkLst>
            <pc:docMk/>
            <pc:sldMk cId="672237694" sldId="722"/>
            <ac:cxnSpMk id="21" creationId="{30F9BB4C-18C4-7F4D-B3AB-3F3775E9F466}"/>
          </ac:cxnSpMkLst>
        </pc:cxnChg>
        <pc:cxnChg chg="add mod">
          <ac:chgData name="Clare Bond" userId="88a20119-fa39-4837-ba66-2ec8b766129b" providerId="ADAL" clId="{C13D992B-7CE6-457E-8063-30540C65EE6C}" dt="2025-04-02T08:12:59.114" v="1491" actId="1035"/>
          <ac:cxnSpMkLst>
            <pc:docMk/>
            <pc:sldMk cId="672237694" sldId="722"/>
            <ac:cxnSpMk id="28" creationId="{4124799F-0AF7-6895-6E60-1C7F9610AA68}"/>
          </ac:cxnSpMkLst>
        </pc:cxnChg>
      </pc:sldChg>
      <pc:sldChg chg="del">
        <pc:chgData name="Clare Bond" userId="88a20119-fa39-4837-ba66-2ec8b766129b" providerId="ADAL" clId="{C13D992B-7CE6-457E-8063-30540C65EE6C}" dt="2025-04-02T10:01:51.266" v="5443" actId="47"/>
        <pc:sldMkLst>
          <pc:docMk/>
          <pc:sldMk cId="2801850292" sldId="723"/>
        </pc:sldMkLst>
      </pc:sldChg>
      <pc:sldChg chg="addSp delSp modSp add mod delAnim modAnim">
        <pc:chgData name="Clare Bond" userId="88a20119-fa39-4837-ba66-2ec8b766129b" providerId="ADAL" clId="{C13D992B-7CE6-457E-8063-30540C65EE6C}" dt="2025-04-02T10:13:53.526" v="5585"/>
        <pc:sldMkLst>
          <pc:docMk/>
          <pc:sldMk cId="2844286239" sldId="724"/>
        </pc:sldMkLst>
        <pc:spChg chg="mod">
          <ac:chgData name="Clare Bond" userId="88a20119-fa39-4837-ba66-2ec8b766129b" providerId="ADAL" clId="{C13D992B-7CE6-457E-8063-30540C65EE6C}" dt="2025-04-02T09:42:09.305" v="4503" actId="20577"/>
          <ac:spMkLst>
            <pc:docMk/>
            <pc:sldMk cId="2844286239" sldId="724"/>
            <ac:spMk id="5" creationId="{2BEA5052-6841-B807-2FB3-57A91F211798}"/>
          </ac:spMkLst>
        </pc:spChg>
        <pc:spChg chg="add mod">
          <ac:chgData name="Clare Bond" userId="88a20119-fa39-4837-ba66-2ec8b766129b" providerId="ADAL" clId="{C13D992B-7CE6-457E-8063-30540C65EE6C}" dt="2025-04-02T09:45:33.983" v="4702" actId="1037"/>
          <ac:spMkLst>
            <pc:docMk/>
            <pc:sldMk cId="2844286239" sldId="724"/>
            <ac:spMk id="25" creationId="{7E804AAF-C635-8CB3-397A-675365BD254F}"/>
          </ac:spMkLst>
        </pc:spChg>
        <pc:spChg chg="add mod">
          <ac:chgData name="Clare Bond" userId="88a20119-fa39-4837-ba66-2ec8b766129b" providerId="ADAL" clId="{C13D992B-7CE6-457E-8063-30540C65EE6C}" dt="2025-04-02T09:45:33.983" v="4702" actId="1037"/>
          <ac:spMkLst>
            <pc:docMk/>
            <pc:sldMk cId="2844286239" sldId="724"/>
            <ac:spMk id="26" creationId="{08BB192C-77B4-3E6B-0997-225369388C25}"/>
          </ac:spMkLst>
        </pc:spChg>
        <pc:spChg chg="add mod">
          <ac:chgData name="Clare Bond" userId="88a20119-fa39-4837-ba66-2ec8b766129b" providerId="ADAL" clId="{C13D992B-7CE6-457E-8063-30540C65EE6C}" dt="2025-04-02T09:45:33.983" v="4702" actId="1037"/>
          <ac:spMkLst>
            <pc:docMk/>
            <pc:sldMk cId="2844286239" sldId="724"/>
            <ac:spMk id="27" creationId="{D716557F-075B-BD53-AC54-2654B86BDDBA}"/>
          </ac:spMkLst>
        </pc:spChg>
        <pc:spChg chg="add mod">
          <ac:chgData name="Clare Bond" userId="88a20119-fa39-4837-ba66-2ec8b766129b" providerId="ADAL" clId="{C13D992B-7CE6-457E-8063-30540C65EE6C}" dt="2025-04-02T09:45:33.983" v="4702" actId="1037"/>
          <ac:spMkLst>
            <pc:docMk/>
            <pc:sldMk cId="2844286239" sldId="724"/>
            <ac:spMk id="28" creationId="{CF97DA12-2029-FD46-16DF-A0F8E0149F6C}"/>
          </ac:spMkLst>
        </pc:spChg>
        <pc:spChg chg="add mod">
          <ac:chgData name="Clare Bond" userId="88a20119-fa39-4837-ba66-2ec8b766129b" providerId="ADAL" clId="{C13D992B-7CE6-457E-8063-30540C65EE6C}" dt="2025-04-02T09:46:24.397" v="4738" actId="555"/>
          <ac:spMkLst>
            <pc:docMk/>
            <pc:sldMk cId="2844286239" sldId="724"/>
            <ac:spMk id="29" creationId="{C76B8639-D8CF-33AB-91C8-FB104354E210}"/>
          </ac:spMkLst>
        </pc:spChg>
        <pc:spChg chg="add mod">
          <ac:chgData name="Clare Bond" userId="88a20119-fa39-4837-ba66-2ec8b766129b" providerId="ADAL" clId="{C13D992B-7CE6-457E-8063-30540C65EE6C}" dt="2025-04-02T09:46:44.870" v="4763" actId="1038"/>
          <ac:spMkLst>
            <pc:docMk/>
            <pc:sldMk cId="2844286239" sldId="724"/>
            <ac:spMk id="31" creationId="{3F2893E9-C157-BF05-1643-E3FEA92F58F0}"/>
          </ac:spMkLst>
        </pc:spChg>
        <pc:spChg chg="add mod">
          <ac:chgData name="Clare Bond" userId="88a20119-fa39-4837-ba66-2ec8b766129b" providerId="ADAL" clId="{C13D992B-7CE6-457E-8063-30540C65EE6C}" dt="2025-04-02T09:46:44.870" v="4763" actId="1038"/>
          <ac:spMkLst>
            <pc:docMk/>
            <pc:sldMk cId="2844286239" sldId="724"/>
            <ac:spMk id="32" creationId="{692510A1-411B-E79F-7DB2-4CD5E4BB628D}"/>
          </ac:spMkLst>
        </pc:spChg>
        <pc:spChg chg="add mod">
          <ac:chgData name="Clare Bond" userId="88a20119-fa39-4837-ba66-2ec8b766129b" providerId="ADAL" clId="{C13D992B-7CE6-457E-8063-30540C65EE6C}" dt="2025-04-02T09:46:44.870" v="4763" actId="1038"/>
          <ac:spMkLst>
            <pc:docMk/>
            <pc:sldMk cId="2844286239" sldId="724"/>
            <ac:spMk id="34" creationId="{DFCBCC47-E853-2D2D-AB2B-6339E4BB087E}"/>
          </ac:spMkLst>
        </pc:spChg>
        <pc:spChg chg="add mod">
          <ac:chgData name="Clare Bond" userId="88a20119-fa39-4837-ba66-2ec8b766129b" providerId="ADAL" clId="{C13D992B-7CE6-457E-8063-30540C65EE6C}" dt="2025-04-02T09:47:02.050" v="4766" actId="20577"/>
          <ac:spMkLst>
            <pc:docMk/>
            <pc:sldMk cId="2844286239" sldId="724"/>
            <ac:spMk id="35" creationId="{07EA7BB3-753C-9209-2497-5F9E9EA36559}"/>
          </ac:spMkLst>
        </pc:spChg>
        <pc:spChg chg="add mod">
          <ac:chgData name="Clare Bond" userId="88a20119-fa39-4837-ba66-2ec8b766129b" providerId="ADAL" clId="{C13D992B-7CE6-457E-8063-30540C65EE6C}" dt="2025-04-02T09:46:44.870" v="4763" actId="1038"/>
          <ac:spMkLst>
            <pc:docMk/>
            <pc:sldMk cId="2844286239" sldId="724"/>
            <ac:spMk id="36" creationId="{529F5183-01BF-0399-4DA8-3B6EA02F8D79}"/>
          </ac:spMkLst>
        </pc:spChg>
        <pc:cxnChg chg="add mod">
          <ac:chgData name="Clare Bond" userId="88a20119-fa39-4837-ba66-2ec8b766129b" providerId="ADAL" clId="{C13D992B-7CE6-457E-8063-30540C65EE6C}" dt="2025-04-02T09:46:44.870" v="4763" actId="1038"/>
          <ac:cxnSpMkLst>
            <pc:docMk/>
            <pc:sldMk cId="2844286239" sldId="724"/>
            <ac:cxnSpMk id="38" creationId="{E7289EED-4830-5238-DBE1-E7E07DA15403}"/>
          </ac:cxnSpMkLst>
        </pc:cxnChg>
        <pc:cxnChg chg="add mod">
          <ac:chgData name="Clare Bond" userId="88a20119-fa39-4837-ba66-2ec8b766129b" providerId="ADAL" clId="{C13D992B-7CE6-457E-8063-30540C65EE6C}" dt="2025-04-02T09:46:44.870" v="4763" actId="1038"/>
          <ac:cxnSpMkLst>
            <pc:docMk/>
            <pc:sldMk cId="2844286239" sldId="724"/>
            <ac:cxnSpMk id="39" creationId="{35BC8221-939B-598E-5FB1-FB59BE95AFC0}"/>
          </ac:cxnSpMkLst>
        </pc:cxnChg>
        <pc:cxnChg chg="add mod">
          <ac:chgData name="Clare Bond" userId="88a20119-fa39-4837-ba66-2ec8b766129b" providerId="ADAL" clId="{C13D992B-7CE6-457E-8063-30540C65EE6C}" dt="2025-04-02T09:46:44.870" v="4763" actId="1038"/>
          <ac:cxnSpMkLst>
            <pc:docMk/>
            <pc:sldMk cId="2844286239" sldId="724"/>
            <ac:cxnSpMk id="42" creationId="{730D2C3C-134C-9295-CE1A-A36407945FB5}"/>
          </ac:cxnSpMkLst>
        </pc:cxnChg>
        <pc:cxnChg chg="add mod">
          <ac:chgData name="Clare Bond" userId="88a20119-fa39-4837-ba66-2ec8b766129b" providerId="ADAL" clId="{C13D992B-7CE6-457E-8063-30540C65EE6C}" dt="2025-04-02T09:46:44.870" v="4763" actId="1038"/>
          <ac:cxnSpMkLst>
            <pc:docMk/>
            <pc:sldMk cId="2844286239" sldId="724"/>
            <ac:cxnSpMk id="46" creationId="{B1EDBC56-7299-AEB1-0746-E86B33306181}"/>
          </ac:cxnSpMkLst>
        </pc:cxnChg>
        <pc:cxnChg chg="add mod">
          <ac:chgData name="Clare Bond" userId="88a20119-fa39-4837-ba66-2ec8b766129b" providerId="ADAL" clId="{C13D992B-7CE6-457E-8063-30540C65EE6C}" dt="2025-04-02T09:46:53.425" v="4765" actId="14100"/>
          <ac:cxnSpMkLst>
            <pc:docMk/>
            <pc:sldMk cId="2844286239" sldId="724"/>
            <ac:cxnSpMk id="47" creationId="{2AD926D2-A2BC-A9C4-1725-D4BF82034B0E}"/>
          </ac:cxnSpMkLst>
        </pc:cxnChg>
      </pc:sldChg>
      <pc:sldChg chg="addSp delSp modSp add mod delAnim modAnim">
        <pc:chgData name="Clare Bond" userId="88a20119-fa39-4837-ba66-2ec8b766129b" providerId="ADAL" clId="{C13D992B-7CE6-457E-8063-30540C65EE6C}" dt="2025-04-02T10:14:16.871" v="5609" actId="1038"/>
        <pc:sldMkLst>
          <pc:docMk/>
          <pc:sldMk cId="2535529125" sldId="725"/>
        </pc:sldMkLst>
        <pc:spChg chg="add mod">
          <ac:chgData name="Clare Bond" userId="88a20119-fa39-4837-ba66-2ec8b766129b" providerId="ADAL" clId="{C13D992B-7CE6-457E-8063-30540C65EE6C}" dt="2025-04-02T10:14:08.806" v="5600" actId="1037"/>
          <ac:spMkLst>
            <pc:docMk/>
            <pc:sldMk cId="2535529125" sldId="725"/>
            <ac:spMk id="2" creationId="{F4662F30-3A7B-5042-512B-74F823ABBB41}"/>
          </ac:spMkLst>
        </pc:spChg>
        <pc:spChg chg="add mod">
          <ac:chgData name="Clare Bond" userId="88a20119-fa39-4837-ba66-2ec8b766129b" providerId="ADAL" clId="{C13D992B-7CE6-457E-8063-30540C65EE6C}" dt="2025-04-02T10:14:08.806" v="5600" actId="1037"/>
          <ac:spMkLst>
            <pc:docMk/>
            <pc:sldMk cId="2535529125" sldId="725"/>
            <ac:spMk id="3" creationId="{0E259CDB-CC8D-42D1-04C3-F4123E5AA317}"/>
          </ac:spMkLst>
        </pc:spChg>
        <pc:spChg chg="add mod">
          <ac:chgData name="Clare Bond" userId="88a20119-fa39-4837-ba66-2ec8b766129b" providerId="ADAL" clId="{C13D992B-7CE6-457E-8063-30540C65EE6C}" dt="2025-04-02T10:14:16.871" v="5609" actId="1038"/>
          <ac:spMkLst>
            <pc:docMk/>
            <pc:sldMk cId="2535529125" sldId="725"/>
            <ac:spMk id="5" creationId="{47FBA042-963C-46B5-98BD-C7BEC1D7D49C}"/>
          </ac:spMkLst>
        </pc:spChg>
        <pc:spChg chg="mod">
          <ac:chgData name="Clare Bond" userId="88a20119-fa39-4837-ba66-2ec8b766129b" providerId="ADAL" clId="{C13D992B-7CE6-457E-8063-30540C65EE6C}" dt="2025-03-31T09:28:44.628" v="672" actId="14100"/>
          <ac:spMkLst>
            <pc:docMk/>
            <pc:sldMk cId="2535529125" sldId="725"/>
            <ac:spMk id="6" creationId="{0F21568C-325B-F6EF-05F4-2AFF5C4A323B}"/>
          </ac:spMkLst>
        </pc:spChg>
        <pc:spChg chg="add mod">
          <ac:chgData name="Clare Bond" userId="88a20119-fa39-4837-ba66-2ec8b766129b" providerId="ADAL" clId="{C13D992B-7CE6-457E-8063-30540C65EE6C}" dt="2025-04-02T10:14:16.871" v="5609" actId="1038"/>
          <ac:spMkLst>
            <pc:docMk/>
            <pc:sldMk cId="2535529125" sldId="725"/>
            <ac:spMk id="7" creationId="{C4D437D0-4C88-47BA-53D3-B2700ED1E340}"/>
          </ac:spMkLst>
        </pc:spChg>
        <pc:spChg chg="add mod">
          <ac:chgData name="Clare Bond" userId="88a20119-fa39-4837-ba66-2ec8b766129b" providerId="ADAL" clId="{C13D992B-7CE6-457E-8063-30540C65EE6C}" dt="2025-04-02T10:14:08.806" v="5600" actId="1037"/>
          <ac:spMkLst>
            <pc:docMk/>
            <pc:sldMk cId="2535529125" sldId="725"/>
            <ac:spMk id="13" creationId="{1AED957A-0A89-80A2-518B-120A6B0CA0BD}"/>
          </ac:spMkLst>
        </pc:spChg>
        <pc:spChg chg="mod">
          <ac:chgData name="Clare Bond" userId="88a20119-fa39-4837-ba66-2ec8b766129b" providerId="ADAL" clId="{C13D992B-7CE6-457E-8063-30540C65EE6C}" dt="2025-04-02T10:14:08.806" v="5600" actId="1037"/>
          <ac:spMkLst>
            <pc:docMk/>
            <pc:sldMk cId="2535529125" sldId="725"/>
            <ac:spMk id="14" creationId="{5032FEBB-5498-1039-0178-9CA0852AC946}"/>
          </ac:spMkLst>
        </pc:spChg>
        <pc:spChg chg="mod">
          <ac:chgData name="Clare Bond" userId="88a20119-fa39-4837-ba66-2ec8b766129b" providerId="ADAL" clId="{C13D992B-7CE6-457E-8063-30540C65EE6C}" dt="2025-04-02T10:14:16.871" v="5609" actId="1038"/>
          <ac:spMkLst>
            <pc:docMk/>
            <pc:sldMk cId="2535529125" sldId="725"/>
            <ac:spMk id="16" creationId="{9962D154-FD01-7CE6-2A1F-F21C901653F7}"/>
          </ac:spMkLst>
        </pc:spChg>
        <pc:spChg chg="add mod">
          <ac:chgData name="Clare Bond" userId="88a20119-fa39-4837-ba66-2ec8b766129b" providerId="ADAL" clId="{C13D992B-7CE6-457E-8063-30540C65EE6C}" dt="2025-04-02T10:14:16.871" v="5609" actId="1038"/>
          <ac:spMkLst>
            <pc:docMk/>
            <pc:sldMk cId="2535529125" sldId="725"/>
            <ac:spMk id="17" creationId="{E1147390-5818-5E71-73B3-505420961044}"/>
          </ac:spMkLst>
        </pc:spChg>
        <pc:spChg chg="mod">
          <ac:chgData name="Clare Bond" userId="88a20119-fa39-4837-ba66-2ec8b766129b" providerId="ADAL" clId="{C13D992B-7CE6-457E-8063-30540C65EE6C}" dt="2025-04-02T10:14:08.806" v="5600" actId="1037"/>
          <ac:spMkLst>
            <pc:docMk/>
            <pc:sldMk cId="2535529125" sldId="725"/>
            <ac:spMk id="19" creationId="{49E58A68-010F-6C3B-6CDB-2F70ED183AD5}"/>
          </ac:spMkLst>
        </pc:spChg>
        <pc:spChg chg="mod">
          <ac:chgData name="Clare Bond" userId="88a20119-fa39-4837-ba66-2ec8b766129b" providerId="ADAL" clId="{C13D992B-7CE6-457E-8063-30540C65EE6C}" dt="2025-04-02T10:14:16.871" v="5609" actId="1038"/>
          <ac:spMkLst>
            <pc:docMk/>
            <pc:sldMk cId="2535529125" sldId="725"/>
            <ac:spMk id="20" creationId="{DB4C0493-8BC1-C331-84DD-337FF5DFA7A5}"/>
          </ac:spMkLst>
        </pc:spChg>
        <pc:spChg chg="add mod">
          <ac:chgData name="Clare Bond" userId="88a20119-fa39-4837-ba66-2ec8b766129b" providerId="ADAL" clId="{C13D992B-7CE6-457E-8063-30540C65EE6C}" dt="2025-04-02T10:14:16.871" v="5609" actId="1038"/>
          <ac:spMkLst>
            <pc:docMk/>
            <pc:sldMk cId="2535529125" sldId="725"/>
            <ac:spMk id="21" creationId="{5F42F0B6-15E3-4EE5-5BB1-75659E762292}"/>
          </ac:spMkLst>
        </pc:spChg>
        <pc:spChg chg="add mod">
          <ac:chgData name="Clare Bond" userId="88a20119-fa39-4837-ba66-2ec8b766129b" providerId="ADAL" clId="{C13D992B-7CE6-457E-8063-30540C65EE6C}" dt="2025-04-02T10:14:08.806" v="5600" actId="1037"/>
          <ac:spMkLst>
            <pc:docMk/>
            <pc:sldMk cId="2535529125" sldId="725"/>
            <ac:spMk id="23" creationId="{C3B8F00E-6CAF-5D3C-FCBB-EEAD086FB94C}"/>
          </ac:spMkLst>
        </pc:spChg>
      </pc:sldChg>
      <pc:sldChg chg="addSp delSp modSp add mod ord delAnim modAnim">
        <pc:chgData name="Clare Bond" userId="88a20119-fa39-4837-ba66-2ec8b766129b" providerId="ADAL" clId="{C13D992B-7CE6-457E-8063-30540C65EE6C}" dt="2025-04-02T08:23:40.097" v="1723" actId="478"/>
        <pc:sldMkLst>
          <pc:docMk/>
          <pc:sldMk cId="2809189869" sldId="726"/>
        </pc:sldMkLst>
        <pc:spChg chg="add mod">
          <ac:chgData name="Clare Bond" userId="88a20119-fa39-4837-ba66-2ec8b766129b" providerId="ADAL" clId="{C13D992B-7CE6-457E-8063-30540C65EE6C}" dt="2025-04-02T08:20:55.518" v="1672" actId="1076"/>
          <ac:spMkLst>
            <pc:docMk/>
            <pc:sldMk cId="2809189869" sldId="726"/>
            <ac:spMk id="6" creationId="{20202FEC-C090-CA0A-04C7-D78E6D1DBCF5}"/>
          </ac:spMkLst>
        </pc:spChg>
        <pc:spChg chg="add mod">
          <ac:chgData name="Clare Bond" userId="88a20119-fa39-4837-ba66-2ec8b766129b" providerId="ADAL" clId="{C13D992B-7CE6-457E-8063-30540C65EE6C}" dt="2025-04-02T08:20:28.262" v="1659" actId="1076"/>
          <ac:spMkLst>
            <pc:docMk/>
            <pc:sldMk cId="2809189869" sldId="726"/>
            <ac:spMk id="8" creationId="{CFB5AAC7-E7BC-D95F-EA8E-0F271FF65C5C}"/>
          </ac:spMkLst>
        </pc:spChg>
        <pc:spChg chg="add mod">
          <ac:chgData name="Clare Bond" userId="88a20119-fa39-4837-ba66-2ec8b766129b" providerId="ADAL" clId="{C13D992B-7CE6-457E-8063-30540C65EE6C}" dt="2025-04-02T08:20:28.262" v="1659" actId="1076"/>
          <ac:spMkLst>
            <pc:docMk/>
            <pc:sldMk cId="2809189869" sldId="726"/>
            <ac:spMk id="9" creationId="{59098715-B1D1-A0B0-3568-A8F0C07E6278}"/>
          </ac:spMkLst>
        </pc:spChg>
        <pc:spChg chg="add mod">
          <ac:chgData name="Clare Bond" userId="88a20119-fa39-4837-ba66-2ec8b766129b" providerId="ADAL" clId="{C13D992B-7CE6-457E-8063-30540C65EE6C}" dt="2025-04-02T08:20:28.262" v="1659" actId="1076"/>
          <ac:spMkLst>
            <pc:docMk/>
            <pc:sldMk cId="2809189869" sldId="726"/>
            <ac:spMk id="10" creationId="{D1630CF2-D1E4-01DE-425D-B41E3BB6A4F1}"/>
          </ac:spMkLst>
        </pc:spChg>
        <pc:spChg chg="add mod">
          <ac:chgData name="Clare Bond" userId="88a20119-fa39-4837-ba66-2ec8b766129b" providerId="ADAL" clId="{C13D992B-7CE6-457E-8063-30540C65EE6C}" dt="2025-04-02T08:20:28.262" v="1659" actId="1076"/>
          <ac:spMkLst>
            <pc:docMk/>
            <pc:sldMk cId="2809189869" sldId="726"/>
            <ac:spMk id="15" creationId="{2ACFD377-B20E-9730-EB04-CB56A95CB79E}"/>
          </ac:spMkLst>
        </pc:spChg>
        <pc:spChg chg="add mod">
          <ac:chgData name="Clare Bond" userId="88a20119-fa39-4837-ba66-2ec8b766129b" providerId="ADAL" clId="{C13D992B-7CE6-457E-8063-30540C65EE6C}" dt="2025-04-02T08:20:45.860" v="1668" actId="20577"/>
          <ac:spMkLst>
            <pc:docMk/>
            <pc:sldMk cId="2809189869" sldId="726"/>
            <ac:spMk id="16" creationId="{8A4D2513-55A5-100C-6992-AB88C9CD3C35}"/>
          </ac:spMkLst>
        </pc:spChg>
        <pc:spChg chg="add mod">
          <ac:chgData name="Clare Bond" userId="88a20119-fa39-4837-ba66-2ec8b766129b" providerId="ADAL" clId="{C13D992B-7CE6-457E-8063-30540C65EE6C}" dt="2025-04-02T08:20:39.906" v="1663" actId="20577"/>
          <ac:spMkLst>
            <pc:docMk/>
            <pc:sldMk cId="2809189869" sldId="726"/>
            <ac:spMk id="17" creationId="{8DF16A8E-7008-B5F5-3FC2-A90ED22F2C2B}"/>
          </ac:spMkLst>
        </pc:spChg>
        <pc:spChg chg="add mod">
          <ac:chgData name="Clare Bond" userId="88a20119-fa39-4837-ba66-2ec8b766129b" providerId="ADAL" clId="{C13D992B-7CE6-457E-8063-30540C65EE6C}" dt="2025-04-02T08:22:15.365" v="1707" actId="122"/>
          <ac:spMkLst>
            <pc:docMk/>
            <pc:sldMk cId="2809189869" sldId="726"/>
            <ac:spMk id="20" creationId="{74F7E5A2-DA97-5CB7-975E-04365C1333E7}"/>
          </ac:spMkLst>
        </pc:spChg>
        <pc:spChg chg="add mod">
          <ac:chgData name="Clare Bond" userId="88a20119-fa39-4837-ba66-2ec8b766129b" providerId="ADAL" clId="{C13D992B-7CE6-457E-8063-30540C65EE6C}" dt="2025-04-02T08:21:11.541" v="1683" actId="1035"/>
          <ac:spMkLst>
            <pc:docMk/>
            <pc:sldMk cId="2809189869" sldId="726"/>
            <ac:spMk id="46" creationId="{A6AF6F00-DDE0-A559-99A8-A930F46ABB6E}"/>
          </ac:spMkLst>
        </pc:spChg>
        <pc:spChg chg="add mod">
          <ac:chgData name="Clare Bond" userId="88a20119-fa39-4837-ba66-2ec8b766129b" providerId="ADAL" clId="{C13D992B-7CE6-457E-8063-30540C65EE6C}" dt="2025-04-02T08:21:11.541" v="1683" actId="1035"/>
          <ac:spMkLst>
            <pc:docMk/>
            <pc:sldMk cId="2809189869" sldId="726"/>
            <ac:spMk id="48" creationId="{A290C9F7-68BB-770C-580F-828380BD0E7C}"/>
          </ac:spMkLst>
        </pc:spChg>
        <pc:spChg chg="add mod">
          <ac:chgData name="Clare Bond" userId="88a20119-fa39-4837-ba66-2ec8b766129b" providerId="ADAL" clId="{C13D992B-7CE6-457E-8063-30540C65EE6C}" dt="2025-04-02T08:21:52.597" v="1693" actId="20577"/>
          <ac:spMkLst>
            <pc:docMk/>
            <pc:sldMk cId="2809189869" sldId="726"/>
            <ac:spMk id="49" creationId="{5D40DC89-42DC-B8BF-8D76-DDE8769AC1D8}"/>
          </ac:spMkLst>
        </pc:spChg>
        <pc:spChg chg="add mod">
          <ac:chgData name="Clare Bond" userId="88a20119-fa39-4837-ba66-2ec8b766129b" providerId="ADAL" clId="{C13D992B-7CE6-457E-8063-30540C65EE6C}" dt="2025-04-02T08:21:11.541" v="1683" actId="1035"/>
          <ac:spMkLst>
            <pc:docMk/>
            <pc:sldMk cId="2809189869" sldId="726"/>
            <ac:spMk id="52" creationId="{647413F7-A914-FA89-1933-7E34162C3249}"/>
          </ac:spMkLst>
        </pc:spChg>
        <pc:spChg chg="add mod">
          <ac:chgData name="Clare Bond" userId="88a20119-fa39-4837-ba66-2ec8b766129b" providerId="ADAL" clId="{C13D992B-7CE6-457E-8063-30540C65EE6C}" dt="2025-04-02T08:22:00.488" v="1698" actId="20577"/>
          <ac:spMkLst>
            <pc:docMk/>
            <pc:sldMk cId="2809189869" sldId="726"/>
            <ac:spMk id="53" creationId="{A3C682B7-4EDA-B965-8EA8-31CFFEF4087C}"/>
          </ac:spMkLst>
        </pc:spChg>
        <pc:spChg chg="add mod">
          <ac:chgData name="Clare Bond" userId="88a20119-fa39-4837-ba66-2ec8b766129b" providerId="ADAL" clId="{C13D992B-7CE6-457E-8063-30540C65EE6C}" dt="2025-04-02T08:22:09.582" v="1704" actId="14100"/>
          <ac:spMkLst>
            <pc:docMk/>
            <pc:sldMk cId="2809189869" sldId="726"/>
            <ac:spMk id="57" creationId="{BAFE4DCD-BA7F-BE7F-86EB-133F1F3E0CA7}"/>
          </ac:spMkLst>
        </pc:spChg>
        <pc:spChg chg="add mod">
          <ac:chgData name="Clare Bond" userId="88a20119-fa39-4837-ba66-2ec8b766129b" providerId="ADAL" clId="{C13D992B-7CE6-457E-8063-30540C65EE6C}" dt="2025-04-02T08:21:56.892" v="1695" actId="20577"/>
          <ac:spMkLst>
            <pc:docMk/>
            <pc:sldMk cId="2809189869" sldId="726"/>
            <ac:spMk id="58" creationId="{19525061-8E46-EC62-965A-9BF033BB5000}"/>
          </ac:spMkLst>
        </pc:spChg>
        <pc:spChg chg="add mod">
          <ac:chgData name="Clare Bond" userId="88a20119-fa39-4837-ba66-2ec8b766129b" providerId="ADAL" clId="{C13D992B-7CE6-457E-8063-30540C65EE6C}" dt="2025-04-02T08:21:39.426" v="1688" actId="1076"/>
          <ac:spMkLst>
            <pc:docMk/>
            <pc:sldMk cId="2809189869" sldId="726"/>
            <ac:spMk id="59" creationId="{9BAF4AB7-C5B6-C78E-BB1F-7242AAD2038E}"/>
          </ac:spMkLst>
        </pc:spChg>
        <pc:cxnChg chg="add mod">
          <ac:chgData name="Clare Bond" userId="88a20119-fa39-4837-ba66-2ec8b766129b" providerId="ADAL" clId="{C13D992B-7CE6-457E-8063-30540C65EE6C}" dt="2025-04-02T08:20:28.262" v="1659" actId="1076"/>
          <ac:cxnSpMkLst>
            <pc:docMk/>
            <pc:sldMk cId="2809189869" sldId="726"/>
            <ac:cxnSpMk id="7" creationId="{6E349840-5F27-3242-27B6-14BC584B7532}"/>
          </ac:cxnSpMkLst>
        </pc:cxnChg>
        <pc:cxnChg chg="mod">
          <ac:chgData name="Clare Bond" userId="88a20119-fa39-4837-ba66-2ec8b766129b" providerId="ADAL" clId="{C13D992B-7CE6-457E-8063-30540C65EE6C}" dt="2025-04-02T08:19:18.323" v="1610" actId="1076"/>
          <ac:cxnSpMkLst>
            <pc:docMk/>
            <pc:sldMk cId="2809189869" sldId="726"/>
            <ac:cxnSpMk id="14" creationId="{1546B8EB-008A-CBA3-2208-0D9BCB060730}"/>
          </ac:cxnSpMkLst>
        </pc:cxnChg>
        <pc:cxnChg chg="add mod">
          <ac:chgData name="Clare Bond" userId="88a20119-fa39-4837-ba66-2ec8b766129b" providerId="ADAL" clId="{C13D992B-7CE6-457E-8063-30540C65EE6C}" dt="2025-04-02T08:21:11.541" v="1683" actId="1035"/>
          <ac:cxnSpMkLst>
            <pc:docMk/>
            <pc:sldMk cId="2809189869" sldId="726"/>
            <ac:cxnSpMk id="47" creationId="{9B870E07-4F69-6F87-DC0F-3045DAA840CA}"/>
          </ac:cxnSpMkLst>
        </pc:cxnChg>
        <pc:cxnChg chg="mod">
          <ac:chgData name="Clare Bond" userId="88a20119-fa39-4837-ba66-2ec8b766129b" providerId="ADAL" clId="{C13D992B-7CE6-457E-8063-30540C65EE6C}" dt="2025-04-02T08:21:31.694" v="1687" actId="478"/>
          <ac:cxnSpMkLst>
            <pc:docMk/>
            <pc:sldMk cId="2809189869" sldId="726"/>
            <ac:cxnSpMk id="51" creationId="{7AF433C0-51B9-E0B4-F441-9A55F1639542}"/>
          </ac:cxnSpMkLst>
        </pc:cxnChg>
        <pc:cxnChg chg="mod">
          <ac:chgData name="Clare Bond" userId="88a20119-fa39-4837-ba66-2ec8b766129b" providerId="ADAL" clId="{C13D992B-7CE6-457E-8063-30540C65EE6C}" dt="2025-04-02T08:21:43.911" v="1689" actId="478"/>
          <ac:cxnSpMkLst>
            <pc:docMk/>
            <pc:sldMk cId="2809189869" sldId="726"/>
            <ac:cxnSpMk id="55" creationId="{057C2D98-8140-11D2-5C8D-6BA86CA6C37D}"/>
          </ac:cxnSpMkLst>
        </pc:cxnChg>
      </pc:sldChg>
      <pc:sldChg chg="add del">
        <pc:chgData name="Clare Bond" userId="88a20119-fa39-4837-ba66-2ec8b766129b" providerId="ADAL" clId="{C13D992B-7CE6-457E-8063-30540C65EE6C}" dt="2025-04-02T10:01:51.266" v="5443" actId="47"/>
        <pc:sldMkLst>
          <pc:docMk/>
          <pc:sldMk cId="1712305999" sldId="727"/>
        </pc:sldMkLst>
      </pc:sldChg>
      <pc:sldChg chg="delSp add mod ord delAnim modAnim">
        <pc:chgData name="Clare Bond" userId="88a20119-fa39-4837-ba66-2ec8b766129b" providerId="ADAL" clId="{C13D992B-7CE6-457E-8063-30540C65EE6C}" dt="2025-04-02T10:06:51.849" v="5535"/>
        <pc:sldMkLst>
          <pc:docMk/>
          <pc:sldMk cId="2748957188" sldId="727"/>
        </pc:sldMkLst>
      </pc:sldChg>
      <pc:sldChg chg="delSp modSp add mod ord delAnim modAnim">
        <pc:chgData name="Clare Bond" userId="88a20119-fa39-4837-ba66-2ec8b766129b" providerId="ADAL" clId="{C13D992B-7CE6-457E-8063-30540C65EE6C}" dt="2025-04-02T10:07:24.674" v="5542"/>
        <pc:sldMkLst>
          <pc:docMk/>
          <pc:sldMk cId="557765025" sldId="728"/>
        </pc:sldMkLst>
      </pc:sldChg>
      <pc:sldChg chg="add del ord">
        <pc:chgData name="Clare Bond" userId="88a20119-fa39-4837-ba66-2ec8b766129b" providerId="ADAL" clId="{C13D992B-7CE6-457E-8063-30540C65EE6C}" dt="2025-04-02T10:08:34.168" v="5553" actId="47"/>
        <pc:sldMkLst>
          <pc:docMk/>
          <pc:sldMk cId="322235007" sldId="729"/>
        </pc:sldMkLst>
      </pc:sldChg>
      <pc:sldChg chg="delSp modSp add mod ord delAnim">
        <pc:chgData name="Clare Bond" userId="88a20119-fa39-4837-ba66-2ec8b766129b" providerId="ADAL" clId="{C13D992B-7CE6-457E-8063-30540C65EE6C}" dt="2025-04-02T10:12:07.045" v="5576" actId="2085"/>
        <pc:sldMkLst>
          <pc:docMk/>
          <pc:sldMk cId="622398912" sldId="730"/>
        </pc:sldMkLst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11" creationId="{62A8E190-FB82-56E9-3194-8740874CD19A}"/>
          </ac:spMkLst>
        </pc:spChg>
        <pc:spChg chg="mod">
          <ac:chgData name="Clare Bond" userId="88a20119-fa39-4837-ba66-2ec8b766129b" providerId="ADAL" clId="{C13D992B-7CE6-457E-8063-30540C65EE6C}" dt="2025-04-02T10:11:16.776" v="5572" actId="207"/>
          <ac:spMkLst>
            <pc:docMk/>
            <pc:sldMk cId="622398912" sldId="730"/>
            <ac:spMk id="16" creationId="{D7711374-AED3-0BF4-7A55-59783FE589D0}"/>
          </ac:spMkLst>
        </pc:spChg>
        <pc:spChg chg="mod">
          <ac:chgData name="Clare Bond" userId="88a20119-fa39-4837-ba66-2ec8b766129b" providerId="ADAL" clId="{C13D992B-7CE6-457E-8063-30540C65EE6C}" dt="2025-04-02T10:11:16.776" v="5572" actId="207"/>
          <ac:spMkLst>
            <pc:docMk/>
            <pc:sldMk cId="622398912" sldId="730"/>
            <ac:spMk id="17" creationId="{201E0936-9E3A-7E74-2D43-94FB2BBC45E7}"/>
          </ac:spMkLst>
        </pc:spChg>
        <pc:spChg chg="mod">
          <ac:chgData name="Clare Bond" userId="88a20119-fa39-4837-ba66-2ec8b766129b" providerId="ADAL" clId="{C13D992B-7CE6-457E-8063-30540C65EE6C}" dt="2025-04-02T10:11:48.838" v="5575" actId="208"/>
          <ac:spMkLst>
            <pc:docMk/>
            <pc:sldMk cId="622398912" sldId="730"/>
            <ac:spMk id="20" creationId="{082D2558-A96D-A64A-3879-C95F87704BAE}"/>
          </ac:spMkLst>
        </pc:spChg>
        <pc:spChg chg="mod">
          <ac:chgData name="Clare Bond" userId="88a20119-fa39-4837-ba66-2ec8b766129b" providerId="ADAL" clId="{C13D992B-7CE6-457E-8063-30540C65EE6C}" dt="2025-04-02T10:11:16.776" v="5572" actId="207"/>
          <ac:spMkLst>
            <pc:docMk/>
            <pc:sldMk cId="622398912" sldId="730"/>
            <ac:spMk id="21" creationId="{4DF353C4-9706-FE49-150A-AF3AE0417BAD}"/>
          </ac:spMkLst>
        </pc:spChg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23" creationId="{96989650-8170-D7F0-D631-1F260343C7C1}"/>
          </ac:spMkLst>
        </pc:spChg>
        <pc:spChg chg="mod">
          <ac:chgData name="Clare Bond" userId="88a20119-fa39-4837-ba66-2ec8b766129b" providerId="ADAL" clId="{C13D992B-7CE6-457E-8063-30540C65EE6C}" dt="2025-04-02T10:11:48.838" v="5575" actId="208"/>
          <ac:spMkLst>
            <pc:docMk/>
            <pc:sldMk cId="622398912" sldId="730"/>
            <ac:spMk id="24" creationId="{D63CD8CA-3A1D-4539-D45C-5621D55118B1}"/>
          </ac:spMkLst>
        </pc:spChg>
        <pc:spChg chg="mod">
          <ac:chgData name="Clare Bond" userId="88a20119-fa39-4837-ba66-2ec8b766129b" providerId="ADAL" clId="{C13D992B-7CE6-457E-8063-30540C65EE6C}" dt="2025-04-02T10:11:16.776" v="5572" actId="207"/>
          <ac:spMkLst>
            <pc:docMk/>
            <pc:sldMk cId="622398912" sldId="730"/>
            <ac:spMk id="25" creationId="{5392AE38-2EC9-C96B-95D3-830638DB0436}"/>
          </ac:spMkLst>
        </pc:spChg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27" creationId="{06221148-745D-2605-1B64-3B1F36BCCED0}"/>
          </ac:spMkLst>
        </pc:spChg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35" creationId="{BA6C6EB2-67C2-66E3-D42A-B1C81728AC67}"/>
          </ac:spMkLst>
        </pc:spChg>
        <pc:spChg chg="mod">
          <ac:chgData name="Clare Bond" userId="88a20119-fa39-4837-ba66-2ec8b766129b" providerId="ADAL" clId="{C13D992B-7CE6-457E-8063-30540C65EE6C}" dt="2025-04-02T10:11:48.838" v="5575" actId="208"/>
          <ac:spMkLst>
            <pc:docMk/>
            <pc:sldMk cId="622398912" sldId="730"/>
            <ac:spMk id="36" creationId="{9610E2A6-41D0-C5B6-4E73-264351CE4B90}"/>
          </ac:spMkLst>
        </pc:spChg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38" creationId="{75D6D5C7-3B61-BB37-EE43-9CEA26F5C01D}"/>
          </ac:spMkLst>
        </pc:spChg>
        <pc:spChg chg="mod">
          <ac:chgData name="Clare Bond" userId="88a20119-fa39-4837-ba66-2ec8b766129b" providerId="ADAL" clId="{C13D992B-7CE6-457E-8063-30540C65EE6C}" dt="2025-04-02T10:11:48.838" v="5575" actId="208"/>
          <ac:spMkLst>
            <pc:docMk/>
            <pc:sldMk cId="622398912" sldId="730"/>
            <ac:spMk id="40" creationId="{65946926-6206-7DDF-A14F-074A9784142D}"/>
          </ac:spMkLst>
        </pc:spChg>
        <pc:spChg chg="mod">
          <ac:chgData name="Clare Bond" userId="88a20119-fa39-4837-ba66-2ec8b766129b" providerId="ADAL" clId="{C13D992B-7CE6-457E-8063-30540C65EE6C}" dt="2025-04-02T10:11:16.776" v="5572" actId="207"/>
          <ac:spMkLst>
            <pc:docMk/>
            <pc:sldMk cId="622398912" sldId="730"/>
            <ac:spMk id="41" creationId="{766D58C1-75F6-C06E-670C-78641B74CCC7}"/>
          </ac:spMkLst>
        </pc:spChg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43" creationId="{7002AE73-6258-E8F1-A997-DA5997E4F67D}"/>
          </ac:spMkLst>
        </pc:spChg>
        <pc:spChg chg="mod">
          <ac:chgData name="Clare Bond" userId="88a20119-fa39-4837-ba66-2ec8b766129b" providerId="ADAL" clId="{C13D992B-7CE6-457E-8063-30540C65EE6C}" dt="2025-04-02T10:11:16.776" v="5572" actId="207"/>
          <ac:spMkLst>
            <pc:docMk/>
            <pc:sldMk cId="622398912" sldId="730"/>
            <ac:spMk id="45" creationId="{F9D93677-9DE2-9FB2-A33A-369DCBC9B09F}"/>
          </ac:spMkLst>
        </pc:spChg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47" creationId="{63D0C40A-09F3-8F56-4F4E-FB63E9712234}"/>
          </ac:spMkLst>
        </pc:spChg>
        <pc:spChg chg="mod">
          <ac:chgData name="Clare Bond" userId="88a20119-fa39-4837-ba66-2ec8b766129b" providerId="ADAL" clId="{C13D992B-7CE6-457E-8063-30540C65EE6C}" dt="2025-04-02T10:11:16.776" v="5572" actId="207"/>
          <ac:spMkLst>
            <pc:docMk/>
            <pc:sldMk cId="622398912" sldId="730"/>
            <ac:spMk id="49" creationId="{818B9D1D-67E7-BD87-BECB-C37033B3F5A0}"/>
          </ac:spMkLst>
        </pc:spChg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51" creationId="{12875436-C82B-1E52-0DBA-9412C218236C}"/>
          </ac:spMkLst>
        </pc:spChg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60" creationId="{554A7B97-3B70-A791-0DED-1F156CBE0FB6}"/>
          </ac:spMkLst>
        </pc:spChg>
        <pc:spChg chg="mod">
          <ac:chgData name="Clare Bond" userId="88a20119-fa39-4837-ba66-2ec8b766129b" providerId="ADAL" clId="{C13D992B-7CE6-457E-8063-30540C65EE6C}" dt="2025-04-02T10:12:07.045" v="5576" actId="2085"/>
          <ac:spMkLst>
            <pc:docMk/>
            <pc:sldMk cId="622398912" sldId="730"/>
            <ac:spMk id="61" creationId="{C15D3E78-622C-64FA-91E8-FED59E6D98FA}"/>
          </ac:spMkLst>
        </pc:spChg>
        <pc:spChg chg="mod">
          <ac:chgData name="Clare Bond" userId="88a20119-fa39-4837-ba66-2ec8b766129b" providerId="ADAL" clId="{C13D992B-7CE6-457E-8063-30540C65EE6C}" dt="2025-04-02T10:11:37.644" v="5574" actId="207"/>
          <ac:spMkLst>
            <pc:docMk/>
            <pc:sldMk cId="622398912" sldId="730"/>
            <ac:spMk id="64" creationId="{E7983288-FDB2-F894-13B7-91B0C33EAE4B}"/>
          </ac:spMkLst>
        </pc:spChg>
        <pc:spChg chg="mod">
          <ac:chgData name="Clare Bond" userId="88a20119-fa39-4837-ba66-2ec8b766129b" providerId="ADAL" clId="{C13D992B-7CE6-457E-8063-30540C65EE6C}" dt="2025-04-02T10:11:37.644" v="5574" actId="207"/>
          <ac:spMkLst>
            <pc:docMk/>
            <pc:sldMk cId="622398912" sldId="730"/>
            <ac:spMk id="65" creationId="{79E4A0E2-80C0-BA01-FB78-C9823D05D51C}"/>
          </ac:spMkLst>
        </pc:sp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7" creationId="{2B9194B8-8147-AB33-425D-C7660CF55DF9}"/>
          </ac:cxnSpMkLst>
        </pc:cxn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10" creationId="{2A950986-3119-F611-3E36-295B97585B47}"/>
          </ac:cxnSpMkLst>
        </pc:cxn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22" creationId="{817054DF-9CF7-DBED-2D36-55662FD92370}"/>
          </ac:cxnSpMkLst>
        </pc:cxn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26" creationId="{13D0619D-2613-0F22-8CEE-8D901347EAC3}"/>
          </ac:cxnSpMkLst>
        </pc:cxn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31" creationId="{4EDE1202-CBA4-6272-9D70-59D04404A9E7}"/>
          </ac:cxnSpMkLst>
        </pc:cxn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34" creationId="{26D5D115-000E-4895-670B-A0F7287B1450}"/>
          </ac:cxnSpMkLst>
        </pc:cxn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37" creationId="{BD4D48C5-7099-E8E7-CA21-29C486D52B6F}"/>
          </ac:cxnSpMkLst>
        </pc:cxn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42" creationId="{BD56B0E1-6A0A-D16E-1C3F-BB86F7DF3D93}"/>
          </ac:cxnSpMkLst>
        </pc:cxn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46" creationId="{CDBFA966-34FA-FABE-390D-B88A804563FF}"/>
          </ac:cxnSpMkLst>
        </pc:cxnChg>
        <pc:cxnChg chg="mod">
          <ac:chgData name="Clare Bond" userId="88a20119-fa39-4837-ba66-2ec8b766129b" providerId="ADAL" clId="{C13D992B-7CE6-457E-8063-30540C65EE6C}" dt="2025-04-02T10:11:25.222" v="5573" actId="208"/>
          <ac:cxnSpMkLst>
            <pc:docMk/>
            <pc:sldMk cId="622398912" sldId="730"/>
            <ac:cxnSpMk id="50" creationId="{F2304139-BDD2-5812-A22F-F4E3715333D6}"/>
          </ac:cxnSpMkLst>
        </pc:cxnChg>
      </pc:sldChg>
      <pc:sldChg chg="delSp modSp add mod ord delAnim">
        <pc:chgData name="Clare Bond" userId="88a20119-fa39-4837-ba66-2ec8b766129b" providerId="ADAL" clId="{C13D992B-7CE6-457E-8063-30540C65EE6C}" dt="2025-04-02T10:13:00.385" v="5581" actId="2085"/>
        <pc:sldMkLst>
          <pc:docMk/>
          <pc:sldMk cId="2417981087" sldId="731"/>
        </pc:sldMkLst>
        <pc:spChg chg="mod">
          <ac:chgData name="Clare Bond" userId="88a20119-fa39-4837-ba66-2ec8b766129b" providerId="ADAL" clId="{C13D992B-7CE6-457E-8063-30540C65EE6C}" dt="2025-04-02T10:12:49.026" v="5579" actId="208"/>
          <ac:spMkLst>
            <pc:docMk/>
            <pc:sldMk cId="2417981087" sldId="731"/>
            <ac:spMk id="9" creationId="{34954E4D-532F-B3AB-4381-BA197F528275}"/>
          </ac:spMkLst>
        </pc:spChg>
        <pc:spChg chg="mod">
          <ac:chgData name="Clare Bond" userId="88a20119-fa39-4837-ba66-2ec8b766129b" providerId="ADAL" clId="{C13D992B-7CE6-457E-8063-30540C65EE6C}" dt="2025-04-02T10:13:00.385" v="5581" actId="2085"/>
          <ac:spMkLst>
            <pc:docMk/>
            <pc:sldMk cId="2417981087" sldId="731"/>
            <ac:spMk id="11" creationId="{10BA25FD-3846-1C39-B36D-17BE1ED76ACD}"/>
          </ac:spMkLst>
        </pc:spChg>
        <pc:spChg chg="mod">
          <ac:chgData name="Clare Bond" userId="88a20119-fa39-4837-ba66-2ec8b766129b" providerId="ADAL" clId="{C13D992B-7CE6-457E-8063-30540C65EE6C}" dt="2025-04-02T10:12:53.880" v="5580" actId="207"/>
          <ac:spMkLst>
            <pc:docMk/>
            <pc:sldMk cId="2417981087" sldId="731"/>
            <ac:spMk id="16" creationId="{457A95D2-F651-E1B1-E24B-8900286EDE85}"/>
          </ac:spMkLst>
        </pc:spChg>
        <pc:spChg chg="mod">
          <ac:chgData name="Clare Bond" userId="88a20119-fa39-4837-ba66-2ec8b766129b" providerId="ADAL" clId="{C13D992B-7CE6-457E-8063-30540C65EE6C}" dt="2025-04-02T10:12:53.880" v="5580" actId="207"/>
          <ac:spMkLst>
            <pc:docMk/>
            <pc:sldMk cId="2417981087" sldId="731"/>
            <ac:spMk id="17" creationId="{657C339C-1E1B-7EB1-84EE-15359D255334}"/>
          </ac:spMkLst>
        </pc:spChg>
        <pc:spChg chg="mod">
          <ac:chgData name="Clare Bond" userId="88a20119-fa39-4837-ba66-2ec8b766129b" providerId="ADAL" clId="{C13D992B-7CE6-457E-8063-30540C65EE6C}" dt="2025-04-02T10:12:49.026" v="5579" actId="208"/>
          <ac:spMkLst>
            <pc:docMk/>
            <pc:sldMk cId="2417981087" sldId="731"/>
            <ac:spMk id="20" creationId="{FF891EDA-8C56-3E82-7720-F0BC3560703B}"/>
          </ac:spMkLst>
        </pc:spChg>
        <pc:spChg chg="mod">
          <ac:chgData name="Clare Bond" userId="88a20119-fa39-4837-ba66-2ec8b766129b" providerId="ADAL" clId="{C13D992B-7CE6-457E-8063-30540C65EE6C}" dt="2025-04-02T10:12:53.880" v="5580" actId="207"/>
          <ac:spMkLst>
            <pc:docMk/>
            <pc:sldMk cId="2417981087" sldId="731"/>
            <ac:spMk id="21" creationId="{A8425C28-6E6F-0AC0-3494-FBE04C36EB53}"/>
          </ac:spMkLst>
        </pc:spChg>
        <pc:spChg chg="mod">
          <ac:chgData name="Clare Bond" userId="88a20119-fa39-4837-ba66-2ec8b766129b" providerId="ADAL" clId="{C13D992B-7CE6-457E-8063-30540C65EE6C}" dt="2025-04-02T10:12:49.026" v="5579" actId="208"/>
          <ac:spMkLst>
            <pc:docMk/>
            <pc:sldMk cId="2417981087" sldId="731"/>
            <ac:spMk id="24" creationId="{B11B8F92-9053-01B0-AEF8-719C7096A08C}"/>
          </ac:spMkLst>
        </pc:spChg>
        <pc:spChg chg="mod">
          <ac:chgData name="Clare Bond" userId="88a20119-fa39-4837-ba66-2ec8b766129b" providerId="ADAL" clId="{C13D992B-7CE6-457E-8063-30540C65EE6C}" dt="2025-04-02T10:12:53.880" v="5580" actId="207"/>
          <ac:spMkLst>
            <pc:docMk/>
            <pc:sldMk cId="2417981087" sldId="731"/>
            <ac:spMk id="25" creationId="{DBC7F4A2-3865-A72B-B3D9-9A2B02C2E461}"/>
          </ac:spMkLst>
        </pc:spChg>
        <pc:spChg chg="mod">
          <ac:chgData name="Clare Bond" userId="88a20119-fa39-4837-ba66-2ec8b766129b" providerId="ADAL" clId="{C13D992B-7CE6-457E-8063-30540C65EE6C}" dt="2025-04-02T10:13:00.385" v="5581" actId="2085"/>
          <ac:spMkLst>
            <pc:docMk/>
            <pc:sldMk cId="2417981087" sldId="731"/>
            <ac:spMk id="33" creationId="{19BBA598-A9D1-E8A1-D918-1D7F6508150C}"/>
          </ac:spMkLst>
        </pc:spChg>
        <pc:spChg chg="mod">
          <ac:chgData name="Clare Bond" userId="88a20119-fa39-4837-ba66-2ec8b766129b" providerId="ADAL" clId="{C13D992B-7CE6-457E-8063-30540C65EE6C}" dt="2025-04-02T10:12:49.026" v="5579" actId="208"/>
          <ac:spMkLst>
            <pc:docMk/>
            <pc:sldMk cId="2417981087" sldId="731"/>
            <ac:spMk id="34" creationId="{96C49EF3-625D-2451-5B4D-534E0401051B}"/>
          </ac:spMkLst>
        </pc:spChg>
        <pc:spChg chg="mod">
          <ac:chgData name="Clare Bond" userId="88a20119-fa39-4837-ba66-2ec8b766129b" providerId="ADAL" clId="{C13D992B-7CE6-457E-8063-30540C65EE6C}" dt="2025-04-02T10:12:53.880" v="5580" actId="207"/>
          <ac:spMkLst>
            <pc:docMk/>
            <pc:sldMk cId="2417981087" sldId="731"/>
            <ac:spMk id="38" creationId="{97E859D1-EEF6-D4CF-F40C-1755A47D0F79}"/>
          </ac:spMkLst>
        </pc:spChg>
        <pc:spChg chg="mod">
          <ac:chgData name="Clare Bond" userId="88a20119-fa39-4837-ba66-2ec8b766129b" providerId="ADAL" clId="{C13D992B-7CE6-457E-8063-30540C65EE6C}" dt="2025-04-02T10:12:53.880" v="5580" actId="207"/>
          <ac:spMkLst>
            <pc:docMk/>
            <pc:sldMk cId="2417981087" sldId="731"/>
            <ac:spMk id="39" creationId="{59A010E1-B701-9D0F-337C-B919413328DA}"/>
          </ac:spMkLst>
        </pc:spChg>
        <pc:spChg chg="mod">
          <ac:chgData name="Clare Bond" userId="88a20119-fa39-4837-ba66-2ec8b766129b" providerId="ADAL" clId="{C13D992B-7CE6-457E-8063-30540C65EE6C}" dt="2025-04-02T10:12:31.327" v="5578" actId="207"/>
          <ac:spMkLst>
            <pc:docMk/>
            <pc:sldMk cId="2417981087" sldId="731"/>
            <ac:spMk id="41" creationId="{ACBD29BA-7A5A-80F8-0277-2C88ADC54110}"/>
          </ac:spMkLst>
        </pc:spChg>
        <pc:spChg chg="mod">
          <ac:chgData name="Clare Bond" userId="88a20119-fa39-4837-ba66-2ec8b766129b" providerId="ADAL" clId="{C13D992B-7CE6-457E-8063-30540C65EE6C}" dt="2025-04-02T10:12:49.026" v="5579" actId="208"/>
          <ac:spMkLst>
            <pc:docMk/>
            <pc:sldMk cId="2417981087" sldId="731"/>
            <ac:spMk id="42" creationId="{3571724F-6CF0-5153-303E-0CD101C2D207}"/>
          </ac:spMkLst>
        </pc:spChg>
        <pc:spChg chg="mod">
          <ac:chgData name="Clare Bond" userId="88a20119-fa39-4837-ba66-2ec8b766129b" providerId="ADAL" clId="{C13D992B-7CE6-457E-8063-30540C65EE6C}" dt="2025-04-02T10:12:53.880" v="5580" actId="207"/>
          <ac:spMkLst>
            <pc:docMk/>
            <pc:sldMk cId="2417981087" sldId="731"/>
            <ac:spMk id="43" creationId="{3E8DF4CF-8AD4-218C-9C3A-5F9E0E500922}"/>
          </ac:spMkLst>
        </pc:spChg>
        <pc:spChg chg="mod">
          <ac:chgData name="Clare Bond" userId="88a20119-fa39-4837-ba66-2ec8b766129b" providerId="ADAL" clId="{C13D992B-7CE6-457E-8063-30540C65EE6C}" dt="2025-04-02T10:13:00.385" v="5581" actId="2085"/>
          <ac:spMkLst>
            <pc:docMk/>
            <pc:sldMk cId="2417981087" sldId="731"/>
            <ac:spMk id="45" creationId="{4399FC24-E120-23BE-3720-44A5EB2ADDC7}"/>
          </ac:spMkLst>
        </pc:spChg>
        <pc:spChg chg="mod">
          <ac:chgData name="Clare Bond" userId="88a20119-fa39-4837-ba66-2ec8b766129b" providerId="ADAL" clId="{C13D992B-7CE6-457E-8063-30540C65EE6C}" dt="2025-04-02T10:12:53.880" v="5580" actId="207"/>
          <ac:spMkLst>
            <pc:docMk/>
            <pc:sldMk cId="2417981087" sldId="731"/>
            <ac:spMk id="47" creationId="{F29BAB55-B94F-E278-CACE-F6E4B8F00FCA}"/>
          </ac:spMkLst>
        </pc:spChg>
        <pc:spChg chg="mod">
          <ac:chgData name="Clare Bond" userId="88a20119-fa39-4837-ba66-2ec8b766129b" providerId="ADAL" clId="{C13D992B-7CE6-457E-8063-30540C65EE6C}" dt="2025-04-02T10:12:31.327" v="5578" actId="207"/>
          <ac:spMkLst>
            <pc:docMk/>
            <pc:sldMk cId="2417981087" sldId="731"/>
            <ac:spMk id="49" creationId="{9C0B78F8-E8E2-070F-E78E-95B417DFC442}"/>
          </ac:spMkLst>
        </pc:spChg>
        <pc:spChg chg="mod">
          <ac:chgData name="Clare Bond" userId="88a20119-fa39-4837-ba66-2ec8b766129b" providerId="ADAL" clId="{C13D992B-7CE6-457E-8063-30540C65EE6C}" dt="2025-04-02T10:12:31.327" v="5578" actId="207"/>
          <ac:spMkLst>
            <pc:docMk/>
            <pc:sldMk cId="2417981087" sldId="731"/>
            <ac:spMk id="56" creationId="{E6C77C89-2A57-00F8-103D-8B53DA0C8FC1}"/>
          </ac:spMkLst>
        </pc:spChg>
      </pc:sldChg>
      <pc:sldChg chg="delSp modSp add mod ord delAnim">
        <pc:chgData name="Clare Bond" userId="88a20119-fa39-4837-ba66-2ec8b766129b" providerId="ADAL" clId="{C13D992B-7CE6-457E-8063-30540C65EE6C}" dt="2025-04-02T10:10:54.421" v="5570" actId="478"/>
        <pc:sldMkLst>
          <pc:docMk/>
          <pc:sldMk cId="1862413260" sldId="732"/>
        </pc:sldMkLst>
        <pc:spChg chg="mod">
          <ac:chgData name="Clare Bond" userId="88a20119-fa39-4837-ba66-2ec8b766129b" providerId="ADAL" clId="{C13D992B-7CE6-457E-8063-30540C65EE6C}" dt="2025-04-02T10:10:34.798" v="5568" actId="207"/>
          <ac:spMkLst>
            <pc:docMk/>
            <pc:sldMk cId="1862413260" sldId="732"/>
            <ac:spMk id="16" creationId="{C50B2741-03F0-3570-82F1-A9D1A69AFA88}"/>
          </ac:spMkLst>
        </pc:spChg>
        <pc:spChg chg="mod">
          <ac:chgData name="Clare Bond" userId="88a20119-fa39-4837-ba66-2ec8b766129b" providerId="ADAL" clId="{C13D992B-7CE6-457E-8063-30540C65EE6C}" dt="2025-04-02T10:10:34.798" v="5568" actId="207"/>
          <ac:spMkLst>
            <pc:docMk/>
            <pc:sldMk cId="1862413260" sldId="732"/>
            <ac:spMk id="17" creationId="{DC0E49D9-1C3A-FA37-7198-125225267484}"/>
          </ac:spMkLst>
        </pc:spChg>
        <pc:spChg chg="mod">
          <ac:chgData name="Clare Bond" userId="88a20119-fa39-4837-ba66-2ec8b766129b" providerId="ADAL" clId="{C13D992B-7CE6-457E-8063-30540C65EE6C}" dt="2025-04-02T10:10:34.798" v="5568" actId="207"/>
          <ac:spMkLst>
            <pc:docMk/>
            <pc:sldMk cId="1862413260" sldId="732"/>
            <ac:spMk id="21" creationId="{4D875A5E-0F17-94BA-D793-C4FB21E3D64E}"/>
          </ac:spMkLst>
        </pc:spChg>
        <pc:spChg chg="mod">
          <ac:chgData name="Clare Bond" userId="88a20119-fa39-4837-ba66-2ec8b766129b" providerId="ADAL" clId="{C13D992B-7CE6-457E-8063-30540C65EE6C}" dt="2025-04-02T10:10:34.798" v="5568" actId="207"/>
          <ac:spMkLst>
            <pc:docMk/>
            <pc:sldMk cId="1862413260" sldId="732"/>
            <ac:spMk id="25" creationId="{B4462C6B-E9AB-A544-7A02-EB1498DF9195}"/>
          </ac:spMkLst>
        </pc:spChg>
        <pc:spChg chg="mod">
          <ac:chgData name="Clare Bond" userId="88a20119-fa39-4837-ba66-2ec8b766129b" providerId="ADAL" clId="{C13D992B-7CE6-457E-8063-30540C65EE6C}" dt="2025-04-02T10:10:34.798" v="5568" actId="207"/>
          <ac:spMkLst>
            <pc:docMk/>
            <pc:sldMk cId="1862413260" sldId="732"/>
            <ac:spMk id="32" creationId="{72E29C8B-D5FA-CC29-DD0A-788072341690}"/>
          </ac:spMkLst>
        </pc:spChg>
        <pc:spChg chg="mod">
          <ac:chgData name="Clare Bond" userId="88a20119-fa39-4837-ba66-2ec8b766129b" providerId="ADAL" clId="{C13D992B-7CE6-457E-8063-30540C65EE6C}" dt="2025-04-02T10:10:34.798" v="5568" actId="207"/>
          <ac:spMkLst>
            <pc:docMk/>
            <pc:sldMk cId="1862413260" sldId="732"/>
            <ac:spMk id="36" creationId="{A395E35D-FD06-652C-0346-361FEBC82EA6}"/>
          </ac:spMkLst>
        </pc:spChg>
        <pc:spChg chg="mod">
          <ac:chgData name="Clare Bond" userId="88a20119-fa39-4837-ba66-2ec8b766129b" providerId="ADAL" clId="{C13D992B-7CE6-457E-8063-30540C65EE6C}" dt="2025-04-02T10:10:34.798" v="5568" actId="207"/>
          <ac:spMkLst>
            <pc:docMk/>
            <pc:sldMk cId="1862413260" sldId="732"/>
            <ac:spMk id="43" creationId="{68A7E7BD-80D2-C0CB-D2F4-80A86B746B09}"/>
          </ac:spMkLst>
        </pc:spChg>
        <pc:spChg chg="mod">
          <ac:chgData name="Clare Bond" userId="88a20119-fa39-4837-ba66-2ec8b766129b" providerId="ADAL" clId="{C13D992B-7CE6-457E-8063-30540C65EE6C}" dt="2025-04-02T10:10:34.798" v="5568" actId="207"/>
          <ac:spMkLst>
            <pc:docMk/>
            <pc:sldMk cId="1862413260" sldId="732"/>
            <ac:spMk id="47" creationId="{913D2C90-3AA6-D95C-1148-914C5E1F4F22}"/>
          </ac:spMkLst>
        </pc:sp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7" creationId="{D2E4B689-5133-106E-0D86-ECB3979F9208}"/>
          </ac:cxnSpMkLst>
        </pc:cxn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10" creationId="{EF0FFA86-054B-C066-9C86-CA50EE646708}"/>
          </ac:cxnSpMkLst>
        </pc:cxn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13" creationId="{1E113F73-0BA4-DAC5-23BC-295672F7E285}"/>
          </ac:cxnSpMkLst>
        </pc:cxn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18" creationId="{09ED6D24-3E6C-4E1D-2063-201EE72B3580}"/>
          </ac:cxnSpMkLst>
        </pc:cxn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22" creationId="{9C38350A-9C69-3A9C-E142-0B42FDAB9FD8}"/>
          </ac:cxnSpMkLst>
        </pc:cxn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26" creationId="{2DD560C0-3636-2FF2-9728-D6FC09A01DEC}"/>
          </ac:cxnSpMkLst>
        </pc:cxn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29" creationId="{6939651E-E9AD-72DB-A65D-CAAC4B04D96C}"/>
          </ac:cxnSpMkLst>
        </pc:cxn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33" creationId="{879FA2A1-29DB-4C1C-57CE-7DEB6FC41A2E}"/>
          </ac:cxnSpMkLst>
        </pc:cxn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37" creationId="{2AAA1EDB-0430-0A8A-2BB8-C30CD6C7B719}"/>
          </ac:cxnSpMkLst>
        </pc:cxnChg>
        <pc:cxnChg chg="mod">
          <ac:chgData name="Clare Bond" userId="88a20119-fa39-4837-ba66-2ec8b766129b" providerId="ADAL" clId="{C13D992B-7CE6-457E-8063-30540C65EE6C}" dt="2025-04-02T10:10:50.719" v="5569" actId="208"/>
          <ac:cxnSpMkLst>
            <pc:docMk/>
            <pc:sldMk cId="1862413260" sldId="732"/>
            <ac:cxnSpMk id="48" creationId="{B950356D-BDEF-2178-8160-3EBB69D57AFA}"/>
          </ac:cxnSpMkLst>
        </pc:cxnChg>
      </pc:sldChg>
    </pc:docChg>
  </pc:docChgLst>
  <pc:docChgLst>
    <pc:chgData name="Linda La-Touche" userId="8fbe7443-f370-4049-abf7-5569216ea112" providerId="ADAL" clId="{A49A4383-3ECF-4047-8F88-21B7366320CF}"/>
    <pc:docChg chg="modSld">
      <pc:chgData name="Linda La-Touche" userId="8fbe7443-f370-4049-abf7-5569216ea112" providerId="ADAL" clId="{A49A4383-3ECF-4047-8F88-21B7366320CF}" dt="2025-06-05T12:16:24.016" v="1" actId="20577"/>
      <pc:docMkLst>
        <pc:docMk/>
      </pc:docMkLst>
      <pc:sldChg chg="modSp">
        <pc:chgData name="Linda La-Touche" userId="8fbe7443-f370-4049-abf7-5569216ea112" providerId="ADAL" clId="{A49A4383-3ECF-4047-8F88-21B7366320CF}" dt="2025-06-05T12:16:24.016" v="1" actId="20577"/>
        <pc:sldMkLst>
          <pc:docMk/>
          <pc:sldMk cId="2535529125" sldId="725"/>
        </pc:sldMkLst>
        <pc:spChg chg="mod">
          <ac:chgData name="Linda La-Touche" userId="8fbe7443-f370-4049-abf7-5569216ea112" providerId="ADAL" clId="{A49A4383-3ECF-4047-8F88-21B7366320CF}" dt="2025-06-05T12:16:24.016" v="1" actId="20577"/>
          <ac:spMkLst>
            <pc:docMk/>
            <pc:sldMk cId="2535529125" sldId="725"/>
            <ac:spMk id="13" creationId="{1AED957A-0A89-80A2-518B-120A6B0CA0BD}"/>
          </ac:spMkLst>
        </pc:spChg>
      </pc:sldChg>
    </pc:docChg>
  </pc:docChgLst>
  <pc:docChgLst>
    <pc:chgData name="Clare Bond" userId="88a20119-fa39-4837-ba66-2ec8b766129b" providerId="ADAL" clId="{01922E83-7BBF-4141-B946-D1A13F23DA64}"/>
    <pc:docChg chg="undo custSel addSld delSld modSld sldOrd addSection modSection">
      <pc:chgData name="Clare Bond" userId="88a20119-fa39-4837-ba66-2ec8b766129b" providerId="ADAL" clId="{01922E83-7BBF-4141-B946-D1A13F23DA64}" dt="2025-05-06T10:55:31.975" v="1233" actId="478"/>
      <pc:docMkLst>
        <pc:docMk/>
      </pc:docMkLst>
      <pc:sldChg chg="addSp delSp modSp mod">
        <pc:chgData name="Clare Bond" userId="88a20119-fa39-4837-ba66-2ec8b766129b" providerId="ADAL" clId="{01922E83-7BBF-4141-B946-D1A13F23DA64}" dt="2025-05-06T08:51:09.934" v="52" actId="478"/>
        <pc:sldMkLst>
          <pc:docMk/>
          <pc:sldMk cId="2245785251" sldId="256"/>
        </pc:sldMkLst>
        <pc:spChg chg="add mod modVis">
          <ac:chgData name="Clare Bond" userId="88a20119-fa39-4837-ba66-2ec8b766129b" providerId="ADAL" clId="{01922E83-7BBF-4141-B946-D1A13F23DA64}" dt="2025-05-06T08:51:06.620" v="51" actId="465"/>
          <ac:spMkLst>
            <pc:docMk/>
            <pc:sldMk cId="2245785251" sldId="256"/>
            <ac:spMk id="3" creationId="{E5254B28-28B8-96D4-2E03-9B35AE0DF435}"/>
          </ac:spMkLst>
        </pc:spChg>
      </pc:sldChg>
      <pc:sldChg chg="addSp delSp modSp mod addAnim delAnim modAnim">
        <pc:chgData name="Clare Bond" userId="88a20119-fa39-4837-ba66-2ec8b766129b" providerId="ADAL" clId="{01922E83-7BBF-4141-B946-D1A13F23DA64}" dt="2025-05-06T10:50:54.556" v="1166"/>
        <pc:sldMkLst>
          <pc:docMk/>
          <pc:sldMk cId="3445831148" sldId="359"/>
        </pc:sldMkLst>
        <pc:spChg chg="mod">
          <ac:chgData name="Clare Bond" userId="88a20119-fa39-4837-ba66-2ec8b766129b" providerId="ADAL" clId="{01922E83-7BBF-4141-B946-D1A13F23DA64}" dt="2025-05-06T10:48:55.937" v="1105" actId="1038"/>
          <ac:spMkLst>
            <pc:docMk/>
            <pc:sldMk cId="3445831148" sldId="359"/>
            <ac:spMk id="8" creationId="{67E7D90C-AA8D-7F3E-B5E8-2D4C23EA9007}"/>
          </ac:spMkLst>
        </pc:spChg>
        <pc:spChg chg="mod">
          <ac:chgData name="Clare Bond" userId="88a20119-fa39-4837-ba66-2ec8b766129b" providerId="ADAL" clId="{01922E83-7BBF-4141-B946-D1A13F23DA64}" dt="2025-05-06T10:48:55.937" v="1105" actId="1038"/>
          <ac:spMkLst>
            <pc:docMk/>
            <pc:sldMk cId="3445831148" sldId="359"/>
            <ac:spMk id="9" creationId="{DB96FC97-370A-E19E-BCBC-19495A7205BD}"/>
          </ac:spMkLst>
        </pc:spChg>
        <pc:spChg chg="mod">
          <ac:chgData name="Clare Bond" userId="88a20119-fa39-4837-ba66-2ec8b766129b" providerId="ADAL" clId="{01922E83-7BBF-4141-B946-D1A13F23DA64}" dt="2025-05-06T10:45:24.508" v="1044" actId="12788"/>
          <ac:spMkLst>
            <pc:docMk/>
            <pc:sldMk cId="3445831148" sldId="359"/>
            <ac:spMk id="10" creationId="{2FCCB689-6651-DDFB-DEA1-E34C1FFDD90C}"/>
          </ac:spMkLst>
        </pc:spChg>
        <pc:spChg chg="mod">
          <ac:chgData name="Clare Bond" userId="88a20119-fa39-4837-ba66-2ec8b766129b" providerId="ADAL" clId="{01922E83-7BBF-4141-B946-D1A13F23DA64}" dt="2025-05-06T10:45:16.537" v="1042" actId="1076"/>
          <ac:spMkLst>
            <pc:docMk/>
            <pc:sldMk cId="3445831148" sldId="359"/>
            <ac:spMk id="12" creationId="{CBF7D8AC-FBB9-04A0-4E11-939CC5E10A70}"/>
          </ac:spMkLst>
        </pc:spChg>
        <pc:spChg chg="mod">
          <ac:chgData name="Clare Bond" userId="88a20119-fa39-4837-ba66-2ec8b766129b" providerId="ADAL" clId="{01922E83-7BBF-4141-B946-D1A13F23DA64}" dt="2025-05-06T10:49:20.266" v="1117" actId="1037"/>
          <ac:spMkLst>
            <pc:docMk/>
            <pc:sldMk cId="3445831148" sldId="359"/>
            <ac:spMk id="15" creationId="{5581AD1B-414E-2FC2-1EBE-51B0982DF510}"/>
          </ac:spMkLst>
        </pc:spChg>
        <pc:spChg chg="mod">
          <ac:chgData name="Clare Bond" userId="88a20119-fa39-4837-ba66-2ec8b766129b" providerId="ADAL" clId="{01922E83-7BBF-4141-B946-D1A13F23DA64}" dt="2025-05-06T10:49:20.266" v="1117" actId="1037"/>
          <ac:spMkLst>
            <pc:docMk/>
            <pc:sldMk cId="3445831148" sldId="359"/>
            <ac:spMk id="16" creationId="{BE3452DF-20F5-C73D-59CC-EA302704CDA4}"/>
          </ac:spMkLst>
        </pc:spChg>
        <pc:spChg chg="add mod modVis">
          <ac:chgData name="Clare Bond" userId="88a20119-fa39-4837-ba66-2ec8b766129b" providerId="ADAL" clId="{01922E83-7BBF-4141-B946-D1A13F23DA64}" dt="2025-05-06T10:48:55.937" v="1105" actId="1038"/>
          <ac:spMkLst>
            <pc:docMk/>
            <pc:sldMk cId="3445831148" sldId="359"/>
            <ac:spMk id="22" creationId="{1E52A1DC-13BD-1306-29D0-AF25325F22D3}"/>
          </ac:spMkLst>
        </pc:spChg>
        <pc:spChg chg="mod">
          <ac:chgData name="Clare Bond" userId="88a20119-fa39-4837-ba66-2ec8b766129b" providerId="ADAL" clId="{01922E83-7BBF-4141-B946-D1A13F23DA64}" dt="2025-05-06T10:49:31.979" v="1133" actId="1037"/>
          <ac:spMkLst>
            <pc:docMk/>
            <pc:sldMk cId="3445831148" sldId="359"/>
            <ac:spMk id="23" creationId="{5D9EAE50-100D-5E2E-8FD1-ADBD752CB9B9}"/>
          </ac:spMkLst>
        </pc:spChg>
        <pc:spChg chg="add mod modVis">
          <ac:chgData name="Clare Bond" userId="88a20119-fa39-4837-ba66-2ec8b766129b" providerId="ADAL" clId="{01922E83-7BBF-4141-B946-D1A13F23DA64}" dt="2025-05-06T10:48:55.937" v="1105" actId="1038"/>
          <ac:spMkLst>
            <pc:docMk/>
            <pc:sldMk cId="3445831148" sldId="359"/>
            <ac:spMk id="25" creationId="{6B3D519D-5494-D563-F509-B3F56DD8AD5D}"/>
          </ac:spMkLst>
        </pc:spChg>
        <pc:spChg chg="add mod modVis">
          <ac:chgData name="Clare Bond" userId="88a20119-fa39-4837-ba66-2ec8b766129b" providerId="ADAL" clId="{01922E83-7BBF-4141-B946-D1A13F23DA64}" dt="2025-05-06T10:45:28.736" v="1055" actId="1038"/>
          <ac:spMkLst>
            <pc:docMk/>
            <pc:sldMk cId="3445831148" sldId="359"/>
            <ac:spMk id="28" creationId="{097AD49F-90C3-04C0-8639-A621B063640F}"/>
          </ac:spMkLst>
        </pc:spChg>
        <pc:spChg chg="add mod modVis">
          <ac:chgData name="Clare Bond" userId="88a20119-fa39-4837-ba66-2ec8b766129b" providerId="ADAL" clId="{01922E83-7BBF-4141-B946-D1A13F23DA64}" dt="2025-05-06T10:45:10.822" v="1040" actId="12789"/>
          <ac:spMkLst>
            <pc:docMk/>
            <pc:sldMk cId="3445831148" sldId="359"/>
            <ac:spMk id="29" creationId="{0DE5F346-AC2C-06A9-BF5B-FF0A235D27F8}"/>
          </ac:spMkLst>
        </pc:spChg>
        <pc:spChg chg="add mod modVis">
          <ac:chgData name="Clare Bond" userId="88a20119-fa39-4837-ba66-2ec8b766129b" providerId="ADAL" clId="{01922E83-7BBF-4141-B946-D1A13F23DA64}" dt="2025-05-06T10:50:23.963" v="1164" actId="1036"/>
          <ac:spMkLst>
            <pc:docMk/>
            <pc:sldMk cId="3445831148" sldId="359"/>
            <ac:spMk id="30" creationId="{11E7A08C-3F1F-417B-86F5-84424DE0BA13}"/>
          </ac:spMkLst>
        </pc:spChg>
        <pc:spChg chg="mod">
          <ac:chgData name="Clare Bond" userId="88a20119-fa39-4837-ba66-2ec8b766129b" providerId="ADAL" clId="{01922E83-7BBF-4141-B946-D1A13F23DA64}" dt="2025-05-06T10:50:23.963" v="1164" actId="1036"/>
          <ac:spMkLst>
            <pc:docMk/>
            <pc:sldMk cId="3445831148" sldId="359"/>
            <ac:spMk id="46" creationId="{8A051BDA-2AB2-0069-F0D1-CF565FF9BB84}"/>
          </ac:spMkLst>
        </pc:spChg>
        <pc:spChg chg="mod">
          <ac:chgData name="Clare Bond" userId="88a20119-fa39-4837-ba66-2ec8b766129b" providerId="ADAL" clId="{01922E83-7BBF-4141-B946-D1A13F23DA64}" dt="2025-05-06T10:50:23.963" v="1164" actId="1036"/>
          <ac:spMkLst>
            <pc:docMk/>
            <pc:sldMk cId="3445831148" sldId="359"/>
            <ac:spMk id="47" creationId="{AF377463-F3BA-356F-87BE-56693D36F8DB}"/>
          </ac:spMkLst>
        </pc:spChg>
        <pc:spChg chg="mod">
          <ac:chgData name="Clare Bond" userId="88a20119-fa39-4837-ba66-2ec8b766129b" providerId="ADAL" clId="{01922E83-7BBF-4141-B946-D1A13F23DA64}" dt="2025-05-06T10:50:23.963" v="1164" actId="1036"/>
          <ac:spMkLst>
            <pc:docMk/>
            <pc:sldMk cId="3445831148" sldId="359"/>
            <ac:spMk id="50" creationId="{D635F6CC-D42B-4FF0-01DC-8C91507BD776}"/>
          </ac:spMkLst>
        </pc:spChg>
        <pc:spChg chg="mod">
          <ac:chgData name="Clare Bond" userId="88a20119-fa39-4837-ba66-2ec8b766129b" providerId="ADAL" clId="{01922E83-7BBF-4141-B946-D1A13F23DA64}" dt="2025-05-06T10:50:23.963" v="1164" actId="1036"/>
          <ac:spMkLst>
            <pc:docMk/>
            <pc:sldMk cId="3445831148" sldId="359"/>
            <ac:spMk id="51" creationId="{4F94DAEA-6251-56B4-6A71-3635682B6F41}"/>
          </ac:spMkLst>
        </pc:spChg>
        <pc:spChg chg="mod">
          <ac:chgData name="Clare Bond" userId="88a20119-fa39-4837-ba66-2ec8b766129b" providerId="ADAL" clId="{01922E83-7BBF-4141-B946-D1A13F23DA64}" dt="2025-05-06T10:50:23.963" v="1164" actId="1036"/>
          <ac:spMkLst>
            <pc:docMk/>
            <pc:sldMk cId="3445831148" sldId="359"/>
            <ac:spMk id="63" creationId="{2CDD2D0B-767B-CFEC-E2E5-B13E2E385F49}"/>
          </ac:spMkLst>
        </pc:spChg>
        <pc:spChg chg="mod">
          <ac:chgData name="Clare Bond" userId="88a20119-fa39-4837-ba66-2ec8b766129b" providerId="ADAL" clId="{01922E83-7BBF-4141-B946-D1A13F23DA64}" dt="2025-05-06T10:50:23.963" v="1164" actId="1036"/>
          <ac:spMkLst>
            <pc:docMk/>
            <pc:sldMk cId="3445831148" sldId="359"/>
            <ac:spMk id="64" creationId="{53CA4524-3503-D8CB-A70A-AE00775F8263}"/>
          </ac:spMkLst>
        </pc:spChg>
        <pc:spChg chg="add mod ord">
          <ac:chgData name="Clare Bond" userId="88a20119-fa39-4837-ba66-2ec8b766129b" providerId="ADAL" clId="{01922E83-7BBF-4141-B946-D1A13F23DA64}" dt="2025-05-06T10:48:55.937" v="1105" actId="1038"/>
          <ac:spMkLst>
            <pc:docMk/>
            <pc:sldMk cId="3445831148" sldId="359"/>
            <ac:spMk id="76" creationId="{9730406B-0CB2-2711-EBC6-4E5DF1A6E595}"/>
          </ac:spMkLst>
        </pc:spChg>
        <pc:spChg chg="add mod ord">
          <ac:chgData name="Clare Bond" userId="88a20119-fa39-4837-ba66-2ec8b766129b" providerId="ADAL" clId="{01922E83-7BBF-4141-B946-D1A13F23DA64}" dt="2025-05-06T10:46:52.072" v="1068" actId="207"/>
          <ac:spMkLst>
            <pc:docMk/>
            <pc:sldMk cId="3445831148" sldId="359"/>
            <ac:spMk id="77" creationId="{2AF30D65-2FE1-20A9-E2F7-224BDE66D575}"/>
          </ac:spMkLst>
        </pc:spChg>
        <pc:spChg chg="add mod ord">
          <ac:chgData name="Clare Bond" userId="88a20119-fa39-4837-ba66-2ec8b766129b" providerId="ADAL" clId="{01922E83-7BBF-4141-B946-D1A13F23DA64}" dt="2025-05-06T10:49:20.266" v="1117" actId="1037"/>
          <ac:spMkLst>
            <pc:docMk/>
            <pc:sldMk cId="3445831148" sldId="359"/>
            <ac:spMk id="79" creationId="{17C0502E-7B0C-07AB-C05B-56003CE77977}"/>
          </ac:spMkLst>
        </pc:spChg>
        <pc:spChg chg="add mod ord">
          <ac:chgData name="Clare Bond" userId="88a20119-fa39-4837-ba66-2ec8b766129b" providerId="ADAL" clId="{01922E83-7BBF-4141-B946-D1A13F23DA64}" dt="2025-05-06T10:46:52.072" v="1068" actId="207"/>
          <ac:spMkLst>
            <pc:docMk/>
            <pc:sldMk cId="3445831148" sldId="359"/>
            <ac:spMk id="80" creationId="{214B0734-CAD0-A041-9EEA-144629C07150}"/>
          </ac:spMkLst>
        </pc:spChg>
        <pc:cxnChg chg="mod">
          <ac:chgData name="Clare Bond" userId="88a20119-fa39-4837-ba66-2ec8b766129b" providerId="ADAL" clId="{01922E83-7BBF-4141-B946-D1A13F23DA64}" dt="2025-05-06T10:43:04.411" v="1021" actId="1076"/>
          <ac:cxnSpMkLst>
            <pc:docMk/>
            <pc:sldMk cId="3445831148" sldId="359"/>
            <ac:cxnSpMk id="13" creationId="{ACAEC27F-797F-D48C-B6C5-2A30F65ED455}"/>
          </ac:cxnSpMkLst>
        </pc:cxnChg>
        <pc:cxnChg chg="mod">
          <ac:chgData name="Clare Bond" userId="88a20119-fa39-4837-ba66-2ec8b766129b" providerId="ADAL" clId="{01922E83-7BBF-4141-B946-D1A13F23DA64}" dt="2025-05-06T10:45:24.508" v="1044" actId="12788"/>
          <ac:cxnSpMkLst>
            <pc:docMk/>
            <pc:sldMk cId="3445831148" sldId="359"/>
            <ac:cxnSpMk id="14" creationId="{F948E21A-B4F4-78E7-464B-0DE60AA6E735}"/>
          </ac:cxnSpMkLst>
        </pc:cxnChg>
        <pc:cxnChg chg="mod">
          <ac:chgData name="Clare Bond" userId="88a20119-fa39-4837-ba66-2ec8b766129b" providerId="ADAL" clId="{01922E83-7BBF-4141-B946-D1A13F23DA64}" dt="2025-05-06T10:49:20.266" v="1117" actId="1037"/>
          <ac:cxnSpMkLst>
            <pc:docMk/>
            <pc:sldMk cId="3445831148" sldId="359"/>
            <ac:cxnSpMk id="18" creationId="{0B20F58D-5CA2-61AB-380C-D51536D6FB7A}"/>
          </ac:cxnSpMkLst>
        </pc:cxnChg>
        <pc:cxnChg chg="mod">
          <ac:chgData name="Clare Bond" userId="88a20119-fa39-4837-ba66-2ec8b766129b" providerId="ADAL" clId="{01922E83-7BBF-4141-B946-D1A13F23DA64}" dt="2025-05-06T10:50:23.963" v="1164" actId="1036"/>
          <ac:cxnSpMkLst>
            <pc:docMk/>
            <pc:sldMk cId="3445831148" sldId="359"/>
            <ac:cxnSpMk id="45" creationId="{6276A18D-90A7-40EF-344F-36367B2255E3}"/>
          </ac:cxnSpMkLst>
        </pc:cxnChg>
        <pc:cxnChg chg="mod">
          <ac:chgData name="Clare Bond" userId="88a20119-fa39-4837-ba66-2ec8b766129b" providerId="ADAL" clId="{01922E83-7BBF-4141-B946-D1A13F23DA64}" dt="2025-05-06T10:50:23.963" v="1164" actId="1036"/>
          <ac:cxnSpMkLst>
            <pc:docMk/>
            <pc:sldMk cId="3445831148" sldId="359"/>
            <ac:cxnSpMk id="49" creationId="{9D6CC7B3-D8F2-C08D-8533-8588E090E275}"/>
          </ac:cxnSpMkLst>
        </pc:cxnChg>
        <pc:cxnChg chg="mod">
          <ac:chgData name="Clare Bond" userId="88a20119-fa39-4837-ba66-2ec8b766129b" providerId="ADAL" clId="{01922E83-7BBF-4141-B946-D1A13F23DA64}" dt="2025-05-06T10:50:23.963" v="1164" actId="1036"/>
          <ac:cxnSpMkLst>
            <pc:docMk/>
            <pc:sldMk cId="3445831148" sldId="359"/>
            <ac:cxnSpMk id="53" creationId="{583EB213-F1D2-4F83-C835-4B85C1B9BEC0}"/>
          </ac:cxnSpMkLst>
        </pc:cxnChg>
        <pc:cxnChg chg="add mod ord">
          <ac:chgData name="Clare Bond" userId="88a20119-fa39-4837-ba66-2ec8b766129b" providerId="ADAL" clId="{01922E83-7BBF-4141-B946-D1A13F23DA64}" dt="2025-05-06T10:46:57.622" v="1069" actId="196"/>
          <ac:cxnSpMkLst>
            <pc:docMk/>
            <pc:sldMk cId="3445831148" sldId="359"/>
            <ac:cxnSpMk id="75" creationId="{EEE53DBF-EE8C-C93D-3471-73036F010642}"/>
          </ac:cxnSpMkLst>
        </pc:cxnChg>
        <pc:cxnChg chg="add mod ord">
          <ac:chgData name="Clare Bond" userId="88a20119-fa39-4837-ba66-2ec8b766129b" providerId="ADAL" clId="{01922E83-7BBF-4141-B946-D1A13F23DA64}" dt="2025-05-06T10:46:57.622" v="1069" actId="196"/>
          <ac:cxnSpMkLst>
            <pc:docMk/>
            <pc:sldMk cId="3445831148" sldId="359"/>
            <ac:cxnSpMk id="78" creationId="{FFB19132-6FAB-C4F9-E760-5968EA5ED149}"/>
          </ac:cxnSpMkLst>
        </pc:cxnChg>
        <pc:cxnChg chg="add mod ord">
          <ac:chgData name="Clare Bond" userId="88a20119-fa39-4837-ba66-2ec8b766129b" providerId="ADAL" clId="{01922E83-7BBF-4141-B946-D1A13F23DA64}" dt="2025-05-06T10:46:57.622" v="1069" actId="196"/>
          <ac:cxnSpMkLst>
            <pc:docMk/>
            <pc:sldMk cId="3445831148" sldId="359"/>
            <ac:cxnSpMk id="81" creationId="{639EF022-5140-2904-F343-E4179AF13E3B}"/>
          </ac:cxnSpMkLst>
        </pc:cxnChg>
      </pc:sldChg>
      <pc:sldChg chg="addSp delSp modSp mod modAnim">
        <pc:chgData name="Clare Bond" userId="88a20119-fa39-4837-ba66-2ec8b766129b" providerId="ADAL" clId="{01922E83-7BBF-4141-B946-D1A13F23DA64}" dt="2025-05-06T09:44:35.239" v="669" actId="478"/>
        <pc:sldMkLst>
          <pc:docMk/>
          <pc:sldMk cId="652512093" sldId="459"/>
        </pc:sldMkLst>
        <pc:spChg chg="mod">
          <ac:chgData name="Clare Bond" userId="88a20119-fa39-4837-ba66-2ec8b766129b" providerId="ADAL" clId="{01922E83-7BBF-4141-B946-D1A13F23DA64}" dt="2025-05-06T09:10:33.008" v="184" actId="12789"/>
          <ac:spMkLst>
            <pc:docMk/>
            <pc:sldMk cId="652512093" sldId="459"/>
            <ac:spMk id="3" creationId="{EFFEA4EC-CD23-6BAA-5465-4BA9A8F3E29B}"/>
          </ac:spMkLst>
        </pc:spChg>
        <pc:spChg chg="add mod modVis">
          <ac:chgData name="Clare Bond" userId="88a20119-fa39-4837-ba66-2ec8b766129b" providerId="ADAL" clId="{01922E83-7BBF-4141-B946-D1A13F23DA64}" dt="2025-05-06T09:10:33.008" v="184" actId="12789"/>
          <ac:spMkLst>
            <pc:docMk/>
            <pc:sldMk cId="652512093" sldId="459"/>
            <ac:spMk id="5" creationId="{C28FA26C-44E3-C757-2115-21B52D202967}"/>
          </ac:spMkLst>
        </pc:spChg>
        <pc:spChg chg="add mod modVis">
          <ac:chgData name="Clare Bond" userId="88a20119-fa39-4837-ba66-2ec8b766129b" providerId="ADAL" clId="{01922E83-7BBF-4141-B946-D1A13F23DA64}" dt="2025-05-06T09:10:36.845" v="185" actId="12789"/>
          <ac:spMkLst>
            <pc:docMk/>
            <pc:sldMk cId="652512093" sldId="459"/>
            <ac:spMk id="6" creationId="{C95B7CC0-8E30-FA23-9FF8-38184040FBCA}"/>
          </ac:spMkLst>
        </pc:spChg>
        <pc:spChg chg="mod">
          <ac:chgData name="Clare Bond" userId="88a20119-fa39-4837-ba66-2ec8b766129b" providerId="ADAL" clId="{01922E83-7BBF-4141-B946-D1A13F23DA64}" dt="2025-05-06T09:08:00.857" v="141" actId="12788"/>
          <ac:spMkLst>
            <pc:docMk/>
            <pc:sldMk cId="652512093" sldId="459"/>
            <ac:spMk id="16" creationId="{973A075C-CBAF-1ACC-8B22-E3722DDC9D9B}"/>
          </ac:spMkLst>
        </pc:spChg>
        <pc:spChg chg="mod">
          <ac:chgData name="Clare Bond" userId="88a20119-fa39-4837-ba66-2ec8b766129b" providerId="ADAL" clId="{01922E83-7BBF-4141-B946-D1A13F23DA64}" dt="2025-05-06T09:08:37.195" v="156" actId="1038"/>
          <ac:spMkLst>
            <pc:docMk/>
            <pc:sldMk cId="652512093" sldId="459"/>
            <ac:spMk id="17" creationId="{A089EA12-997E-127E-13F8-A2517935AB2E}"/>
          </ac:spMkLst>
        </pc:spChg>
        <pc:spChg chg="mod">
          <ac:chgData name="Clare Bond" userId="88a20119-fa39-4837-ba66-2ec8b766129b" providerId="ADAL" clId="{01922E83-7BBF-4141-B946-D1A13F23DA64}" dt="2025-05-06T09:10:41.457" v="186" actId="12789"/>
          <ac:spMkLst>
            <pc:docMk/>
            <pc:sldMk cId="652512093" sldId="459"/>
            <ac:spMk id="18" creationId="{4A26EB8A-ED36-7101-E9BF-4F980DA17802}"/>
          </ac:spMkLst>
        </pc:spChg>
        <pc:spChg chg="mod">
          <ac:chgData name="Clare Bond" userId="88a20119-fa39-4837-ba66-2ec8b766129b" providerId="ADAL" clId="{01922E83-7BBF-4141-B946-D1A13F23DA64}" dt="2025-05-06T09:10:41.457" v="186" actId="12789"/>
          <ac:spMkLst>
            <pc:docMk/>
            <pc:sldMk cId="652512093" sldId="459"/>
            <ac:spMk id="19" creationId="{E0C4E26F-5775-372A-A6B3-C05E5D5CE62C}"/>
          </ac:spMkLst>
        </pc:spChg>
        <pc:spChg chg="mod">
          <ac:chgData name="Clare Bond" userId="88a20119-fa39-4837-ba66-2ec8b766129b" providerId="ADAL" clId="{01922E83-7BBF-4141-B946-D1A13F23DA64}" dt="2025-05-06T09:10:41.457" v="186" actId="12789"/>
          <ac:spMkLst>
            <pc:docMk/>
            <pc:sldMk cId="652512093" sldId="459"/>
            <ac:spMk id="20" creationId="{4796605A-DE06-AEF6-17AD-CC114BF79860}"/>
          </ac:spMkLst>
        </pc:spChg>
        <pc:spChg chg="mod">
          <ac:chgData name="Clare Bond" userId="88a20119-fa39-4837-ba66-2ec8b766129b" providerId="ADAL" clId="{01922E83-7BBF-4141-B946-D1A13F23DA64}" dt="2025-05-06T09:08:00.857" v="141" actId="12788"/>
          <ac:spMkLst>
            <pc:docMk/>
            <pc:sldMk cId="652512093" sldId="459"/>
            <ac:spMk id="21" creationId="{C7C1D5EE-7AB1-FDE6-D5F8-99A3D90A605B}"/>
          </ac:spMkLst>
        </pc:spChg>
        <pc:spChg chg="mod">
          <ac:chgData name="Clare Bond" userId="88a20119-fa39-4837-ba66-2ec8b766129b" providerId="ADAL" clId="{01922E83-7BBF-4141-B946-D1A13F23DA64}" dt="2025-05-06T09:08:37.195" v="156" actId="1038"/>
          <ac:spMkLst>
            <pc:docMk/>
            <pc:sldMk cId="652512093" sldId="459"/>
            <ac:spMk id="22" creationId="{B99ECBDC-55BA-A5BF-1C92-F2E854385385}"/>
          </ac:spMkLst>
        </pc:spChg>
        <pc:spChg chg="mod">
          <ac:chgData name="Clare Bond" userId="88a20119-fa39-4837-ba66-2ec8b766129b" providerId="ADAL" clId="{01922E83-7BBF-4141-B946-D1A13F23DA64}" dt="2025-05-06T09:10:36.845" v="185" actId="12789"/>
          <ac:spMkLst>
            <pc:docMk/>
            <pc:sldMk cId="652512093" sldId="459"/>
            <ac:spMk id="23" creationId="{78548701-8569-31B2-9A57-0502B9F5F25E}"/>
          </ac:spMkLst>
        </pc:spChg>
        <pc:spChg chg="mod">
          <ac:chgData name="Clare Bond" userId="88a20119-fa39-4837-ba66-2ec8b766129b" providerId="ADAL" clId="{01922E83-7BBF-4141-B946-D1A13F23DA64}" dt="2025-05-06T09:10:36.845" v="185" actId="12789"/>
          <ac:spMkLst>
            <pc:docMk/>
            <pc:sldMk cId="652512093" sldId="459"/>
            <ac:spMk id="24" creationId="{31D78528-1B7F-965A-E255-33DAF87A473A}"/>
          </ac:spMkLst>
        </pc:spChg>
        <pc:spChg chg="mod">
          <ac:chgData name="Clare Bond" userId="88a20119-fa39-4837-ba66-2ec8b766129b" providerId="ADAL" clId="{01922E83-7BBF-4141-B946-D1A13F23DA64}" dt="2025-05-06T09:10:36.845" v="185" actId="12789"/>
          <ac:spMkLst>
            <pc:docMk/>
            <pc:sldMk cId="652512093" sldId="459"/>
            <ac:spMk id="25" creationId="{ACB0B23A-2AEC-5EAE-F9E0-6055664E4EE9}"/>
          </ac:spMkLst>
        </pc:spChg>
        <pc:spChg chg="mod">
          <ac:chgData name="Clare Bond" userId="88a20119-fa39-4837-ba66-2ec8b766129b" providerId="ADAL" clId="{01922E83-7BBF-4141-B946-D1A13F23DA64}" dt="2025-05-06T09:08:00.857" v="141" actId="12788"/>
          <ac:spMkLst>
            <pc:docMk/>
            <pc:sldMk cId="652512093" sldId="459"/>
            <ac:spMk id="26" creationId="{BDC63BFE-C134-3264-BE00-46C4C21166BB}"/>
          </ac:spMkLst>
        </pc:spChg>
        <pc:spChg chg="mod">
          <ac:chgData name="Clare Bond" userId="88a20119-fa39-4837-ba66-2ec8b766129b" providerId="ADAL" clId="{01922E83-7BBF-4141-B946-D1A13F23DA64}" dt="2025-05-06T09:08:37.195" v="156" actId="1038"/>
          <ac:spMkLst>
            <pc:docMk/>
            <pc:sldMk cId="652512093" sldId="459"/>
            <ac:spMk id="27" creationId="{DE96A69A-3019-C849-65DD-610EE16FDBEB}"/>
          </ac:spMkLst>
        </pc:spChg>
        <pc:spChg chg="mod">
          <ac:chgData name="Clare Bond" userId="88a20119-fa39-4837-ba66-2ec8b766129b" providerId="ADAL" clId="{01922E83-7BBF-4141-B946-D1A13F23DA64}" dt="2025-05-06T09:10:45.217" v="187" actId="12789"/>
          <ac:spMkLst>
            <pc:docMk/>
            <pc:sldMk cId="652512093" sldId="459"/>
            <ac:spMk id="28" creationId="{BEB53C4E-5D48-07F6-3EC8-B68C853FE38B}"/>
          </ac:spMkLst>
        </pc:spChg>
        <pc:spChg chg="mod">
          <ac:chgData name="Clare Bond" userId="88a20119-fa39-4837-ba66-2ec8b766129b" providerId="ADAL" clId="{01922E83-7BBF-4141-B946-D1A13F23DA64}" dt="2025-05-06T09:10:45.217" v="187" actId="12789"/>
          <ac:spMkLst>
            <pc:docMk/>
            <pc:sldMk cId="652512093" sldId="459"/>
            <ac:spMk id="29" creationId="{9C0AC3AE-71FF-B1B5-289B-296E1E1D2D69}"/>
          </ac:spMkLst>
        </pc:spChg>
        <pc:spChg chg="mod">
          <ac:chgData name="Clare Bond" userId="88a20119-fa39-4837-ba66-2ec8b766129b" providerId="ADAL" clId="{01922E83-7BBF-4141-B946-D1A13F23DA64}" dt="2025-05-06T09:10:45.217" v="187" actId="12789"/>
          <ac:spMkLst>
            <pc:docMk/>
            <pc:sldMk cId="652512093" sldId="459"/>
            <ac:spMk id="30" creationId="{5D830E04-820B-82F8-AEAE-CD8A69E792A0}"/>
          </ac:spMkLst>
        </pc:spChg>
        <pc:spChg chg="mod">
          <ac:chgData name="Clare Bond" userId="88a20119-fa39-4837-ba66-2ec8b766129b" providerId="ADAL" clId="{01922E83-7BBF-4141-B946-D1A13F23DA64}" dt="2025-05-06T09:08:00.857" v="141" actId="12788"/>
          <ac:spMkLst>
            <pc:docMk/>
            <pc:sldMk cId="652512093" sldId="459"/>
            <ac:spMk id="32" creationId="{F7DF4E7B-1B44-63BB-2C4E-DF9B188E8C8E}"/>
          </ac:spMkLst>
        </pc:spChg>
        <pc:spChg chg="mod">
          <ac:chgData name="Clare Bond" userId="88a20119-fa39-4837-ba66-2ec8b766129b" providerId="ADAL" clId="{01922E83-7BBF-4141-B946-D1A13F23DA64}" dt="2025-05-06T09:08:37.195" v="156" actId="1038"/>
          <ac:spMkLst>
            <pc:docMk/>
            <pc:sldMk cId="652512093" sldId="459"/>
            <ac:spMk id="33" creationId="{0A71D27F-3B3B-2878-2049-85EB80205657}"/>
          </ac:spMkLst>
        </pc:spChg>
        <pc:spChg chg="mod">
          <ac:chgData name="Clare Bond" userId="88a20119-fa39-4837-ba66-2ec8b766129b" providerId="ADAL" clId="{01922E83-7BBF-4141-B946-D1A13F23DA64}" dt="2025-05-06T09:10:33.008" v="184" actId="12789"/>
          <ac:spMkLst>
            <pc:docMk/>
            <pc:sldMk cId="652512093" sldId="459"/>
            <ac:spMk id="34" creationId="{FECEC3BB-D4BF-D27C-8DA6-F009E87A46E4}"/>
          </ac:spMkLst>
        </pc:spChg>
        <pc:spChg chg="mod">
          <ac:chgData name="Clare Bond" userId="88a20119-fa39-4837-ba66-2ec8b766129b" providerId="ADAL" clId="{01922E83-7BBF-4141-B946-D1A13F23DA64}" dt="2025-05-06T09:10:33.008" v="184" actId="12789"/>
          <ac:spMkLst>
            <pc:docMk/>
            <pc:sldMk cId="652512093" sldId="459"/>
            <ac:spMk id="35" creationId="{587D892B-21C5-B4A5-BC57-6BA8047140A6}"/>
          </ac:spMkLst>
        </pc:spChg>
        <pc:spChg chg="mod">
          <ac:chgData name="Clare Bond" userId="88a20119-fa39-4837-ba66-2ec8b766129b" providerId="ADAL" clId="{01922E83-7BBF-4141-B946-D1A13F23DA64}" dt="2025-05-06T09:10:33.008" v="184" actId="12789"/>
          <ac:spMkLst>
            <pc:docMk/>
            <pc:sldMk cId="652512093" sldId="459"/>
            <ac:spMk id="36" creationId="{4ABA06CF-BF05-DCE0-B712-DBD29464C4ED}"/>
          </ac:spMkLst>
        </pc:spChg>
        <pc:spChg chg="add mod modVis">
          <ac:chgData name="Clare Bond" userId="88a20119-fa39-4837-ba66-2ec8b766129b" providerId="ADAL" clId="{01922E83-7BBF-4141-B946-D1A13F23DA64}" dt="2025-05-06T09:10:41.457" v="186" actId="12789"/>
          <ac:spMkLst>
            <pc:docMk/>
            <pc:sldMk cId="652512093" sldId="459"/>
            <ac:spMk id="45" creationId="{7FC56140-E656-B630-7AFC-5789DD25BAB6}"/>
          </ac:spMkLst>
        </pc:spChg>
        <pc:spChg chg="add mod modVis">
          <ac:chgData name="Clare Bond" userId="88a20119-fa39-4837-ba66-2ec8b766129b" providerId="ADAL" clId="{01922E83-7BBF-4141-B946-D1A13F23DA64}" dt="2025-05-06T09:10:45.217" v="187" actId="12789"/>
          <ac:spMkLst>
            <pc:docMk/>
            <pc:sldMk cId="652512093" sldId="459"/>
            <ac:spMk id="46" creationId="{A0343D89-5F69-BF1A-D2E6-8B457E26EC92}"/>
          </ac:spMkLst>
        </pc:spChg>
        <pc:spChg chg="add mod">
          <ac:chgData name="Clare Bond" userId="88a20119-fa39-4837-ba66-2ec8b766129b" providerId="ADAL" clId="{01922E83-7BBF-4141-B946-D1A13F23DA64}" dt="2025-05-06T09:10:36.845" v="185" actId="12789"/>
          <ac:spMkLst>
            <pc:docMk/>
            <pc:sldMk cId="652512093" sldId="459"/>
            <ac:spMk id="47" creationId="{376233B6-AACD-22F3-8169-95D76DB9E7CE}"/>
          </ac:spMkLst>
        </pc:spChg>
        <pc:spChg chg="add mod">
          <ac:chgData name="Clare Bond" userId="88a20119-fa39-4837-ba66-2ec8b766129b" providerId="ADAL" clId="{01922E83-7BBF-4141-B946-D1A13F23DA64}" dt="2025-05-06T09:10:41.457" v="186" actId="12789"/>
          <ac:spMkLst>
            <pc:docMk/>
            <pc:sldMk cId="652512093" sldId="459"/>
            <ac:spMk id="48" creationId="{E5CC499C-0908-EB62-FC4E-A765C74DC056}"/>
          </ac:spMkLst>
        </pc:spChg>
        <pc:spChg chg="add mod">
          <ac:chgData name="Clare Bond" userId="88a20119-fa39-4837-ba66-2ec8b766129b" providerId="ADAL" clId="{01922E83-7BBF-4141-B946-D1A13F23DA64}" dt="2025-05-06T09:10:45.217" v="187" actId="12789"/>
          <ac:spMkLst>
            <pc:docMk/>
            <pc:sldMk cId="652512093" sldId="459"/>
            <ac:spMk id="49" creationId="{6E38B102-8F74-D0F0-82DC-9838BA2CD75F}"/>
          </ac:spMkLst>
        </pc:spChg>
        <pc:cxnChg chg="mod">
          <ac:chgData name="Clare Bond" userId="88a20119-fa39-4837-ba66-2ec8b766129b" providerId="ADAL" clId="{01922E83-7BBF-4141-B946-D1A13F23DA64}" dt="2025-05-06T09:10:41.457" v="186" actId="12789"/>
          <ac:cxnSpMkLst>
            <pc:docMk/>
            <pc:sldMk cId="652512093" sldId="459"/>
            <ac:cxnSpMk id="13" creationId="{B524F577-84B0-1BE8-C21A-AB8981E71D12}"/>
          </ac:cxnSpMkLst>
        </pc:cxnChg>
        <pc:cxnChg chg="mod">
          <ac:chgData name="Clare Bond" userId="88a20119-fa39-4837-ba66-2ec8b766129b" providerId="ADAL" clId="{01922E83-7BBF-4141-B946-D1A13F23DA64}" dt="2025-05-06T09:10:36.845" v="185" actId="12789"/>
          <ac:cxnSpMkLst>
            <pc:docMk/>
            <pc:sldMk cId="652512093" sldId="459"/>
            <ac:cxnSpMk id="14" creationId="{DAE399BD-4AA4-254B-A947-3257DD45ADBF}"/>
          </ac:cxnSpMkLst>
        </pc:cxnChg>
        <pc:cxnChg chg="mod">
          <ac:chgData name="Clare Bond" userId="88a20119-fa39-4837-ba66-2ec8b766129b" providerId="ADAL" clId="{01922E83-7BBF-4141-B946-D1A13F23DA64}" dt="2025-05-06T09:10:45.217" v="187" actId="12789"/>
          <ac:cxnSpMkLst>
            <pc:docMk/>
            <pc:sldMk cId="652512093" sldId="459"/>
            <ac:cxnSpMk id="15" creationId="{7EF05969-EDE4-E6DB-6869-EC0808B9AAB4}"/>
          </ac:cxnSpMkLst>
        </pc:cxnChg>
        <pc:cxnChg chg="mod">
          <ac:chgData name="Clare Bond" userId="88a20119-fa39-4837-ba66-2ec8b766129b" providerId="ADAL" clId="{01922E83-7BBF-4141-B946-D1A13F23DA64}" dt="2025-05-06T09:10:33.008" v="184" actId="12789"/>
          <ac:cxnSpMkLst>
            <pc:docMk/>
            <pc:sldMk cId="652512093" sldId="459"/>
            <ac:cxnSpMk id="31" creationId="{B0BD38D5-D249-8323-DF28-307BF2F35E62}"/>
          </ac:cxnSpMkLst>
        </pc:cxnChg>
        <pc:cxnChg chg="mod">
          <ac:chgData name="Clare Bond" userId="88a20119-fa39-4837-ba66-2ec8b766129b" providerId="ADAL" clId="{01922E83-7BBF-4141-B946-D1A13F23DA64}" dt="2025-05-06T09:10:36.845" v="185" actId="12789"/>
          <ac:cxnSpMkLst>
            <pc:docMk/>
            <pc:sldMk cId="652512093" sldId="459"/>
            <ac:cxnSpMk id="41" creationId="{E173DA12-362D-BE66-E355-D64B51F299AC}"/>
          </ac:cxnSpMkLst>
        </pc:cxnChg>
        <pc:cxnChg chg="mod">
          <ac:chgData name="Clare Bond" userId="88a20119-fa39-4837-ba66-2ec8b766129b" providerId="ADAL" clId="{01922E83-7BBF-4141-B946-D1A13F23DA64}" dt="2025-05-06T09:10:33.008" v="184" actId="12789"/>
          <ac:cxnSpMkLst>
            <pc:docMk/>
            <pc:sldMk cId="652512093" sldId="459"/>
            <ac:cxnSpMk id="42" creationId="{EB7138C4-31F1-B42A-F420-D2EC0750A1C4}"/>
          </ac:cxnSpMkLst>
        </pc:cxnChg>
        <pc:cxnChg chg="mod">
          <ac:chgData name="Clare Bond" userId="88a20119-fa39-4837-ba66-2ec8b766129b" providerId="ADAL" clId="{01922E83-7BBF-4141-B946-D1A13F23DA64}" dt="2025-05-06T09:10:41.457" v="186" actId="12789"/>
          <ac:cxnSpMkLst>
            <pc:docMk/>
            <pc:sldMk cId="652512093" sldId="459"/>
            <ac:cxnSpMk id="43" creationId="{5DC47C4F-EDD2-C04F-C066-72C623868FB0}"/>
          </ac:cxnSpMkLst>
        </pc:cxnChg>
        <pc:cxnChg chg="mod">
          <ac:chgData name="Clare Bond" userId="88a20119-fa39-4837-ba66-2ec8b766129b" providerId="ADAL" clId="{01922E83-7BBF-4141-B946-D1A13F23DA64}" dt="2025-05-06T09:10:45.217" v="187" actId="12789"/>
          <ac:cxnSpMkLst>
            <pc:docMk/>
            <pc:sldMk cId="652512093" sldId="459"/>
            <ac:cxnSpMk id="44" creationId="{10E74F2C-198A-9B25-F739-BBE28F8F17BC}"/>
          </ac:cxnSpMkLst>
        </pc:cxnChg>
      </pc:sldChg>
      <pc:sldChg chg="addSp delSp modSp mod delAnim modAnim">
        <pc:chgData name="Clare Bond" userId="88a20119-fa39-4837-ba66-2ec8b766129b" providerId="ADAL" clId="{01922E83-7BBF-4141-B946-D1A13F23DA64}" dt="2025-05-06T10:54:04.424" v="1219"/>
        <pc:sldMkLst>
          <pc:docMk/>
          <pc:sldMk cId="2250880275" sldId="464"/>
        </pc:sldMkLst>
        <pc:spChg chg="add mod modVis">
          <ac:chgData name="Clare Bond" userId="88a20119-fa39-4837-ba66-2ec8b766129b" providerId="ADAL" clId="{01922E83-7BBF-4141-B946-D1A13F23DA64}" dt="2025-05-06T09:44:03.424" v="665" actId="14429"/>
          <ac:spMkLst>
            <pc:docMk/>
            <pc:sldMk cId="2250880275" sldId="464"/>
            <ac:spMk id="6" creationId="{DAAD8946-5B92-2B85-C8B1-747FF60C3D28}"/>
          </ac:spMkLst>
        </pc:spChg>
        <pc:spChg chg="mod">
          <ac:chgData name="Clare Bond" userId="88a20119-fa39-4837-ba66-2ec8b766129b" providerId="ADAL" clId="{01922E83-7BBF-4141-B946-D1A13F23DA64}" dt="2025-05-06T10:52:18.134" v="1188" actId="1035"/>
          <ac:spMkLst>
            <pc:docMk/>
            <pc:sldMk cId="2250880275" sldId="464"/>
            <ac:spMk id="11" creationId="{B2AF4BDD-8835-7182-E279-12BD4785BAE7}"/>
          </ac:spMkLst>
        </pc:spChg>
        <pc:spChg chg="mod">
          <ac:chgData name="Clare Bond" userId="88a20119-fa39-4837-ba66-2ec8b766129b" providerId="ADAL" clId="{01922E83-7BBF-4141-B946-D1A13F23DA64}" dt="2025-05-06T10:52:50.491" v="1191" actId="1076"/>
          <ac:spMkLst>
            <pc:docMk/>
            <pc:sldMk cId="2250880275" sldId="464"/>
            <ac:spMk id="14" creationId="{CAE1BD6E-35A7-7DD5-C203-ED8C8A5583C2}"/>
          </ac:spMkLst>
        </pc:spChg>
        <pc:spChg chg="mod">
          <ac:chgData name="Clare Bond" userId="88a20119-fa39-4837-ba66-2ec8b766129b" providerId="ADAL" clId="{01922E83-7BBF-4141-B946-D1A13F23DA64}" dt="2025-05-06T10:52:50.491" v="1191" actId="1076"/>
          <ac:spMkLst>
            <pc:docMk/>
            <pc:sldMk cId="2250880275" sldId="464"/>
            <ac:spMk id="16" creationId="{3CAA3C51-7F66-941F-6627-6CB592FBDB3E}"/>
          </ac:spMkLst>
        </pc:spChg>
        <pc:spChg chg="mod">
          <ac:chgData name="Clare Bond" userId="88a20119-fa39-4837-ba66-2ec8b766129b" providerId="ADAL" clId="{01922E83-7BBF-4141-B946-D1A13F23DA64}" dt="2025-05-06T10:52:50.491" v="1191" actId="1076"/>
          <ac:spMkLst>
            <pc:docMk/>
            <pc:sldMk cId="2250880275" sldId="464"/>
            <ac:spMk id="17" creationId="{F885450F-6E61-3E2E-6FD9-BF580BBCA39D}"/>
          </ac:spMkLst>
        </pc:spChg>
        <pc:spChg chg="mod">
          <ac:chgData name="Clare Bond" userId="88a20119-fa39-4837-ba66-2ec8b766129b" providerId="ADAL" clId="{01922E83-7BBF-4141-B946-D1A13F23DA64}" dt="2025-05-06T10:53:28.056" v="1217" actId="1076"/>
          <ac:spMkLst>
            <pc:docMk/>
            <pc:sldMk cId="2250880275" sldId="464"/>
            <ac:spMk id="20" creationId="{D5372E81-C29B-701E-541E-E0825E82395B}"/>
          </ac:spMkLst>
        </pc:spChg>
        <pc:spChg chg="mod">
          <ac:chgData name="Clare Bond" userId="88a20119-fa39-4837-ba66-2ec8b766129b" providerId="ADAL" clId="{01922E83-7BBF-4141-B946-D1A13F23DA64}" dt="2025-05-06T10:52:50.491" v="1191" actId="1076"/>
          <ac:spMkLst>
            <pc:docMk/>
            <pc:sldMk cId="2250880275" sldId="464"/>
            <ac:spMk id="21" creationId="{9951566E-2090-4BB1-D7FB-5065FA4354E3}"/>
          </ac:spMkLst>
        </pc:spChg>
        <pc:spChg chg="mod">
          <ac:chgData name="Clare Bond" userId="88a20119-fa39-4837-ba66-2ec8b766129b" providerId="ADAL" clId="{01922E83-7BBF-4141-B946-D1A13F23DA64}" dt="2025-05-06T10:52:50.491" v="1191" actId="1076"/>
          <ac:spMkLst>
            <pc:docMk/>
            <pc:sldMk cId="2250880275" sldId="464"/>
            <ac:spMk id="22" creationId="{4BB3738D-C4DB-1CF5-C70B-976BC5B1A8AE}"/>
          </ac:spMkLst>
        </pc:spChg>
        <pc:spChg chg="mod">
          <ac:chgData name="Clare Bond" userId="88a20119-fa39-4837-ba66-2ec8b766129b" providerId="ADAL" clId="{01922E83-7BBF-4141-B946-D1A13F23DA64}" dt="2025-05-06T10:52:18.134" v="1188" actId="1035"/>
          <ac:spMkLst>
            <pc:docMk/>
            <pc:sldMk cId="2250880275" sldId="464"/>
            <ac:spMk id="27" creationId="{D7A8FE7E-E80B-0CBD-1C06-683BF752C089}"/>
          </ac:spMkLst>
        </pc:spChg>
        <pc:spChg chg="add mod">
          <ac:chgData name="Clare Bond" userId="88a20119-fa39-4837-ba66-2ec8b766129b" providerId="ADAL" clId="{01922E83-7BBF-4141-B946-D1A13F23DA64}" dt="2025-05-06T10:52:50.491" v="1191" actId="1076"/>
          <ac:spMkLst>
            <pc:docMk/>
            <pc:sldMk cId="2250880275" sldId="464"/>
            <ac:spMk id="28" creationId="{7ED0D010-D4C5-79C6-551C-C2777A721AAD}"/>
          </ac:spMkLst>
        </pc:spChg>
        <pc:spChg chg="add mod">
          <ac:chgData name="Clare Bond" userId="88a20119-fa39-4837-ba66-2ec8b766129b" providerId="ADAL" clId="{01922E83-7BBF-4141-B946-D1A13F23DA64}" dt="2025-05-06T10:52:46.071" v="1190" actId="1076"/>
          <ac:spMkLst>
            <pc:docMk/>
            <pc:sldMk cId="2250880275" sldId="464"/>
            <ac:spMk id="30" creationId="{84FE4A17-7C7E-2E2A-D38E-E9C93B2EE965}"/>
          </ac:spMkLst>
        </pc:spChg>
        <pc:spChg chg="add mod">
          <ac:chgData name="Clare Bond" userId="88a20119-fa39-4837-ba66-2ec8b766129b" providerId="ADAL" clId="{01922E83-7BBF-4141-B946-D1A13F23DA64}" dt="2025-05-06T10:53:13.817" v="1215" actId="20577"/>
          <ac:spMkLst>
            <pc:docMk/>
            <pc:sldMk cId="2250880275" sldId="464"/>
            <ac:spMk id="32" creationId="{3EEBA24E-0C41-A5C3-DC4C-D8172B3EA1E6}"/>
          </ac:spMkLst>
        </pc:spChg>
        <pc:spChg chg="add mod">
          <ac:chgData name="Clare Bond" userId="88a20119-fa39-4837-ba66-2ec8b766129b" providerId="ADAL" clId="{01922E83-7BBF-4141-B946-D1A13F23DA64}" dt="2025-05-06T10:53:08.686" v="1214" actId="6549"/>
          <ac:spMkLst>
            <pc:docMk/>
            <pc:sldMk cId="2250880275" sldId="464"/>
            <ac:spMk id="33" creationId="{ABC7AD29-6392-6F54-6B16-5C348EE07A58}"/>
          </ac:spMkLst>
        </pc:spChg>
        <pc:spChg chg="add mod">
          <ac:chgData name="Clare Bond" userId="88a20119-fa39-4837-ba66-2ec8b766129b" providerId="ADAL" clId="{01922E83-7BBF-4141-B946-D1A13F23DA64}" dt="2025-05-06T10:52:50.491" v="1191" actId="1076"/>
          <ac:spMkLst>
            <pc:docMk/>
            <pc:sldMk cId="2250880275" sldId="464"/>
            <ac:spMk id="34" creationId="{FE57612A-D8EE-15B1-84D4-A89BF4427FE5}"/>
          </ac:spMkLst>
        </pc:spChg>
        <pc:picChg chg="mod">
          <ac:chgData name="Clare Bond" userId="88a20119-fa39-4837-ba66-2ec8b766129b" providerId="ADAL" clId="{01922E83-7BBF-4141-B946-D1A13F23DA64}" dt="2025-05-06T10:52:18.134" v="1188" actId="1035"/>
          <ac:picMkLst>
            <pc:docMk/>
            <pc:sldMk cId="2250880275" sldId="464"/>
            <ac:picMk id="25" creationId="{14997119-043E-9BBF-759D-234C949681B0}"/>
          </ac:picMkLst>
        </pc:picChg>
        <pc:cxnChg chg="add mod">
          <ac:chgData name="Clare Bond" userId="88a20119-fa39-4837-ba66-2ec8b766129b" providerId="ADAL" clId="{01922E83-7BBF-4141-B946-D1A13F23DA64}" dt="2025-05-06T10:53:23.736" v="1216" actId="196"/>
          <ac:cxnSpMkLst>
            <pc:docMk/>
            <pc:sldMk cId="2250880275" sldId="464"/>
            <ac:cxnSpMk id="24" creationId="{EBA1255D-32C1-EFD5-0BDC-887B451CC57A}"/>
          </ac:cxnSpMkLst>
        </pc:cxnChg>
        <pc:cxnChg chg="add mod">
          <ac:chgData name="Clare Bond" userId="88a20119-fa39-4837-ba66-2ec8b766129b" providerId="ADAL" clId="{01922E83-7BBF-4141-B946-D1A13F23DA64}" dt="2025-05-06T10:53:23.736" v="1216" actId="196"/>
          <ac:cxnSpMkLst>
            <pc:docMk/>
            <pc:sldMk cId="2250880275" sldId="464"/>
            <ac:cxnSpMk id="29" creationId="{5A122CFE-688A-AE0F-135B-45E03270A874}"/>
          </ac:cxnSpMkLst>
        </pc:cxnChg>
        <pc:cxnChg chg="add mod">
          <ac:chgData name="Clare Bond" userId="88a20119-fa39-4837-ba66-2ec8b766129b" providerId="ADAL" clId="{01922E83-7BBF-4141-B946-D1A13F23DA64}" dt="2025-05-06T10:53:23.736" v="1216" actId="196"/>
          <ac:cxnSpMkLst>
            <pc:docMk/>
            <pc:sldMk cId="2250880275" sldId="464"/>
            <ac:cxnSpMk id="31" creationId="{ACD371A9-5E87-30E7-68F8-9FC40DE969E6}"/>
          </ac:cxnSpMkLst>
        </pc:cxnChg>
      </pc:sldChg>
      <pc:sldChg chg="addSp delSp modSp mod delAnim">
        <pc:chgData name="Clare Bond" userId="88a20119-fa39-4837-ba66-2ec8b766129b" providerId="ADAL" clId="{01922E83-7BBF-4141-B946-D1A13F23DA64}" dt="2025-05-06T10:40:59.511" v="1009" actId="1036"/>
        <pc:sldMkLst>
          <pc:docMk/>
          <pc:sldMk cId="2685968036" sldId="465"/>
        </pc:sldMkLst>
        <pc:spChg chg="mod">
          <ac:chgData name="Clare Bond" userId="88a20119-fa39-4837-ba66-2ec8b766129b" providerId="ADAL" clId="{01922E83-7BBF-4141-B946-D1A13F23DA64}" dt="2025-05-06T10:40:59.511" v="1009" actId="1036"/>
          <ac:spMkLst>
            <pc:docMk/>
            <pc:sldMk cId="2685968036" sldId="465"/>
            <ac:spMk id="21" creationId="{5B6BF307-AA91-7129-C95E-EFDA485D17A0}"/>
          </ac:spMkLst>
        </pc:spChg>
        <pc:picChg chg="mod">
          <ac:chgData name="Clare Bond" userId="88a20119-fa39-4837-ba66-2ec8b766129b" providerId="ADAL" clId="{01922E83-7BBF-4141-B946-D1A13F23DA64}" dt="2025-05-06T10:40:59.511" v="1009" actId="1036"/>
          <ac:picMkLst>
            <pc:docMk/>
            <pc:sldMk cId="2685968036" sldId="465"/>
            <ac:picMk id="20" creationId="{7CBFCB2F-81BC-9493-1211-24219069CEA5}"/>
          </ac:picMkLst>
        </pc:picChg>
        <pc:picChg chg="mod">
          <ac:chgData name="Clare Bond" userId="88a20119-fa39-4837-ba66-2ec8b766129b" providerId="ADAL" clId="{01922E83-7BBF-4141-B946-D1A13F23DA64}" dt="2025-05-06T10:39:27.241" v="953" actId="408"/>
          <ac:picMkLst>
            <pc:docMk/>
            <pc:sldMk cId="2685968036" sldId="465"/>
            <ac:picMk id="27" creationId="{CAB707C9-83EB-D2A7-CC90-F011C6702AA4}"/>
          </ac:picMkLst>
        </pc:picChg>
      </pc:sldChg>
      <pc:sldChg chg="addSp delSp modSp mod delAnim modAnim">
        <pc:chgData name="Clare Bond" userId="88a20119-fa39-4837-ba66-2ec8b766129b" providerId="ADAL" clId="{01922E83-7BBF-4141-B946-D1A13F23DA64}" dt="2025-05-06T10:31:33.632" v="763"/>
        <pc:sldMkLst>
          <pc:docMk/>
          <pc:sldMk cId="3056591569" sldId="468"/>
        </pc:sldMkLst>
        <pc:spChg chg="add mod">
          <ac:chgData name="Clare Bond" userId="88a20119-fa39-4837-ba66-2ec8b766129b" providerId="ADAL" clId="{01922E83-7BBF-4141-B946-D1A13F23DA64}" dt="2025-05-06T09:53:53.429" v="739" actId="207"/>
          <ac:spMkLst>
            <pc:docMk/>
            <pc:sldMk cId="3056591569" sldId="468"/>
            <ac:spMk id="3" creationId="{26221325-4837-B2A3-D0DB-69B1B0293AA8}"/>
          </ac:spMkLst>
        </pc:spChg>
        <pc:spChg chg="mod">
          <ac:chgData name="Clare Bond" userId="88a20119-fa39-4837-ba66-2ec8b766129b" providerId="ADAL" clId="{01922E83-7BBF-4141-B946-D1A13F23DA64}" dt="2025-05-06T09:50:10.154" v="736" actId="1037"/>
          <ac:spMkLst>
            <pc:docMk/>
            <pc:sldMk cId="3056591569" sldId="468"/>
            <ac:spMk id="10" creationId="{89B81957-788D-7750-728E-CE167DA58210}"/>
          </ac:spMkLst>
        </pc:spChg>
        <pc:spChg chg="mod">
          <ac:chgData name="Clare Bond" userId="88a20119-fa39-4837-ba66-2ec8b766129b" providerId="ADAL" clId="{01922E83-7BBF-4141-B946-D1A13F23DA64}" dt="2025-05-06T09:23:18.691" v="284" actId="12789"/>
          <ac:spMkLst>
            <pc:docMk/>
            <pc:sldMk cId="3056591569" sldId="468"/>
            <ac:spMk id="11" creationId="{9CE14547-5B91-9B9F-51EF-772EA432CE13}"/>
          </ac:spMkLst>
        </pc:spChg>
        <pc:spChg chg="mod">
          <ac:chgData name="Clare Bond" userId="88a20119-fa39-4837-ba66-2ec8b766129b" providerId="ADAL" clId="{01922E83-7BBF-4141-B946-D1A13F23DA64}" dt="2025-05-06T09:50:10.154" v="736" actId="1037"/>
          <ac:spMkLst>
            <pc:docMk/>
            <pc:sldMk cId="3056591569" sldId="468"/>
            <ac:spMk id="12" creationId="{830ED71E-B2B5-2B21-FC4A-52DEA0EB766A}"/>
          </ac:spMkLst>
        </pc:spChg>
        <pc:spChg chg="mod">
          <ac:chgData name="Clare Bond" userId="88a20119-fa39-4837-ba66-2ec8b766129b" providerId="ADAL" clId="{01922E83-7BBF-4141-B946-D1A13F23DA64}" dt="2025-05-06T09:23:18.691" v="284" actId="12789"/>
          <ac:spMkLst>
            <pc:docMk/>
            <pc:sldMk cId="3056591569" sldId="468"/>
            <ac:spMk id="13" creationId="{8CF9D548-0C64-BE38-91BF-ECB6E6D37317}"/>
          </ac:spMkLst>
        </pc:spChg>
        <pc:spChg chg="mod">
          <ac:chgData name="Clare Bond" userId="88a20119-fa39-4837-ba66-2ec8b766129b" providerId="ADAL" clId="{01922E83-7BBF-4141-B946-D1A13F23DA64}" dt="2025-05-06T09:23:24.152" v="285" actId="12788"/>
          <ac:spMkLst>
            <pc:docMk/>
            <pc:sldMk cId="3056591569" sldId="468"/>
            <ac:spMk id="17" creationId="{D0341374-FAC8-95F4-B25E-AFD74374E1A6}"/>
          </ac:spMkLst>
        </pc:spChg>
        <pc:spChg chg="mod">
          <ac:chgData name="Clare Bond" userId="88a20119-fa39-4837-ba66-2ec8b766129b" providerId="ADAL" clId="{01922E83-7BBF-4141-B946-D1A13F23DA64}" dt="2025-05-06T09:23:11.674" v="283" actId="1037"/>
          <ac:spMkLst>
            <pc:docMk/>
            <pc:sldMk cId="3056591569" sldId="468"/>
            <ac:spMk id="18" creationId="{8AA156BE-4BB7-DD6F-829B-314411011C8C}"/>
          </ac:spMkLst>
        </pc:spChg>
        <pc:spChg chg="mod">
          <ac:chgData name="Clare Bond" userId="88a20119-fa39-4837-ba66-2ec8b766129b" providerId="ADAL" clId="{01922E83-7BBF-4141-B946-D1A13F23DA64}" dt="2025-05-06T09:23:24.152" v="285" actId="12788"/>
          <ac:spMkLst>
            <pc:docMk/>
            <pc:sldMk cId="3056591569" sldId="468"/>
            <ac:spMk id="19" creationId="{DB0617C5-0202-9216-F3FD-6DE0E15057F5}"/>
          </ac:spMkLst>
        </pc:spChg>
        <pc:spChg chg="mod">
          <ac:chgData name="Clare Bond" userId="88a20119-fa39-4837-ba66-2ec8b766129b" providerId="ADAL" clId="{01922E83-7BBF-4141-B946-D1A13F23DA64}" dt="2025-05-06T09:23:18.691" v="284" actId="12789"/>
          <ac:spMkLst>
            <pc:docMk/>
            <pc:sldMk cId="3056591569" sldId="468"/>
            <ac:spMk id="20" creationId="{9C26B5C4-A204-E746-FD30-ADD654A49877}"/>
          </ac:spMkLst>
        </pc:spChg>
        <pc:spChg chg="mod">
          <ac:chgData name="Clare Bond" userId="88a20119-fa39-4837-ba66-2ec8b766129b" providerId="ADAL" clId="{01922E83-7BBF-4141-B946-D1A13F23DA64}" dt="2025-05-06T09:23:18.691" v="284" actId="12789"/>
          <ac:spMkLst>
            <pc:docMk/>
            <pc:sldMk cId="3056591569" sldId="468"/>
            <ac:spMk id="21" creationId="{2E6365B4-EF2C-DB8E-F1CB-4E461C4A0BA8}"/>
          </ac:spMkLst>
        </pc:spChg>
        <pc:spChg chg="add mod">
          <ac:chgData name="Clare Bond" userId="88a20119-fa39-4837-ba66-2ec8b766129b" providerId="ADAL" clId="{01922E83-7BBF-4141-B946-D1A13F23DA64}" dt="2025-05-06T09:50:10.154" v="736" actId="1037"/>
          <ac:spMkLst>
            <pc:docMk/>
            <pc:sldMk cId="3056591569" sldId="468"/>
            <ac:spMk id="25" creationId="{1DDCEB9B-65E1-2C2E-609C-1D7EAE01ABB0}"/>
          </ac:spMkLst>
        </pc:spChg>
        <pc:spChg chg="add mod">
          <ac:chgData name="Clare Bond" userId="88a20119-fa39-4837-ba66-2ec8b766129b" providerId="ADAL" clId="{01922E83-7BBF-4141-B946-D1A13F23DA64}" dt="2025-05-06T09:23:38.087" v="288" actId="20577"/>
          <ac:spMkLst>
            <pc:docMk/>
            <pc:sldMk cId="3056591569" sldId="468"/>
            <ac:spMk id="26" creationId="{2F8ED570-1996-AFD5-B3E7-A46DF48A1001}"/>
          </ac:spMkLst>
        </pc:spChg>
        <pc:spChg chg="mod">
          <ac:chgData name="Clare Bond" userId="88a20119-fa39-4837-ba66-2ec8b766129b" providerId="ADAL" clId="{01922E83-7BBF-4141-B946-D1A13F23DA64}" dt="2025-05-06T09:23:58.403" v="293" actId="6549"/>
          <ac:spMkLst>
            <pc:docMk/>
            <pc:sldMk cId="3056591569" sldId="468"/>
            <ac:spMk id="30" creationId="{2BC3945B-FDCB-B3E4-CB4F-0C15898E8AEC}"/>
          </ac:spMkLst>
        </pc:spChg>
        <pc:spChg chg="mod">
          <ac:chgData name="Clare Bond" userId="88a20119-fa39-4837-ba66-2ec8b766129b" providerId="ADAL" clId="{01922E83-7BBF-4141-B946-D1A13F23DA64}" dt="2025-05-06T09:24:17.710" v="297" actId="6549"/>
          <ac:spMkLst>
            <pc:docMk/>
            <pc:sldMk cId="3056591569" sldId="468"/>
            <ac:spMk id="34" creationId="{D72CCFB5-CA0F-AD75-A9F0-721EF5F15E6B}"/>
          </ac:spMkLst>
        </pc:spChg>
        <pc:spChg chg="add mod">
          <ac:chgData name="Clare Bond" userId="88a20119-fa39-4837-ba66-2ec8b766129b" providerId="ADAL" clId="{01922E83-7BBF-4141-B946-D1A13F23DA64}" dt="2025-05-06T09:23:40.345" v="289" actId="20577"/>
          <ac:spMkLst>
            <pc:docMk/>
            <pc:sldMk cId="3056591569" sldId="468"/>
            <ac:spMk id="38" creationId="{BF04336E-A37D-55FB-B485-8DB95300F515}"/>
          </ac:spMkLst>
        </pc:spChg>
        <pc:spChg chg="add mod">
          <ac:chgData name="Clare Bond" userId="88a20119-fa39-4837-ba66-2ec8b766129b" providerId="ADAL" clId="{01922E83-7BBF-4141-B946-D1A13F23DA64}" dt="2025-05-06T09:54:22.694" v="743" actId="207"/>
          <ac:spMkLst>
            <pc:docMk/>
            <pc:sldMk cId="3056591569" sldId="468"/>
            <ac:spMk id="40" creationId="{9207F688-360F-4B3C-C106-9DD994C0CFED}"/>
          </ac:spMkLst>
        </pc:spChg>
        <pc:spChg chg="add mod">
          <ac:chgData name="Clare Bond" userId="88a20119-fa39-4837-ba66-2ec8b766129b" providerId="ADAL" clId="{01922E83-7BBF-4141-B946-D1A13F23DA64}" dt="2025-05-06T09:24:22.674" v="298" actId="1076"/>
          <ac:spMkLst>
            <pc:docMk/>
            <pc:sldMk cId="3056591569" sldId="468"/>
            <ac:spMk id="43" creationId="{8474C46A-B3A6-91B5-606A-944B8AA32117}"/>
          </ac:spMkLst>
        </pc:spChg>
        <pc:cxnChg chg="mod">
          <ac:chgData name="Clare Bond" userId="88a20119-fa39-4837-ba66-2ec8b766129b" providerId="ADAL" clId="{01922E83-7BBF-4141-B946-D1A13F23DA64}" dt="2025-05-06T09:49:59.450" v="723" actId="14100"/>
          <ac:cxnSpMkLst>
            <pc:docMk/>
            <pc:sldMk cId="3056591569" sldId="468"/>
            <ac:cxnSpMk id="8" creationId="{FC5EC898-5F93-3D5E-714C-C4BAD5A621B9}"/>
          </ac:cxnSpMkLst>
        </pc:cxnChg>
        <pc:cxnChg chg="mod ord">
          <ac:chgData name="Clare Bond" userId="88a20119-fa39-4837-ba66-2ec8b766129b" providerId="ADAL" clId="{01922E83-7BBF-4141-B946-D1A13F23DA64}" dt="2025-05-06T09:50:19.802" v="738" actId="14100"/>
          <ac:cxnSpMkLst>
            <pc:docMk/>
            <pc:sldMk cId="3056591569" sldId="468"/>
            <ac:cxnSpMk id="15" creationId="{403AD3CE-D9AB-7F28-9390-616CE59DD7DF}"/>
          </ac:cxnSpMkLst>
        </pc:cxnChg>
        <pc:cxnChg chg="mod">
          <ac:chgData name="Clare Bond" userId="88a20119-fa39-4837-ba66-2ec8b766129b" providerId="ADAL" clId="{01922E83-7BBF-4141-B946-D1A13F23DA64}" dt="2025-05-06T09:49:59.450" v="723" actId="14100"/>
          <ac:cxnSpMkLst>
            <pc:docMk/>
            <pc:sldMk cId="3056591569" sldId="468"/>
            <ac:cxnSpMk id="16" creationId="{8740BCDB-CF1F-7038-8E71-9C882AB47448}"/>
          </ac:cxnSpMkLst>
        </pc:cxnChg>
        <pc:cxnChg chg="mod">
          <ac:chgData name="Clare Bond" userId="88a20119-fa39-4837-ba66-2ec8b766129b" providerId="ADAL" clId="{01922E83-7BBF-4141-B946-D1A13F23DA64}" dt="2025-05-06T09:49:59.450" v="723" actId="14100"/>
          <ac:cxnSpMkLst>
            <pc:docMk/>
            <pc:sldMk cId="3056591569" sldId="468"/>
            <ac:cxnSpMk id="23" creationId="{4A7A1E1D-C5D7-1B8F-A363-6CE4F80BF470}"/>
          </ac:cxnSpMkLst>
        </pc:cxnChg>
      </pc:sldChg>
      <pc:sldChg chg="addSp delSp modSp mod delAnim modAnim">
        <pc:chgData name="Clare Bond" userId="88a20119-fa39-4837-ba66-2ec8b766129b" providerId="ADAL" clId="{01922E83-7BBF-4141-B946-D1A13F23DA64}" dt="2025-05-06T10:34:58.222" v="817" actId="12788"/>
        <pc:sldMkLst>
          <pc:docMk/>
          <pc:sldMk cId="3382969991" sldId="469"/>
        </pc:sldMkLst>
        <pc:spChg chg="mod">
          <ac:chgData name="Clare Bond" userId="88a20119-fa39-4837-ba66-2ec8b766129b" providerId="ADAL" clId="{01922E83-7BBF-4141-B946-D1A13F23DA64}" dt="2025-05-06T10:33:39.465" v="798" actId="14100"/>
          <ac:spMkLst>
            <pc:docMk/>
            <pc:sldMk cId="3382969991" sldId="469"/>
            <ac:spMk id="11" creationId="{E929C124-E6D1-2565-C6F3-B32FDD5FB610}"/>
          </ac:spMkLst>
        </pc:spChg>
        <pc:spChg chg="mod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12" creationId="{C39DEB38-7CCB-5AD2-87EE-3797A9EAC83A}"/>
          </ac:spMkLst>
        </pc:spChg>
        <pc:spChg chg="mod">
          <ac:chgData name="Clare Bond" userId="88a20119-fa39-4837-ba66-2ec8b766129b" providerId="ADAL" clId="{01922E83-7BBF-4141-B946-D1A13F23DA64}" dt="2025-05-06T10:32:30.457" v="768" actId="1038"/>
          <ac:spMkLst>
            <pc:docMk/>
            <pc:sldMk cId="3382969991" sldId="469"/>
            <ac:spMk id="16" creationId="{38661A0A-DB43-245A-C6F6-807F6475816E}"/>
          </ac:spMkLst>
        </pc:spChg>
        <pc:spChg chg="mod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23" creationId="{599C9312-F8BA-B0C6-844C-2D25E88021D2}"/>
          </ac:spMkLst>
        </pc:spChg>
        <pc:spChg chg="mod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24" creationId="{872D107D-63D4-E8E3-4C4D-5D52DD7E05DE}"/>
          </ac:spMkLst>
        </pc:spChg>
        <pc:spChg chg="mod">
          <ac:chgData name="Clare Bond" userId="88a20119-fa39-4837-ba66-2ec8b766129b" providerId="ADAL" clId="{01922E83-7BBF-4141-B946-D1A13F23DA64}" dt="2025-05-06T10:32:30.457" v="768" actId="1038"/>
          <ac:spMkLst>
            <pc:docMk/>
            <pc:sldMk cId="3382969991" sldId="469"/>
            <ac:spMk id="25" creationId="{2062A097-53E5-FD58-6307-5F3A79A461FB}"/>
          </ac:spMkLst>
        </pc:spChg>
        <pc:spChg chg="mod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34" creationId="{CE6A9937-104A-88C2-E9C3-A5BF9E44FE8A}"/>
          </ac:spMkLst>
        </pc:spChg>
        <pc:spChg chg="mod">
          <ac:chgData name="Clare Bond" userId="88a20119-fa39-4837-ba66-2ec8b766129b" providerId="ADAL" clId="{01922E83-7BBF-4141-B946-D1A13F23DA64}" dt="2025-05-06T10:33:39.465" v="798" actId="14100"/>
          <ac:spMkLst>
            <pc:docMk/>
            <pc:sldMk cId="3382969991" sldId="469"/>
            <ac:spMk id="35" creationId="{8393043A-6B52-9847-93A3-87AAD4F14BC2}"/>
          </ac:spMkLst>
        </pc:spChg>
        <pc:spChg chg="mod">
          <ac:chgData name="Clare Bond" userId="88a20119-fa39-4837-ba66-2ec8b766129b" providerId="ADAL" clId="{01922E83-7BBF-4141-B946-D1A13F23DA64}" dt="2025-05-06T10:32:30.457" v="768" actId="1038"/>
          <ac:spMkLst>
            <pc:docMk/>
            <pc:sldMk cId="3382969991" sldId="469"/>
            <ac:spMk id="36" creationId="{A6D57299-DA97-7906-40AA-929337FD4267}"/>
          </ac:spMkLst>
        </pc:spChg>
        <pc:spChg chg="mod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45" creationId="{6E9E1C26-E176-BEA2-17A4-4245E4DB6844}"/>
          </ac:spMkLst>
        </pc:spChg>
        <pc:spChg chg="mod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46" creationId="{BCC628FE-9CBF-6344-E36F-491A7474F9B7}"/>
          </ac:spMkLst>
        </pc:spChg>
        <pc:spChg chg="add mod modVis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51" creationId="{BD3E7D98-0BA0-4CC4-4E03-2EACCE7F8B61}"/>
          </ac:spMkLst>
        </pc:spChg>
        <pc:spChg chg="add mod modVis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52" creationId="{3F717863-E322-413C-C697-441E0B912F3D}"/>
          </ac:spMkLst>
        </pc:spChg>
        <pc:spChg chg="add mod modVis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53" creationId="{37B4FC16-5BD5-8F44-BC1F-6AF38F351296}"/>
          </ac:spMkLst>
        </pc:spChg>
        <pc:spChg chg="add mod modVis">
          <ac:chgData name="Clare Bond" userId="88a20119-fa39-4837-ba66-2ec8b766129b" providerId="ADAL" clId="{01922E83-7BBF-4141-B946-D1A13F23DA64}" dt="2025-05-06T10:34:58.222" v="817" actId="12788"/>
          <ac:spMkLst>
            <pc:docMk/>
            <pc:sldMk cId="3382969991" sldId="469"/>
            <ac:spMk id="54" creationId="{F9D24EAB-0255-071A-A627-B07E9A3368E8}"/>
          </ac:spMkLst>
        </pc:spChg>
        <pc:cxnChg chg="mod">
          <ac:chgData name="Clare Bond" userId="88a20119-fa39-4837-ba66-2ec8b766129b" providerId="ADAL" clId="{01922E83-7BBF-4141-B946-D1A13F23DA64}" dt="2025-05-06T10:32:18.162" v="764" actId="14100"/>
          <ac:cxnSpMkLst>
            <pc:docMk/>
            <pc:sldMk cId="3382969991" sldId="469"/>
            <ac:cxnSpMk id="10" creationId="{C6BE7BF1-8FE0-C4FF-C829-82EA372E633F}"/>
          </ac:cxnSpMkLst>
        </pc:cxnChg>
        <pc:cxnChg chg="mod">
          <ac:chgData name="Clare Bond" userId="88a20119-fa39-4837-ba66-2ec8b766129b" providerId="ADAL" clId="{01922E83-7BBF-4141-B946-D1A13F23DA64}" dt="2025-05-06T10:33:13.080" v="783" actId="14100"/>
          <ac:cxnSpMkLst>
            <pc:docMk/>
            <pc:sldMk cId="3382969991" sldId="469"/>
            <ac:cxnSpMk id="13" creationId="{0E12B1AF-94D8-7F93-21C3-522C30AA8EB2}"/>
          </ac:cxnSpMkLst>
        </pc:cxnChg>
        <pc:cxnChg chg="mod">
          <ac:chgData name="Clare Bond" userId="88a20119-fa39-4837-ba66-2ec8b766129b" providerId="ADAL" clId="{01922E83-7BBF-4141-B946-D1A13F23DA64}" dt="2025-05-06T10:32:18.162" v="764" actId="14100"/>
          <ac:cxnSpMkLst>
            <pc:docMk/>
            <pc:sldMk cId="3382969991" sldId="469"/>
            <ac:cxnSpMk id="22" creationId="{B6FCE1D8-6430-FCD1-674D-2EC5BD6A30CB}"/>
          </ac:cxnSpMkLst>
        </pc:cxnChg>
        <pc:cxnChg chg="mod">
          <ac:chgData name="Clare Bond" userId="88a20119-fa39-4837-ba66-2ec8b766129b" providerId="ADAL" clId="{01922E83-7BBF-4141-B946-D1A13F23DA64}" dt="2025-05-06T10:33:13.080" v="783" actId="14100"/>
          <ac:cxnSpMkLst>
            <pc:docMk/>
            <pc:sldMk cId="3382969991" sldId="469"/>
            <ac:cxnSpMk id="26" creationId="{790E9ADE-0143-FC52-6D24-776075EAD4D6}"/>
          </ac:cxnSpMkLst>
        </pc:cxnChg>
        <pc:cxnChg chg="mod">
          <ac:chgData name="Clare Bond" userId="88a20119-fa39-4837-ba66-2ec8b766129b" providerId="ADAL" clId="{01922E83-7BBF-4141-B946-D1A13F23DA64}" dt="2025-05-06T10:32:18.162" v="764" actId="14100"/>
          <ac:cxnSpMkLst>
            <pc:docMk/>
            <pc:sldMk cId="3382969991" sldId="469"/>
            <ac:cxnSpMk id="33" creationId="{D9376C34-5DF0-5E82-333F-2DD17D6134D7}"/>
          </ac:cxnSpMkLst>
        </pc:cxnChg>
        <pc:cxnChg chg="mod">
          <ac:chgData name="Clare Bond" userId="88a20119-fa39-4837-ba66-2ec8b766129b" providerId="ADAL" clId="{01922E83-7BBF-4141-B946-D1A13F23DA64}" dt="2025-05-06T10:33:13.080" v="783" actId="14100"/>
          <ac:cxnSpMkLst>
            <pc:docMk/>
            <pc:sldMk cId="3382969991" sldId="469"/>
            <ac:cxnSpMk id="37" creationId="{56CCE12E-5558-0AC3-B7C5-E9A2A5FBFC1D}"/>
          </ac:cxnSpMkLst>
        </pc:cxnChg>
        <pc:cxnChg chg="mod">
          <ac:chgData name="Clare Bond" userId="88a20119-fa39-4837-ba66-2ec8b766129b" providerId="ADAL" clId="{01922E83-7BBF-4141-B946-D1A13F23DA64}" dt="2025-05-06T10:32:18.162" v="764" actId="14100"/>
          <ac:cxnSpMkLst>
            <pc:docMk/>
            <pc:sldMk cId="3382969991" sldId="469"/>
            <ac:cxnSpMk id="44" creationId="{0F45953D-B83F-9CEE-B5F9-FFD03869403F}"/>
          </ac:cxnSpMkLst>
        </pc:cxnChg>
        <pc:cxnChg chg="mod">
          <ac:chgData name="Clare Bond" userId="88a20119-fa39-4837-ba66-2ec8b766129b" providerId="ADAL" clId="{01922E83-7BBF-4141-B946-D1A13F23DA64}" dt="2025-05-06T10:33:13.080" v="783" actId="14100"/>
          <ac:cxnSpMkLst>
            <pc:docMk/>
            <pc:sldMk cId="3382969991" sldId="469"/>
            <ac:cxnSpMk id="48" creationId="{24322026-41AA-9E56-BF57-EA187F9477A4}"/>
          </ac:cxnSpMkLst>
        </pc:cxnChg>
      </pc:sldChg>
      <pc:sldChg chg="addSp delSp modSp mod delAnim modAnim">
        <pc:chgData name="Clare Bond" userId="88a20119-fa39-4837-ba66-2ec8b766129b" providerId="ADAL" clId="{01922E83-7BBF-4141-B946-D1A13F23DA64}" dt="2025-05-06T10:39:15.887" v="951" actId="21"/>
        <pc:sldMkLst>
          <pc:docMk/>
          <pc:sldMk cId="3835298293" sldId="470"/>
        </pc:sldMkLst>
        <pc:spChg chg="add mod modVis">
          <ac:chgData name="Clare Bond" userId="88a20119-fa39-4837-ba66-2ec8b766129b" providerId="ADAL" clId="{01922E83-7BBF-4141-B946-D1A13F23DA64}" dt="2025-05-06T09:30:18.311" v="376" actId="14429"/>
          <ac:spMkLst>
            <pc:docMk/>
            <pc:sldMk cId="3835298293" sldId="470"/>
            <ac:spMk id="2" creationId="{1B0449C1-BACC-30F7-4285-038457D63EEF}"/>
          </ac:spMkLst>
        </pc:spChg>
        <pc:spChg chg="mod">
          <ac:chgData name="Clare Bond" userId="88a20119-fa39-4837-ba66-2ec8b766129b" providerId="ADAL" clId="{01922E83-7BBF-4141-B946-D1A13F23DA64}" dt="2025-05-06T10:35:26.414" v="853" actId="20577"/>
          <ac:spMkLst>
            <pc:docMk/>
            <pc:sldMk cId="3835298293" sldId="470"/>
            <ac:spMk id="7" creationId="{E0666A06-31F1-1DB5-FCB9-A4E9310C82A2}"/>
          </ac:spMkLst>
        </pc:spChg>
        <pc:spChg chg="mod">
          <ac:chgData name="Clare Bond" userId="88a20119-fa39-4837-ba66-2ec8b766129b" providerId="ADAL" clId="{01922E83-7BBF-4141-B946-D1A13F23DA64}" dt="2025-05-06T09:30:16.526" v="375" actId="6549"/>
          <ac:spMkLst>
            <pc:docMk/>
            <pc:sldMk cId="3835298293" sldId="470"/>
            <ac:spMk id="14" creationId="{8705B560-8377-3DF4-8448-B27668097501}"/>
          </ac:spMkLst>
        </pc:spChg>
        <pc:spChg chg="add mod">
          <ac:chgData name="Clare Bond" userId="88a20119-fa39-4837-ba66-2ec8b766129b" providerId="ADAL" clId="{01922E83-7BBF-4141-B946-D1A13F23DA64}" dt="2025-05-06T10:35:59.217" v="864" actId="12788"/>
          <ac:spMkLst>
            <pc:docMk/>
            <pc:sldMk cId="3835298293" sldId="470"/>
            <ac:spMk id="19" creationId="{7BC00337-F44A-8B9E-F6B3-69FA6B3C3DBB}"/>
          </ac:spMkLst>
        </pc:spChg>
        <pc:spChg chg="add mod">
          <ac:chgData name="Clare Bond" userId="88a20119-fa39-4837-ba66-2ec8b766129b" providerId="ADAL" clId="{01922E83-7BBF-4141-B946-D1A13F23DA64}" dt="2025-05-06T10:36:04.419" v="865" actId="12788"/>
          <ac:spMkLst>
            <pc:docMk/>
            <pc:sldMk cId="3835298293" sldId="470"/>
            <ac:spMk id="20" creationId="{4E1230C7-368E-0A95-FBEC-7A933B166C54}"/>
          </ac:spMkLst>
        </pc:spChg>
        <pc:spChg chg="add mod">
          <ac:chgData name="Clare Bond" userId="88a20119-fa39-4837-ba66-2ec8b766129b" providerId="ADAL" clId="{01922E83-7BBF-4141-B946-D1A13F23DA64}" dt="2025-05-06T10:36:08.940" v="866" actId="12788"/>
          <ac:spMkLst>
            <pc:docMk/>
            <pc:sldMk cId="3835298293" sldId="470"/>
            <ac:spMk id="21" creationId="{3E974103-2351-D073-50B5-3BEB5A9FDFA6}"/>
          </ac:spMkLst>
        </pc:spChg>
        <pc:picChg chg="mod">
          <ac:chgData name="Clare Bond" userId="88a20119-fa39-4837-ba66-2ec8b766129b" providerId="ADAL" clId="{01922E83-7BBF-4141-B946-D1A13F23DA64}" dt="2025-05-06T10:39:13.414" v="950" actId="408"/>
          <ac:picMkLst>
            <pc:docMk/>
            <pc:sldMk cId="3835298293" sldId="470"/>
            <ac:picMk id="26" creationId="{DEE78FD8-77FB-5205-BAC9-4794AF8631DA}"/>
          </ac:picMkLst>
        </pc:picChg>
        <pc:picChg chg="mod">
          <ac:chgData name="Clare Bond" userId="88a20119-fa39-4837-ba66-2ec8b766129b" providerId="ADAL" clId="{01922E83-7BBF-4141-B946-D1A13F23DA64}" dt="2025-05-06T10:35:59.217" v="864" actId="12788"/>
          <ac:picMkLst>
            <pc:docMk/>
            <pc:sldMk cId="3835298293" sldId="470"/>
            <ac:picMk id="33" creationId="{DB026439-4C56-9C5F-0863-6B6FBCD75442}"/>
          </ac:picMkLst>
        </pc:picChg>
        <pc:picChg chg="mod">
          <ac:chgData name="Clare Bond" userId="88a20119-fa39-4837-ba66-2ec8b766129b" providerId="ADAL" clId="{01922E83-7BBF-4141-B946-D1A13F23DA64}" dt="2025-05-06T10:36:04.419" v="865" actId="12788"/>
          <ac:picMkLst>
            <pc:docMk/>
            <pc:sldMk cId="3835298293" sldId="470"/>
            <ac:picMk id="34" creationId="{238BA53B-236F-B5F6-1672-591272B400D6}"/>
          </ac:picMkLst>
        </pc:picChg>
        <pc:picChg chg="mod">
          <ac:chgData name="Clare Bond" userId="88a20119-fa39-4837-ba66-2ec8b766129b" providerId="ADAL" clId="{01922E83-7BBF-4141-B946-D1A13F23DA64}" dt="2025-05-06T10:36:08.940" v="866" actId="12788"/>
          <ac:picMkLst>
            <pc:docMk/>
            <pc:sldMk cId="3835298293" sldId="470"/>
            <ac:picMk id="36" creationId="{8E13B59B-B804-E91B-F93B-D681BA1E1094}"/>
          </ac:picMkLst>
        </pc:picChg>
        <pc:picChg chg="mod">
          <ac:chgData name="Clare Bond" userId="88a20119-fa39-4837-ba66-2ec8b766129b" providerId="ADAL" clId="{01922E83-7BBF-4141-B946-D1A13F23DA64}" dt="2025-05-06T10:36:04.419" v="865" actId="12788"/>
          <ac:picMkLst>
            <pc:docMk/>
            <pc:sldMk cId="3835298293" sldId="470"/>
            <ac:picMk id="37" creationId="{75087205-B9C1-DDC3-EDB1-64137BAEAEBA}"/>
          </ac:picMkLst>
        </pc:picChg>
        <pc:picChg chg="mod">
          <ac:chgData name="Clare Bond" userId="88a20119-fa39-4837-ba66-2ec8b766129b" providerId="ADAL" clId="{01922E83-7BBF-4141-B946-D1A13F23DA64}" dt="2025-05-06T10:36:08.940" v="866" actId="12788"/>
          <ac:picMkLst>
            <pc:docMk/>
            <pc:sldMk cId="3835298293" sldId="470"/>
            <ac:picMk id="38" creationId="{75978B33-68DD-380B-54CB-CD7E6F3CE8CB}"/>
          </ac:picMkLst>
        </pc:picChg>
        <pc:picChg chg="mod">
          <ac:chgData name="Clare Bond" userId="88a20119-fa39-4837-ba66-2ec8b766129b" providerId="ADAL" clId="{01922E83-7BBF-4141-B946-D1A13F23DA64}" dt="2025-05-06T10:35:59.217" v="864" actId="12788"/>
          <ac:picMkLst>
            <pc:docMk/>
            <pc:sldMk cId="3835298293" sldId="470"/>
            <ac:picMk id="39" creationId="{35ADE913-70B8-E4D9-DA2F-016A517EB84F}"/>
          </ac:picMkLst>
        </pc:picChg>
      </pc:sldChg>
      <pc:sldChg chg="addSp delSp modSp mod delAnim modAnim">
        <pc:chgData name="Clare Bond" userId="88a20119-fa39-4837-ba66-2ec8b766129b" providerId="ADAL" clId="{01922E83-7BBF-4141-B946-D1A13F23DA64}" dt="2025-05-06T10:38:50.728" v="948"/>
        <pc:sldMkLst>
          <pc:docMk/>
          <pc:sldMk cId="2809405312" sldId="471"/>
        </pc:sldMkLst>
        <pc:spChg chg="add mod modVis">
          <ac:chgData name="Clare Bond" userId="88a20119-fa39-4837-ba66-2ec8b766129b" providerId="ADAL" clId="{01922E83-7BBF-4141-B946-D1A13F23DA64}" dt="2025-05-06T09:31:02.916" v="395" actId="14429"/>
          <ac:spMkLst>
            <pc:docMk/>
            <pc:sldMk cId="2809405312" sldId="471"/>
            <ac:spMk id="2" creationId="{C3735670-0BD8-F6AE-D4D1-8D4ECDD485C4}"/>
          </ac:spMkLst>
        </pc:spChg>
        <pc:spChg chg="mod">
          <ac:chgData name="Clare Bond" userId="88a20119-fa39-4837-ba66-2ec8b766129b" providerId="ADAL" clId="{01922E83-7BBF-4141-B946-D1A13F23DA64}" dt="2025-05-06T09:30:59.566" v="392" actId="6549"/>
          <ac:spMkLst>
            <pc:docMk/>
            <pc:sldMk cId="2809405312" sldId="471"/>
            <ac:spMk id="17" creationId="{ECEBA710-FEA0-D001-478F-0FBA409C7792}"/>
          </ac:spMkLst>
        </pc:spChg>
        <pc:spChg chg="mod">
          <ac:chgData name="Clare Bond" userId="88a20119-fa39-4837-ba66-2ec8b766129b" providerId="ADAL" clId="{01922E83-7BBF-4141-B946-D1A13F23DA64}" dt="2025-05-06T09:31:00.745" v="393" actId="6549"/>
          <ac:spMkLst>
            <pc:docMk/>
            <pc:sldMk cId="2809405312" sldId="471"/>
            <ac:spMk id="28" creationId="{47139F49-56C8-2419-8DBC-8F397E322254}"/>
          </ac:spMkLst>
        </pc:spChg>
        <pc:spChg chg="add mod modVis">
          <ac:chgData name="Clare Bond" userId="88a20119-fa39-4837-ba66-2ec8b766129b" providerId="ADAL" clId="{01922E83-7BBF-4141-B946-D1A13F23DA64}" dt="2025-05-06T09:31:02.640" v="394" actId="14429"/>
          <ac:spMkLst>
            <pc:docMk/>
            <pc:sldMk cId="2809405312" sldId="471"/>
            <ac:spMk id="33" creationId="{8440387F-17CD-3B3D-DA64-CB0A37E26780}"/>
          </ac:spMkLst>
        </pc:spChg>
        <pc:picChg chg="mod">
          <ac:chgData name="Clare Bond" userId="88a20119-fa39-4837-ba66-2ec8b766129b" providerId="ADAL" clId="{01922E83-7BBF-4141-B946-D1A13F23DA64}" dt="2025-05-06T10:38:27.798" v="945" actId="1035"/>
          <ac:picMkLst>
            <pc:docMk/>
            <pc:sldMk cId="2809405312" sldId="471"/>
            <ac:picMk id="9" creationId="{FE637CA6-EFD9-FEE9-667D-B6BF81DEFF3C}"/>
          </ac:picMkLst>
        </pc:picChg>
      </pc:sldChg>
      <pc:sldChg chg="addSp delSp modSp mod delAnim modAnim">
        <pc:chgData name="Clare Bond" userId="88a20119-fa39-4837-ba66-2ec8b766129b" providerId="ADAL" clId="{01922E83-7BBF-4141-B946-D1A13F23DA64}" dt="2025-05-06T10:40:15.699" v="986" actId="1038"/>
        <pc:sldMkLst>
          <pc:docMk/>
          <pc:sldMk cId="2260480551" sldId="473"/>
        </pc:sldMkLst>
        <pc:spChg chg="mod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9" creationId="{5D4414EC-004F-CC81-4CE6-88ED5DD9D1A8}"/>
          </ac:spMkLst>
        </pc:spChg>
        <pc:spChg chg="mod">
          <ac:chgData name="Clare Bond" userId="88a20119-fa39-4837-ba66-2ec8b766129b" providerId="ADAL" clId="{01922E83-7BBF-4141-B946-D1A13F23DA64}" dt="2025-05-06T09:33:48.507" v="462" actId="6549"/>
          <ac:spMkLst>
            <pc:docMk/>
            <pc:sldMk cId="2260480551" sldId="473"/>
            <ac:spMk id="12" creationId="{E39D7E45-A317-8EEC-ADAA-1A264108FD54}"/>
          </ac:spMkLst>
        </pc:spChg>
        <pc:spChg chg="mod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19" creationId="{D88EE9DA-1907-E31A-9934-A2F680F66FEE}"/>
          </ac:spMkLst>
        </pc:spChg>
        <pc:spChg chg="mod">
          <ac:chgData name="Clare Bond" userId="88a20119-fa39-4837-ba66-2ec8b766129b" providerId="ADAL" clId="{01922E83-7BBF-4141-B946-D1A13F23DA64}" dt="2025-05-06T09:32:34.283" v="426" actId="6549"/>
          <ac:spMkLst>
            <pc:docMk/>
            <pc:sldMk cId="2260480551" sldId="473"/>
            <ac:spMk id="20" creationId="{B8FDC232-271E-AA21-3911-4CCEC21B3547}"/>
          </ac:spMkLst>
        </pc:spChg>
        <pc:spChg chg="mod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21" creationId="{41942901-049B-B7C7-6ECE-06AF3E8B8429}"/>
          </ac:spMkLst>
        </pc:spChg>
        <pc:spChg chg="mod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24" creationId="{51955B22-DDED-FC2A-DF6C-4B906DDDD5A5}"/>
          </ac:spMkLst>
        </pc:spChg>
        <pc:spChg chg="add mod modVis">
          <ac:chgData name="Clare Bond" userId="88a20119-fa39-4837-ba66-2ec8b766129b" providerId="ADAL" clId="{01922E83-7BBF-4141-B946-D1A13F23DA64}" dt="2025-05-06T09:32:39.558" v="432" actId="14429"/>
          <ac:spMkLst>
            <pc:docMk/>
            <pc:sldMk cId="2260480551" sldId="473"/>
            <ac:spMk id="29" creationId="{61C8F116-698A-AF2F-9D85-E125D93CA0CF}"/>
          </ac:spMkLst>
        </pc:spChg>
        <pc:spChg chg="add mod modVis">
          <ac:chgData name="Clare Bond" userId="88a20119-fa39-4837-ba66-2ec8b766129b" providerId="ADAL" clId="{01922E83-7BBF-4141-B946-D1A13F23DA64}" dt="2025-05-06T09:32:39.195" v="431" actId="14429"/>
          <ac:spMkLst>
            <pc:docMk/>
            <pc:sldMk cId="2260480551" sldId="473"/>
            <ac:spMk id="30" creationId="{73D59953-BE0B-E04B-F467-C693434C35FF}"/>
          </ac:spMkLst>
        </pc:spChg>
        <pc:spChg chg="mod">
          <ac:chgData name="Clare Bond" userId="88a20119-fa39-4837-ba66-2ec8b766129b" providerId="ADAL" clId="{01922E83-7BBF-4141-B946-D1A13F23DA64}" dt="2025-05-06T09:32:35.363" v="427" actId="6549"/>
          <ac:spMkLst>
            <pc:docMk/>
            <pc:sldMk cId="2260480551" sldId="473"/>
            <ac:spMk id="33" creationId="{04CAB150-629A-04FC-EAF3-80E6F2568F53}"/>
          </ac:spMkLst>
        </pc:spChg>
        <pc:spChg chg="mod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35" creationId="{3319DD22-F655-FF28-D2E6-76388E3F9024}"/>
          </ac:spMkLst>
        </pc:spChg>
        <pc:spChg chg="mod">
          <ac:chgData name="Clare Bond" userId="88a20119-fa39-4837-ba66-2ec8b766129b" providerId="ADAL" clId="{01922E83-7BBF-4141-B946-D1A13F23DA64}" dt="2025-05-06T09:33:50.180" v="464" actId="6549"/>
          <ac:spMkLst>
            <pc:docMk/>
            <pc:sldMk cId="2260480551" sldId="473"/>
            <ac:spMk id="36" creationId="{3CE38C56-475B-5CD7-400A-0E7283E49BED}"/>
          </ac:spMkLst>
        </pc:spChg>
        <pc:spChg chg="mod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41" creationId="{3D627338-4D5D-8CCD-90E9-B99518A3363A}"/>
          </ac:spMkLst>
        </pc:spChg>
        <pc:spChg chg="mod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43" creationId="{055FB794-0EE5-3F96-F58E-454C9CB2261F}"/>
          </ac:spMkLst>
        </pc:spChg>
        <pc:spChg chg="mod">
          <ac:chgData name="Clare Bond" userId="88a20119-fa39-4837-ba66-2ec8b766129b" providerId="ADAL" clId="{01922E83-7BBF-4141-B946-D1A13F23DA64}" dt="2025-05-06T09:32:37.293" v="428" actId="6549"/>
          <ac:spMkLst>
            <pc:docMk/>
            <pc:sldMk cId="2260480551" sldId="473"/>
            <ac:spMk id="44" creationId="{1BE8107E-910B-2912-12E3-C0FF1FBB94EF}"/>
          </ac:spMkLst>
        </pc:spChg>
        <pc:spChg chg="mod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47" creationId="{1689BD18-B268-E10B-9788-5906131F204A}"/>
          </ac:spMkLst>
        </pc:spChg>
        <pc:spChg chg="mod">
          <ac:chgData name="Clare Bond" userId="88a20119-fa39-4837-ba66-2ec8b766129b" providerId="ADAL" clId="{01922E83-7BBF-4141-B946-D1A13F23DA64}" dt="2025-05-06T09:33:52.854" v="465" actId="6549"/>
          <ac:spMkLst>
            <pc:docMk/>
            <pc:sldMk cId="2260480551" sldId="473"/>
            <ac:spMk id="48" creationId="{B4AC8784-AA16-1F70-1F8F-0711D7E4CFCB}"/>
          </ac:spMkLst>
        </pc:spChg>
        <pc:spChg chg="add mod modVis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53" creationId="{969E0597-C220-D1AB-25E8-F01BFC41049A}"/>
          </ac:spMkLst>
        </pc:spChg>
        <pc:spChg chg="add mod modVis">
          <ac:chgData name="Clare Bond" userId="88a20119-fa39-4837-ba66-2ec8b766129b" providerId="ADAL" clId="{01922E83-7BBF-4141-B946-D1A13F23DA64}" dt="2025-05-06T09:32:38.512" v="429" actId="14429"/>
          <ac:spMkLst>
            <pc:docMk/>
            <pc:sldMk cId="2260480551" sldId="473"/>
            <ac:spMk id="54" creationId="{E31F2610-895F-4339-9C15-5AB9B7FBCFCF}"/>
          </ac:spMkLst>
        </pc:spChg>
        <pc:spChg chg="add mod modVis">
          <ac:chgData name="Clare Bond" userId="88a20119-fa39-4837-ba66-2ec8b766129b" providerId="ADAL" clId="{01922E83-7BBF-4141-B946-D1A13F23DA64}" dt="2025-05-06T10:40:15.699" v="986" actId="1038"/>
          <ac:spMkLst>
            <pc:docMk/>
            <pc:sldMk cId="2260480551" sldId="473"/>
            <ac:spMk id="55" creationId="{25F9B422-769E-DA16-34CD-A2E0130C74A7}"/>
          </ac:spMkLst>
        </pc:spChg>
        <pc:spChg chg="add mod modVis">
          <ac:chgData name="Clare Bond" userId="88a20119-fa39-4837-ba66-2ec8b766129b" providerId="ADAL" clId="{01922E83-7BBF-4141-B946-D1A13F23DA64}" dt="2025-05-06T09:33:54.616" v="468" actId="14429"/>
          <ac:spMkLst>
            <pc:docMk/>
            <pc:sldMk cId="2260480551" sldId="473"/>
            <ac:spMk id="56" creationId="{166211C4-401C-3C0A-5F53-9D2711095C4B}"/>
          </ac:spMkLst>
        </pc:spChg>
        <pc:spChg chg="add mod modVis">
          <ac:chgData name="Clare Bond" userId="88a20119-fa39-4837-ba66-2ec8b766129b" providerId="ADAL" clId="{01922E83-7BBF-4141-B946-D1A13F23DA64}" dt="2025-05-06T09:33:54.236" v="467" actId="14429"/>
          <ac:spMkLst>
            <pc:docMk/>
            <pc:sldMk cId="2260480551" sldId="473"/>
            <ac:spMk id="57" creationId="{CFD940E8-C14F-A75F-EFA5-B286E421925B}"/>
          </ac:spMkLst>
        </pc:spChg>
        <pc:spChg chg="add mod modVis">
          <ac:chgData name="Clare Bond" userId="88a20119-fa39-4837-ba66-2ec8b766129b" providerId="ADAL" clId="{01922E83-7BBF-4141-B946-D1A13F23DA64}" dt="2025-05-06T09:33:53.771" v="466" actId="14429"/>
          <ac:spMkLst>
            <pc:docMk/>
            <pc:sldMk cId="2260480551" sldId="473"/>
            <ac:spMk id="58" creationId="{1AF383FC-8543-3D8A-6960-E98BB3ED59A3}"/>
          </ac:spMkLst>
        </pc:spChg>
      </pc:sldChg>
      <pc:sldChg chg="addSp delSp modSp mod delAnim modAnim">
        <pc:chgData name="Clare Bond" userId="88a20119-fa39-4837-ba66-2ec8b766129b" providerId="ADAL" clId="{01922E83-7BBF-4141-B946-D1A13F23DA64}" dt="2025-05-06T10:51:16.537" v="1167" actId="478"/>
        <pc:sldMkLst>
          <pc:docMk/>
          <pc:sldMk cId="2200529970" sldId="475"/>
        </pc:sldMkLst>
        <pc:spChg chg="mod">
          <ac:chgData name="Clare Bond" userId="88a20119-fa39-4837-ba66-2ec8b766129b" providerId="ADAL" clId="{01922E83-7BBF-4141-B946-D1A13F23DA64}" dt="2025-05-06T09:42:44.174" v="634" actId="6549"/>
          <ac:spMkLst>
            <pc:docMk/>
            <pc:sldMk cId="2200529970" sldId="475"/>
            <ac:spMk id="9" creationId="{D42CE581-FBEA-FC2C-8351-B76E34B5B7CA}"/>
          </ac:spMkLst>
        </pc:spChg>
        <pc:spChg chg="mod">
          <ac:chgData name="Clare Bond" userId="88a20119-fa39-4837-ba66-2ec8b766129b" providerId="ADAL" clId="{01922E83-7BBF-4141-B946-D1A13F23DA64}" dt="2025-05-06T09:42:41.328" v="631" actId="6549"/>
          <ac:spMkLst>
            <pc:docMk/>
            <pc:sldMk cId="2200529970" sldId="475"/>
            <ac:spMk id="20" creationId="{C1703500-C808-B797-10CF-979D6803E229}"/>
          </ac:spMkLst>
        </pc:spChg>
        <pc:spChg chg="mod">
          <ac:chgData name="Clare Bond" userId="88a20119-fa39-4837-ba66-2ec8b766129b" providerId="ADAL" clId="{01922E83-7BBF-4141-B946-D1A13F23DA64}" dt="2025-05-06T09:42:42.705" v="633" actId="6549"/>
          <ac:spMkLst>
            <pc:docMk/>
            <pc:sldMk cId="2200529970" sldId="475"/>
            <ac:spMk id="31" creationId="{D51CA3EE-B4AE-677B-C655-98D8BB278693}"/>
          </ac:spMkLst>
        </pc:spChg>
        <pc:spChg chg="mod">
          <ac:chgData name="Clare Bond" userId="88a20119-fa39-4837-ba66-2ec8b766129b" providerId="ADAL" clId="{01922E83-7BBF-4141-B946-D1A13F23DA64}" dt="2025-05-06T09:42:45.152" v="635" actId="6549"/>
          <ac:spMkLst>
            <pc:docMk/>
            <pc:sldMk cId="2200529970" sldId="475"/>
            <ac:spMk id="42" creationId="{46A6A579-9AFB-636E-038C-3519CB18321B}"/>
          </ac:spMkLst>
        </pc:spChg>
        <pc:spChg chg="add mod modVis">
          <ac:chgData name="Clare Bond" userId="88a20119-fa39-4837-ba66-2ec8b766129b" providerId="ADAL" clId="{01922E83-7BBF-4141-B946-D1A13F23DA64}" dt="2025-05-06T09:42:48.225" v="639" actId="14429"/>
          <ac:spMkLst>
            <pc:docMk/>
            <pc:sldMk cId="2200529970" sldId="475"/>
            <ac:spMk id="51" creationId="{6E843585-3E42-1BFE-9445-9F17A462B478}"/>
          </ac:spMkLst>
        </pc:spChg>
        <pc:spChg chg="add mod modVis">
          <ac:chgData name="Clare Bond" userId="88a20119-fa39-4837-ba66-2ec8b766129b" providerId="ADAL" clId="{01922E83-7BBF-4141-B946-D1A13F23DA64}" dt="2025-05-06T09:42:47.877" v="638" actId="14429"/>
          <ac:spMkLst>
            <pc:docMk/>
            <pc:sldMk cId="2200529970" sldId="475"/>
            <ac:spMk id="52" creationId="{78DAF76C-D7E8-1DF4-024C-9F1E748193AF}"/>
          </ac:spMkLst>
        </pc:spChg>
        <pc:spChg chg="add mod modVis">
          <ac:chgData name="Clare Bond" userId="88a20119-fa39-4837-ba66-2ec8b766129b" providerId="ADAL" clId="{01922E83-7BBF-4141-B946-D1A13F23DA64}" dt="2025-05-06T09:42:47.478" v="637" actId="14429"/>
          <ac:spMkLst>
            <pc:docMk/>
            <pc:sldMk cId="2200529970" sldId="475"/>
            <ac:spMk id="53" creationId="{D9E6D7DC-F5EA-882D-AFF2-3AADDF236540}"/>
          </ac:spMkLst>
        </pc:spChg>
        <pc:spChg chg="add mod modVis">
          <ac:chgData name="Clare Bond" userId="88a20119-fa39-4837-ba66-2ec8b766129b" providerId="ADAL" clId="{01922E83-7BBF-4141-B946-D1A13F23DA64}" dt="2025-05-06T09:42:47.051" v="636" actId="14429"/>
          <ac:spMkLst>
            <pc:docMk/>
            <pc:sldMk cId="2200529970" sldId="475"/>
            <ac:spMk id="54" creationId="{7437F3A1-BC64-F02A-4C5F-D2BFA3984F4F}"/>
          </ac:spMkLst>
        </pc:spChg>
      </pc:sldChg>
      <pc:sldChg chg="addSp delSp modSp mod">
        <pc:chgData name="Clare Bond" userId="88a20119-fa39-4837-ba66-2ec8b766129b" providerId="ADAL" clId="{01922E83-7BBF-4141-B946-D1A13F23DA64}" dt="2025-05-06T10:39:46.211" v="960" actId="21"/>
        <pc:sldMkLst>
          <pc:docMk/>
          <pc:sldMk cId="892367518" sldId="478"/>
        </pc:sldMkLst>
        <pc:picChg chg="mod">
          <ac:chgData name="Clare Bond" userId="88a20119-fa39-4837-ba66-2ec8b766129b" providerId="ADAL" clId="{01922E83-7BBF-4141-B946-D1A13F23DA64}" dt="2025-05-06T10:39:44.500" v="959" actId="408"/>
          <ac:picMkLst>
            <pc:docMk/>
            <pc:sldMk cId="892367518" sldId="478"/>
            <ac:picMk id="24" creationId="{86566478-C4DE-01EF-C862-F30F602DF39D}"/>
          </ac:picMkLst>
        </pc:picChg>
      </pc:sldChg>
      <pc:sldChg chg="addSp delSp modSp mod">
        <pc:chgData name="Clare Bond" userId="88a20119-fa39-4837-ba66-2ec8b766129b" providerId="ADAL" clId="{01922E83-7BBF-4141-B946-D1A13F23DA64}" dt="2025-05-06T10:39:57.434" v="963" actId="21"/>
        <pc:sldMkLst>
          <pc:docMk/>
          <pc:sldMk cId="1796073756" sldId="708"/>
        </pc:sldMkLst>
        <pc:picChg chg="mod">
          <ac:chgData name="Clare Bond" userId="88a20119-fa39-4837-ba66-2ec8b766129b" providerId="ADAL" clId="{01922E83-7BBF-4141-B946-D1A13F23DA64}" dt="2025-05-06T10:39:54.036" v="962" actId="408"/>
          <ac:picMkLst>
            <pc:docMk/>
            <pc:sldMk cId="1796073756" sldId="708"/>
            <ac:picMk id="22" creationId="{624A760F-774F-D2AA-AA42-405B3B412E66}"/>
          </ac:picMkLst>
        </pc:picChg>
      </pc:sldChg>
      <pc:sldChg chg="addSp delSp modSp mod delAnim modAnim">
        <pc:chgData name="Clare Bond" userId="88a20119-fa39-4837-ba66-2ec8b766129b" providerId="ADAL" clId="{01922E83-7BBF-4141-B946-D1A13F23DA64}" dt="2025-05-06T09:47:40.030" v="713" actId="1076"/>
        <pc:sldMkLst>
          <pc:docMk/>
          <pc:sldMk cId="672237694" sldId="722"/>
        </pc:sldMkLst>
        <pc:spChg chg="add mod modVis">
          <ac:chgData name="Clare Bond" userId="88a20119-fa39-4837-ba66-2ec8b766129b" providerId="ADAL" clId="{01922E83-7BBF-4141-B946-D1A13F23DA64}" dt="2025-05-06T09:11:57.989" v="210" actId="14429"/>
          <ac:spMkLst>
            <pc:docMk/>
            <pc:sldMk cId="672237694" sldId="722"/>
            <ac:spMk id="11" creationId="{39A5C2D7-0BC7-CEAA-9F54-9928E390F0E5}"/>
          </ac:spMkLst>
        </pc:spChg>
        <pc:spChg chg="mod">
          <ac:chgData name="Clare Bond" userId="88a20119-fa39-4837-ba66-2ec8b766129b" providerId="ADAL" clId="{01922E83-7BBF-4141-B946-D1A13F23DA64}" dt="2025-05-06T09:11:56.201" v="209" actId="6549"/>
          <ac:spMkLst>
            <pc:docMk/>
            <pc:sldMk cId="672237694" sldId="722"/>
            <ac:spMk id="17" creationId="{B268063E-4AFE-AEBE-0DC1-DA2811A37352}"/>
          </ac:spMkLst>
        </pc:spChg>
        <pc:spChg chg="mod">
          <ac:chgData name="Clare Bond" userId="88a20119-fa39-4837-ba66-2ec8b766129b" providerId="ADAL" clId="{01922E83-7BBF-4141-B946-D1A13F23DA64}" dt="2025-05-06T09:12:11.493" v="219" actId="6549"/>
          <ac:spMkLst>
            <pc:docMk/>
            <pc:sldMk cId="672237694" sldId="722"/>
            <ac:spMk id="24" creationId="{732AF2BC-763C-9E84-F617-F739B84D125E}"/>
          </ac:spMkLst>
        </pc:spChg>
        <pc:spChg chg="mod">
          <ac:chgData name="Clare Bond" userId="88a20119-fa39-4837-ba66-2ec8b766129b" providerId="ADAL" clId="{01922E83-7BBF-4141-B946-D1A13F23DA64}" dt="2025-05-06T09:12:29.975" v="233" actId="6549"/>
          <ac:spMkLst>
            <pc:docMk/>
            <pc:sldMk cId="672237694" sldId="722"/>
            <ac:spMk id="25" creationId="{3CEA09C9-07B0-0B72-80DB-81578942CEE0}"/>
          </ac:spMkLst>
        </pc:spChg>
        <pc:spChg chg="add mod modVis">
          <ac:chgData name="Clare Bond" userId="88a20119-fa39-4837-ba66-2ec8b766129b" providerId="ADAL" clId="{01922E83-7BBF-4141-B946-D1A13F23DA64}" dt="2025-05-06T09:12:13.380" v="220" actId="14429"/>
          <ac:spMkLst>
            <pc:docMk/>
            <pc:sldMk cId="672237694" sldId="722"/>
            <ac:spMk id="34" creationId="{30D751FF-6B33-5C86-881E-7474F459938F}"/>
          </ac:spMkLst>
        </pc:spChg>
        <pc:spChg chg="mod">
          <ac:chgData name="Clare Bond" userId="88a20119-fa39-4837-ba66-2ec8b766129b" providerId="ADAL" clId="{01922E83-7BBF-4141-B946-D1A13F23DA64}" dt="2025-05-06T09:47:40.030" v="713" actId="1076"/>
          <ac:spMkLst>
            <pc:docMk/>
            <pc:sldMk cId="672237694" sldId="722"/>
            <ac:spMk id="35" creationId="{BD3A72A2-581A-9C64-9316-A39BD7076B52}"/>
          </ac:spMkLst>
        </pc:spChg>
        <pc:spChg chg="add mod modVis">
          <ac:chgData name="Clare Bond" userId="88a20119-fa39-4837-ba66-2ec8b766129b" providerId="ADAL" clId="{01922E83-7BBF-4141-B946-D1A13F23DA64}" dt="2025-05-06T09:12:32.119" v="234" actId="14429"/>
          <ac:spMkLst>
            <pc:docMk/>
            <pc:sldMk cId="672237694" sldId="722"/>
            <ac:spMk id="36" creationId="{A3B7478A-3695-A54F-C069-E3BC694872C6}"/>
          </ac:spMkLst>
        </pc:spChg>
      </pc:sldChg>
      <pc:sldChg chg="modSp mod">
        <pc:chgData name="Clare Bond" userId="88a20119-fa39-4837-ba66-2ec8b766129b" providerId="ADAL" clId="{01922E83-7BBF-4141-B946-D1A13F23DA64}" dt="2025-05-06T09:45:31.914" v="688" actId="167"/>
        <pc:sldMkLst>
          <pc:docMk/>
          <pc:sldMk cId="2844286239" sldId="724"/>
        </pc:sldMkLst>
        <pc:spChg chg="mod">
          <ac:chgData name="Clare Bond" userId="88a20119-fa39-4837-ba66-2ec8b766129b" providerId="ADAL" clId="{01922E83-7BBF-4141-B946-D1A13F23DA64}" dt="2025-05-06T09:45:21.460" v="685" actId="1076"/>
          <ac:spMkLst>
            <pc:docMk/>
            <pc:sldMk cId="2844286239" sldId="724"/>
            <ac:spMk id="29" creationId="{C76B8639-D8CF-33AB-91C8-FB104354E210}"/>
          </ac:spMkLst>
        </pc:spChg>
        <pc:cxnChg chg="mod ord">
          <ac:chgData name="Clare Bond" userId="88a20119-fa39-4837-ba66-2ec8b766129b" providerId="ADAL" clId="{01922E83-7BBF-4141-B946-D1A13F23DA64}" dt="2025-05-06T09:45:31.914" v="688" actId="167"/>
          <ac:cxnSpMkLst>
            <pc:docMk/>
            <pc:sldMk cId="2844286239" sldId="724"/>
            <ac:cxnSpMk id="38" creationId="{E7289EED-4830-5238-DBE1-E7E07DA15403}"/>
          </ac:cxnSpMkLst>
        </pc:cxnChg>
        <pc:cxnChg chg="mod ord">
          <ac:chgData name="Clare Bond" userId="88a20119-fa39-4837-ba66-2ec8b766129b" providerId="ADAL" clId="{01922E83-7BBF-4141-B946-D1A13F23DA64}" dt="2025-05-06T09:45:31.914" v="688" actId="167"/>
          <ac:cxnSpMkLst>
            <pc:docMk/>
            <pc:sldMk cId="2844286239" sldId="724"/>
            <ac:cxnSpMk id="39" creationId="{35BC8221-939B-598E-5FB1-FB59BE95AFC0}"/>
          </ac:cxnSpMkLst>
        </pc:cxnChg>
        <pc:cxnChg chg="mod ord">
          <ac:chgData name="Clare Bond" userId="88a20119-fa39-4837-ba66-2ec8b766129b" providerId="ADAL" clId="{01922E83-7BBF-4141-B946-D1A13F23DA64}" dt="2025-05-06T09:45:31.914" v="688" actId="167"/>
          <ac:cxnSpMkLst>
            <pc:docMk/>
            <pc:sldMk cId="2844286239" sldId="724"/>
            <ac:cxnSpMk id="42" creationId="{730D2C3C-134C-9295-CE1A-A36407945FB5}"/>
          </ac:cxnSpMkLst>
        </pc:cxnChg>
        <pc:cxnChg chg="mod ord">
          <ac:chgData name="Clare Bond" userId="88a20119-fa39-4837-ba66-2ec8b766129b" providerId="ADAL" clId="{01922E83-7BBF-4141-B946-D1A13F23DA64}" dt="2025-05-06T09:45:31.914" v="688" actId="167"/>
          <ac:cxnSpMkLst>
            <pc:docMk/>
            <pc:sldMk cId="2844286239" sldId="724"/>
            <ac:cxnSpMk id="46" creationId="{B1EDBC56-7299-AEB1-0746-E86B33306181}"/>
          </ac:cxnSpMkLst>
        </pc:cxnChg>
        <pc:cxnChg chg="mod ord">
          <ac:chgData name="Clare Bond" userId="88a20119-fa39-4837-ba66-2ec8b766129b" providerId="ADAL" clId="{01922E83-7BBF-4141-B946-D1A13F23DA64}" dt="2025-05-06T09:45:31.914" v="688" actId="167"/>
          <ac:cxnSpMkLst>
            <pc:docMk/>
            <pc:sldMk cId="2844286239" sldId="724"/>
            <ac:cxnSpMk id="47" creationId="{2AD926D2-A2BC-A9C4-1725-D4BF82034B0E}"/>
          </ac:cxnSpMkLst>
        </pc:cxnChg>
      </pc:sldChg>
      <pc:sldChg chg="modSp mod">
        <pc:chgData name="Clare Bond" userId="88a20119-fa39-4837-ba66-2ec8b766129b" providerId="ADAL" clId="{01922E83-7BBF-4141-B946-D1A13F23DA64}" dt="2025-05-06T09:46:16.864" v="701" actId="1037"/>
        <pc:sldMkLst>
          <pc:docMk/>
          <pc:sldMk cId="2535529125" sldId="725"/>
        </pc:sldMkLst>
        <pc:spChg chg="mod">
          <ac:chgData name="Clare Bond" userId="88a20119-fa39-4837-ba66-2ec8b766129b" providerId="ADAL" clId="{01922E83-7BBF-4141-B946-D1A13F23DA64}" dt="2025-05-06T09:45:59.956" v="689" actId="12789"/>
          <ac:spMkLst>
            <pc:docMk/>
            <pc:sldMk cId="2535529125" sldId="725"/>
            <ac:spMk id="2" creationId="{F4662F30-3A7B-5042-512B-74F823ABBB41}"/>
          </ac:spMkLst>
        </pc:spChg>
        <pc:spChg chg="mod">
          <ac:chgData name="Clare Bond" userId="88a20119-fa39-4837-ba66-2ec8b766129b" providerId="ADAL" clId="{01922E83-7BBF-4141-B946-D1A13F23DA64}" dt="2025-05-06T09:46:03.499" v="690" actId="12789"/>
          <ac:spMkLst>
            <pc:docMk/>
            <pc:sldMk cId="2535529125" sldId="725"/>
            <ac:spMk id="3" creationId="{0E259CDB-CC8D-42D1-04C3-F4123E5AA317}"/>
          </ac:spMkLst>
        </pc:spChg>
        <pc:spChg chg="mod">
          <ac:chgData name="Clare Bond" userId="88a20119-fa39-4837-ba66-2ec8b766129b" providerId="ADAL" clId="{01922E83-7BBF-4141-B946-D1A13F23DA64}" dt="2025-05-06T09:45:59.956" v="689" actId="12789"/>
          <ac:spMkLst>
            <pc:docMk/>
            <pc:sldMk cId="2535529125" sldId="725"/>
            <ac:spMk id="5" creationId="{47FBA042-963C-46B5-98BD-C7BEC1D7D49C}"/>
          </ac:spMkLst>
        </pc:spChg>
        <pc:spChg chg="mod">
          <ac:chgData name="Clare Bond" userId="88a20119-fa39-4837-ba66-2ec8b766129b" providerId="ADAL" clId="{01922E83-7BBF-4141-B946-D1A13F23DA64}" dt="2025-05-06T09:46:03.499" v="690" actId="12789"/>
          <ac:spMkLst>
            <pc:docMk/>
            <pc:sldMk cId="2535529125" sldId="725"/>
            <ac:spMk id="7" creationId="{C4D437D0-4C88-47BA-53D3-B2700ED1E340}"/>
          </ac:spMkLst>
        </pc:spChg>
        <pc:spChg chg="mod">
          <ac:chgData name="Clare Bond" userId="88a20119-fa39-4837-ba66-2ec8b766129b" providerId="ADAL" clId="{01922E83-7BBF-4141-B946-D1A13F23DA64}" dt="2025-05-06T09:45:59.956" v="689" actId="12789"/>
          <ac:spMkLst>
            <pc:docMk/>
            <pc:sldMk cId="2535529125" sldId="725"/>
            <ac:spMk id="13" creationId="{1AED957A-0A89-80A2-518B-120A6B0CA0BD}"/>
          </ac:spMkLst>
        </pc:spChg>
        <pc:spChg chg="mod">
          <ac:chgData name="Clare Bond" userId="88a20119-fa39-4837-ba66-2ec8b766129b" providerId="ADAL" clId="{01922E83-7BBF-4141-B946-D1A13F23DA64}" dt="2025-05-06T09:46:03.499" v="690" actId="12789"/>
          <ac:spMkLst>
            <pc:docMk/>
            <pc:sldMk cId="2535529125" sldId="725"/>
            <ac:spMk id="14" creationId="{5032FEBB-5498-1039-0178-9CA0852AC946}"/>
          </ac:spMkLst>
        </pc:spChg>
        <pc:spChg chg="mod">
          <ac:chgData name="Clare Bond" userId="88a20119-fa39-4837-ba66-2ec8b766129b" providerId="ADAL" clId="{01922E83-7BBF-4141-B946-D1A13F23DA64}" dt="2025-05-06T09:45:59.956" v="689" actId="12789"/>
          <ac:spMkLst>
            <pc:docMk/>
            <pc:sldMk cId="2535529125" sldId="725"/>
            <ac:spMk id="16" creationId="{9962D154-FD01-7CE6-2A1F-F21C901653F7}"/>
          </ac:spMkLst>
        </pc:spChg>
        <pc:spChg chg="mod">
          <ac:chgData name="Clare Bond" userId="88a20119-fa39-4837-ba66-2ec8b766129b" providerId="ADAL" clId="{01922E83-7BBF-4141-B946-D1A13F23DA64}" dt="2025-05-06T09:46:03.499" v="690" actId="12789"/>
          <ac:spMkLst>
            <pc:docMk/>
            <pc:sldMk cId="2535529125" sldId="725"/>
            <ac:spMk id="17" creationId="{E1147390-5818-5E71-73B3-505420961044}"/>
          </ac:spMkLst>
        </pc:spChg>
        <pc:spChg chg="mod">
          <ac:chgData name="Clare Bond" userId="88a20119-fa39-4837-ba66-2ec8b766129b" providerId="ADAL" clId="{01922E83-7BBF-4141-B946-D1A13F23DA64}" dt="2025-05-06T09:46:06.624" v="693" actId="1037"/>
          <ac:spMkLst>
            <pc:docMk/>
            <pc:sldMk cId="2535529125" sldId="725"/>
            <ac:spMk id="19" creationId="{49E58A68-010F-6C3B-6CDB-2F70ED183AD5}"/>
          </ac:spMkLst>
        </pc:spChg>
        <pc:spChg chg="mod">
          <ac:chgData name="Clare Bond" userId="88a20119-fa39-4837-ba66-2ec8b766129b" providerId="ADAL" clId="{01922E83-7BBF-4141-B946-D1A13F23DA64}" dt="2025-05-06T09:46:16.864" v="701" actId="1037"/>
          <ac:spMkLst>
            <pc:docMk/>
            <pc:sldMk cId="2535529125" sldId="725"/>
            <ac:spMk id="20" creationId="{DB4C0493-8BC1-C331-84DD-337FF5DFA7A5}"/>
          </ac:spMkLst>
        </pc:spChg>
        <pc:spChg chg="mod">
          <ac:chgData name="Clare Bond" userId="88a20119-fa39-4837-ba66-2ec8b766129b" providerId="ADAL" clId="{01922E83-7BBF-4141-B946-D1A13F23DA64}" dt="2025-05-06T09:46:14.048" v="700" actId="1038"/>
          <ac:spMkLst>
            <pc:docMk/>
            <pc:sldMk cId="2535529125" sldId="725"/>
            <ac:spMk id="21" creationId="{5F42F0B6-15E3-4EE5-5BB1-75659E762292}"/>
          </ac:spMkLst>
        </pc:spChg>
        <pc:spChg chg="mod">
          <ac:chgData name="Clare Bond" userId="88a20119-fa39-4837-ba66-2ec8b766129b" providerId="ADAL" clId="{01922E83-7BBF-4141-B946-D1A13F23DA64}" dt="2025-05-06T09:46:10.015" v="698" actId="1037"/>
          <ac:spMkLst>
            <pc:docMk/>
            <pc:sldMk cId="2535529125" sldId="725"/>
            <ac:spMk id="23" creationId="{C3B8F00E-6CAF-5D3C-FCBB-EEAD086FB94C}"/>
          </ac:spMkLst>
        </pc:spChg>
      </pc:sldChg>
      <pc:sldChg chg="addSp delSp modSp mod delAnim modAnim">
        <pc:chgData name="Clare Bond" userId="88a20119-fa39-4837-ba66-2ec8b766129b" providerId="ADAL" clId="{01922E83-7BBF-4141-B946-D1A13F23DA64}" dt="2025-05-06T09:28:06.458" v="327" actId="478"/>
        <pc:sldMkLst>
          <pc:docMk/>
          <pc:sldMk cId="2809189869" sldId="726"/>
        </pc:sldMkLst>
        <pc:spChg chg="mod">
          <ac:chgData name="Clare Bond" userId="88a20119-fa39-4837-ba66-2ec8b766129b" providerId="ADAL" clId="{01922E83-7BBF-4141-B946-D1A13F23DA64}" dt="2025-05-06T09:27:01.544" v="306" actId="6549"/>
          <ac:spMkLst>
            <pc:docMk/>
            <pc:sldMk cId="2809189869" sldId="726"/>
            <ac:spMk id="16" creationId="{8A4D2513-55A5-100C-6992-AB88C9CD3C35}"/>
          </ac:spMkLst>
        </pc:spChg>
        <pc:spChg chg="add mod modVis">
          <ac:chgData name="Clare Bond" userId="88a20119-fa39-4837-ba66-2ec8b766129b" providerId="ADAL" clId="{01922E83-7BBF-4141-B946-D1A13F23DA64}" dt="2025-05-06T09:27:03.073" v="307" actId="14429"/>
          <ac:spMkLst>
            <pc:docMk/>
            <pc:sldMk cId="2809189869" sldId="726"/>
            <ac:spMk id="21" creationId="{755464EB-80E3-5666-E254-7157CE6CB491}"/>
          </ac:spMkLst>
        </pc:spChg>
        <pc:spChg chg="add mod modVis">
          <ac:chgData name="Clare Bond" userId="88a20119-fa39-4837-ba66-2ec8b766129b" providerId="ADAL" clId="{01922E83-7BBF-4141-B946-D1A13F23DA64}" dt="2025-05-06T09:27:24.513" v="320" actId="14429"/>
          <ac:spMkLst>
            <pc:docMk/>
            <pc:sldMk cId="2809189869" sldId="726"/>
            <ac:spMk id="22" creationId="{3C4D1D16-FA66-0100-661A-B3574A676846}"/>
          </ac:spMkLst>
        </pc:spChg>
        <pc:spChg chg="mod">
          <ac:chgData name="Clare Bond" userId="88a20119-fa39-4837-ba66-2ec8b766129b" providerId="ADAL" clId="{01922E83-7BBF-4141-B946-D1A13F23DA64}" dt="2025-05-06T09:27:23.048" v="319" actId="6549"/>
          <ac:spMkLst>
            <pc:docMk/>
            <pc:sldMk cId="2809189869" sldId="726"/>
            <ac:spMk id="53" creationId="{A3C682B7-4EDA-B965-8EA8-31CFFEF4087C}"/>
          </ac:spMkLst>
        </pc:spChg>
      </pc:sldChg>
      <pc:sldChg chg="del">
        <pc:chgData name="Clare Bond" userId="88a20119-fa39-4837-ba66-2ec8b766129b" providerId="ADAL" clId="{01922E83-7BBF-4141-B946-D1A13F23DA64}" dt="2025-05-06T10:54:55.137" v="1223" actId="47"/>
        <pc:sldMkLst>
          <pc:docMk/>
          <pc:sldMk cId="2748957188" sldId="727"/>
        </pc:sldMkLst>
      </pc:sldChg>
      <pc:sldChg chg="del">
        <pc:chgData name="Clare Bond" userId="88a20119-fa39-4837-ba66-2ec8b766129b" providerId="ADAL" clId="{01922E83-7BBF-4141-B946-D1A13F23DA64}" dt="2025-05-06T10:55:22.174" v="1231" actId="47"/>
        <pc:sldMkLst>
          <pc:docMk/>
          <pc:sldMk cId="557765025" sldId="728"/>
        </pc:sldMkLst>
      </pc:sldChg>
      <pc:sldChg chg="new del">
        <pc:chgData name="Clare Bond" userId="88a20119-fa39-4837-ba66-2ec8b766129b" providerId="ADAL" clId="{01922E83-7BBF-4141-B946-D1A13F23DA64}" dt="2025-05-06T09:47:01.369" v="708" actId="680"/>
        <pc:sldMkLst>
          <pc:docMk/>
          <pc:sldMk cId="420597345" sldId="748"/>
        </pc:sldMkLst>
      </pc:sldChg>
      <pc:sldChg chg="delSp modSp add mod ord delAnim modAnim">
        <pc:chgData name="Clare Bond" userId="88a20119-fa39-4837-ba66-2ec8b766129b" providerId="ADAL" clId="{01922E83-7BBF-4141-B946-D1A13F23DA64}" dt="2025-05-06T10:55:09.229" v="1227"/>
        <pc:sldMkLst>
          <pc:docMk/>
          <pc:sldMk cId="3441376421" sldId="748"/>
        </pc:sldMkLst>
      </pc:sldChg>
      <pc:sldChg chg="delSp add mod ord modAnim">
        <pc:chgData name="Clare Bond" userId="88a20119-fa39-4837-ba66-2ec8b766129b" providerId="ADAL" clId="{01922E83-7BBF-4141-B946-D1A13F23DA64}" dt="2025-05-06T10:55:31.975" v="1233" actId="478"/>
        <pc:sldMkLst>
          <pc:docMk/>
          <pc:sldMk cId="896876442" sldId="749"/>
        </pc:sldMkLst>
      </pc:sldChg>
    </pc:docChg>
  </pc:docChgLst>
  <pc:docChgLst>
    <pc:chgData name="Rob Clasper" userId="3a7de0f7-bdb8-45f2-9255-8504221e4c47" providerId="ADAL" clId="{1942859A-6B08-4679-B291-B26550DCC503}"/>
    <pc:docChg chg="addSld delSld modSld">
      <pc:chgData name="Rob Clasper" userId="3a7de0f7-bdb8-45f2-9255-8504221e4c47" providerId="ADAL" clId="{1942859A-6B08-4679-B291-B26550DCC503}" dt="2025-04-29T13:17:13.957" v="1" actId="47"/>
      <pc:docMkLst>
        <pc:docMk/>
      </pc:docMkLst>
      <pc:sldChg chg="del">
        <pc:chgData name="Rob Clasper" userId="3a7de0f7-bdb8-45f2-9255-8504221e4c47" providerId="ADAL" clId="{1942859A-6B08-4679-B291-B26550DCC503}" dt="2025-04-29T13:17:13.957" v="1" actId="47"/>
        <pc:sldMkLst>
          <pc:docMk/>
          <pc:sldMk cId="2668844937" sldId="721"/>
        </pc:sldMkLst>
      </pc:sldChg>
      <pc:sldChg chg="add">
        <pc:chgData name="Rob Clasper" userId="3a7de0f7-bdb8-45f2-9255-8504221e4c47" providerId="ADAL" clId="{1942859A-6B08-4679-B291-B26550DCC503}" dt="2025-04-29T13:17:12.562" v="0"/>
        <pc:sldMkLst>
          <pc:docMk/>
          <pc:sldMk cId="195804781" sldId="746"/>
        </pc:sldMkLst>
      </pc:sldChg>
      <pc:sldChg chg="add">
        <pc:chgData name="Rob Clasper" userId="3a7de0f7-bdb8-45f2-9255-8504221e4c47" providerId="ADAL" clId="{1942859A-6B08-4679-B291-B26550DCC503}" dt="2025-04-29T13:17:12.562" v="0"/>
        <pc:sldMkLst>
          <pc:docMk/>
          <pc:sldMk cId="3164986360" sldId="74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380-F021-4906-9B5D-650B856DC5C9}" type="datetimeFigureOut">
              <a:rPr lang="en-GB" smtClean="0"/>
              <a:t>27/06/2025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A8F87-5092-4015-B128-263A16C5BC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160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6E61F4-1B4A-6522-63A6-4981421009F9}"/>
              </a:ext>
            </a:extLst>
          </p:cNvPr>
          <p:cNvSpPr>
            <a:spLocks/>
          </p:cNvSpPr>
          <p:nvPr userDrawn="1"/>
        </p:nvSpPr>
        <p:spPr>
          <a:xfrm>
            <a:off x="0" y="4922379"/>
            <a:ext cx="12192000" cy="1935613"/>
          </a:xfrm>
          <a:prstGeom prst="rect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A black background with white text and blue triangle&#10;&#10;Description automatically generated">
            <a:extLst>
              <a:ext uri="{FF2B5EF4-FFF2-40B4-BE49-F238E27FC236}">
                <a16:creationId xmlns:a16="http://schemas.microsoft.com/office/drawing/2014/main" id="{BA6F82C2-C913-192A-6D28-1FA521EB3F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6469" y="5522265"/>
            <a:ext cx="2048309" cy="735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096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96093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Mai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417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DYD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3B1204D6-2A1D-E5AF-EBAE-42E4BBEFBC32}"/>
              </a:ext>
            </a:extLst>
          </p:cNvPr>
          <p:cNvSpPr/>
          <p:nvPr userDrawn="1"/>
        </p:nvSpPr>
        <p:spPr>
          <a:xfrm>
            <a:off x="401689" y="200677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  <a:latin typeface="+mn-lt"/>
              </a:rPr>
              <a:t>I do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815A97-3CBE-9C7B-C2EB-5997A542C337}"/>
              </a:ext>
            </a:extLst>
          </p:cNvPr>
          <p:cNvSpPr/>
          <p:nvPr userDrawn="1"/>
        </p:nvSpPr>
        <p:spPr>
          <a:xfrm>
            <a:off x="5769815" y="206477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  <a:latin typeface="+mn-lt"/>
              </a:rPr>
              <a:t>You do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68AB9D9-DF03-8D50-0088-4CAFA8211069}"/>
              </a:ext>
            </a:extLst>
          </p:cNvPr>
          <p:cNvCxnSpPr>
            <a:cxnSpLocks/>
          </p:cNvCxnSpPr>
          <p:nvPr userDrawn="1"/>
        </p:nvCxnSpPr>
        <p:spPr>
          <a:xfrm>
            <a:off x="5425752" y="0"/>
            <a:ext cx="0" cy="6858000"/>
          </a:xfrm>
          <a:prstGeom prst="line">
            <a:avLst/>
          </a:prstGeom>
          <a:ln w="19050">
            <a:solidFill>
              <a:srgbClr val="F07A0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288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DYD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E8E3CFA-B56B-25D7-3B26-45FE5C27C132}"/>
              </a:ext>
            </a:extLst>
          </p:cNvPr>
          <p:cNvSpPr/>
          <p:nvPr userDrawn="1"/>
        </p:nvSpPr>
        <p:spPr>
          <a:xfrm>
            <a:off x="401689" y="200677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  <a:latin typeface="+mn-lt"/>
              </a:rPr>
              <a:t>I do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FD25A7-74F9-E90A-F138-2BB910594F7C}"/>
              </a:ext>
            </a:extLst>
          </p:cNvPr>
          <p:cNvSpPr/>
          <p:nvPr userDrawn="1"/>
        </p:nvSpPr>
        <p:spPr>
          <a:xfrm>
            <a:off x="401689" y="3435920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  <a:latin typeface="+mn-lt"/>
              </a:rPr>
              <a:t>You do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D89135-9A38-1B6C-5152-0F461089B351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3278688"/>
            <a:ext cx="10858500" cy="0"/>
          </a:xfrm>
          <a:prstGeom prst="line">
            <a:avLst/>
          </a:prstGeom>
          <a:ln w="19050">
            <a:solidFill>
              <a:srgbClr val="F07A0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0047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0E89FD-F089-4E0C-ACD7-C9CEE8388EBD}"/>
              </a:ext>
            </a:extLst>
          </p:cNvPr>
          <p:cNvSpPr/>
          <p:nvPr userDrawn="1"/>
        </p:nvSpPr>
        <p:spPr>
          <a:xfrm>
            <a:off x="401688" y="200677"/>
            <a:ext cx="10048125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  <a:latin typeface="+mn-lt"/>
              </a:rPr>
              <a:t>I do</a:t>
            </a:r>
          </a:p>
        </p:txBody>
      </p:sp>
    </p:spTree>
    <p:extLst>
      <p:ext uri="{BB962C8B-B14F-4D97-AF65-F5344CB8AC3E}">
        <p14:creationId xmlns:p14="http://schemas.microsoft.com/office/powerpoint/2010/main" val="3617289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ou 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70C51DE-CC56-6C84-2A33-CC66647296FC}"/>
              </a:ext>
            </a:extLst>
          </p:cNvPr>
          <p:cNvSpPr/>
          <p:nvPr userDrawn="1"/>
        </p:nvSpPr>
        <p:spPr>
          <a:xfrm>
            <a:off x="401688" y="200677"/>
            <a:ext cx="10048125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  <a:latin typeface="+mn-lt"/>
              </a:rPr>
              <a:t>You do</a:t>
            </a:r>
          </a:p>
        </p:txBody>
      </p:sp>
    </p:spTree>
    <p:extLst>
      <p:ext uri="{BB962C8B-B14F-4D97-AF65-F5344CB8AC3E}">
        <p14:creationId xmlns:p14="http://schemas.microsoft.com/office/powerpoint/2010/main" val="41762074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i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D3C2630-A0F9-C4DA-0B28-FA37F65843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44242" y="872860"/>
            <a:ext cx="725487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9191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t's rec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39BE46C-511C-8F49-B60B-74FD567DED08}"/>
              </a:ext>
            </a:extLst>
          </p:cNvPr>
          <p:cNvSpPr>
            <a:spLocks/>
          </p:cNvSpPr>
          <p:nvPr userDrawn="1"/>
        </p:nvSpPr>
        <p:spPr>
          <a:xfrm>
            <a:off x="1307507" y="1012030"/>
            <a:ext cx="9576986" cy="5550629"/>
          </a:xfrm>
          <a:prstGeom prst="roundRect">
            <a:avLst>
              <a:gd name="adj" fmla="val 13075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32A6BC-E2AA-B3FA-F743-3E309361D9C8}"/>
              </a:ext>
            </a:extLst>
          </p:cNvPr>
          <p:cNvSpPr>
            <a:spLocks/>
          </p:cNvSpPr>
          <p:nvPr userDrawn="1"/>
        </p:nvSpPr>
        <p:spPr>
          <a:xfrm>
            <a:off x="0" y="5921829"/>
            <a:ext cx="12192000" cy="936163"/>
          </a:xfrm>
          <a:prstGeom prst="rect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black background with white text and blue triangle&#10;&#10;Description automatically generated">
            <a:extLst>
              <a:ext uri="{FF2B5EF4-FFF2-40B4-BE49-F238E27FC236}">
                <a16:creationId xmlns:a16="http://schemas.microsoft.com/office/drawing/2014/main" id="{A79BC5AA-0D64-E782-8A29-3CB28E0B9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350" y="6196012"/>
            <a:ext cx="1009850" cy="36269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30B0084-4F15-0F68-0228-397C85C18E92}"/>
              </a:ext>
            </a:extLst>
          </p:cNvPr>
          <p:cNvSpPr txBox="1"/>
          <p:nvPr userDrawn="1"/>
        </p:nvSpPr>
        <p:spPr>
          <a:xfrm>
            <a:off x="3203972" y="2805210"/>
            <a:ext cx="5784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>
                <a:latin typeface="+mn-lt"/>
              </a:rPr>
              <a:t>Let’s recall</a:t>
            </a:r>
          </a:p>
        </p:txBody>
      </p:sp>
    </p:spTree>
    <p:extLst>
      <p:ext uri="{BB962C8B-B14F-4D97-AF65-F5344CB8AC3E}">
        <p14:creationId xmlns:p14="http://schemas.microsoft.com/office/powerpoint/2010/main" val="322043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t's rec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39BE46C-511C-8F49-B60B-74FD567DED08}"/>
              </a:ext>
            </a:extLst>
          </p:cNvPr>
          <p:cNvSpPr>
            <a:spLocks/>
          </p:cNvSpPr>
          <p:nvPr userDrawn="1"/>
        </p:nvSpPr>
        <p:spPr>
          <a:xfrm>
            <a:off x="1307507" y="1012030"/>
            <a:ext cx="9576986" cy="5550629"/>
          </a:xfrm>
          <a:prstGeom prst="roundRect">
            <a:avLst>
              <a:gd name="adj" fmla="val 13075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32A6BC-E2AA-B3FA-F743-3E309361D9C8}"/>
              </a:ext>
            </a:extLst>
          </p:cNvPr>
          <p:cNvSpPr>
            <a:spLocks/>
          </p:cNvSpPr>
          <p:nvPr userDrawn="1"/>
        </p:nvSpPr>
        <p:spPr>
          <a:xfrm>
            <a:off x="0" y="5921829"/>
            <a:ext cx="12192000" cy="936163"/>
          </a:xfrm>
          <a:prstGeom prst="rect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black background with white text and blue triangle&#10;&#10;Description automatically generated">
            <a:extLst>
              <a:ext uri="{FF2B5EF4-FFF2-40B4-BE49-F238E27FC236}">
                <a16:creationId xmlns:a16="http://schemas.microsoft.com/office/drawing/2014/main" id="{A79BC5AA-0D64-E782-8A29-3CB28E0B9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350" y="6196012"/>
            <a:ext cx="1009850" cy="3626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410C184-F376-8A7B-6229-550309238F8F}"/>
              </a:ext>
            </a:extLst>
          </p:cNvPr>
          <p:cNvSpPr txBox="1"/>
          <p:nvPr userDrawn="1"/>
        </p:nvSpPr>
        <p:spPr>
          <a:xfrm>
            <a:off x="3203972" y="2805210"/>
            <a:ext cx="5784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>
                <a:latin typeface="+mn-lt"/>
              </a:rPr>
              <a:t>Let’s recap</a:t>
            </a:r>
          </a:p>
        </p:txBody>
      </p:sp>
    </p:spTree>
    <p:extLst>
      <p:ext uri="{BB962C8B-B14F-4D97-AF65-F5344CB8AC3E}">
        <p14:creationId xmlns:p14="http://schemas.microsoft.com/office/powerpoint/2010/main" val="3080669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t's lea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39BE46C-511C-8F49-B60B-74FD567DED08}"/>
              </a:ext>
            </a:extLst>
          </p:cNvPr>
          <p:cNvSpPr>
            <a:spLocks/>
          </p:cNvSpPr>
          <p:nvPr userDrawn="1"/>
        </p:nvSpPr>
        <p:spPr>
          <a:xfrm>
            <a:off x="1307507" y="1012030"/>
            <a:ext cx="9576986" cy="5550629"/>
          </a:xfrm>
          <a:prstGeom prst="roundRect">
            <a:avLst>
              <a:gd name="adj" fmla="val 13075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32A6BC-E2AA-B3FA-F743-3E309361D9C8}"/>
              </a:ext>
            </a:extLst>
          </p:cNvPr>
          <p:cNvSpPr>
            <a:spLocks/>
          </p:cNvSpPr>
          <p:nvPr userDrawn="1"/>
        </p:nvSpPr>
        <p:spPr>
          <a:xfrm>
            <a:off x="0" y="5921829"/>
            <a:ext cx="12192000" cy="936163"/>
          </a:xfrm>
          <a:prstGeom prst="rect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black background with white text and blue triangle&#10;&#10;Description automatically generated">
            <a:extLst>
              <a:ext uri="{FF2B5EF4-FFF2-40B4-BE49-F238E27FC236}">
                <a16:creationId xmlns:a16="http://schemas.microsoft.com/office/drawing/2014/main" id="{A79BC5AA-0D64-E782-8A29-3CB28E0B9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350" y="6196012"/>
            <a:ext cx="1009850" cy="3626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4A60BE4-196F-765F-989C-36094B56DED0}"/>
              </a:ext>
            </a:extLst>
          </p:cNvPr>
          <p:cNvSpPr txBox="1"/>
          <p:nvPr userDrawn="1"/>
        </p:nvSpPr>
        <p:spPr>
          <a:xfrm>
            <a:off x="3203972" y="2805210"/>
            <a:ext cx="5784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>
                <a:latin typeface="+mn-lt"/>
              </a:rPr>
              <a:t>Let’s learn</a:t>
            </a:r>
          </a:p>
        </p:txBody>
      </p:sp>
    </p:spTree>
    <p:extLst>
      <p:ext uri="{BB962C8B-B14F-4D97-AF65-F5344CB8AC3E}">
        <p14:creationId xmlns:p14="http://schemas.microsoft.com/office/powerpoint/2010/main" val="123581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intable re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39BE46C-511C-8F49-B60B-74FD567DED08}"/>
              </a:ext>
            </a:extLst>
          </p:cNvPr>
          <p:cNvSpPr>
            <a:spLocks/>
          </p:cNvSpPr>
          <p:nvPr userDrawn="1"/>
        </p:nvSpPr>
        <p:spPr>
          <a:xfrm>
            <a:off x="1307507" y="1012030"/>
            <a:ext cx="9576986" cy="5550629"/>
          </a:xfrm>
          <a:prstGeom prst="roundRect">
            <a:avLst>
              <a:gd name="adj" fmla="val 13075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32A6BC-E2AA-B3FA-F743-3E309361D9C8}"/>
              </a:ext>
            </a:extLst>
          </p:cNvPr>
          <p:cNvSpPr>
            <a:spLocks/>
          </p:cNvSpPr>
          <p:nvPr userDrawn="1"/>
        </p:nvSpPr>
        <p:spPr>
          <a:xfrm>
            <a:off x="0" y="5921829"/>
            <a:ext cx="12192000" cy="936163"/>
          </a:xfrm>
          <a:prstGeom prst="rect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black background with white text and blue triangle&#10;&#10;Description automatically generated">
            <a:extLst>
              <a:ext uri="{FF2B5EF4-FFF2-40B4-BE49-F238E27FC236}">
                <a16:creationId xmlns:a16="http://schemas.microsoft.com/office/drawing/2014/main" id="{A79BC5AA-0D64-E782-8A29-3CB28E0B9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350" y="6196012"/>
            <a:ext cx="1009850" cy="36269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C86D00B-DFB5-C446-3A3C-76249D1F13F5}"/>
              </a:ext>
            </a:extLst>
          </p:cNvPr>
          <p:cNvSpPr txBox="1"/>
          <p:nvPr userDrawn="1"/>
        </p:nvSpPr>
        <p:spPr>
          <a:xfrm>
            <a:off x="3467100" y="2189657"/>
            <a:ext cx="5257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/>
              <a:t>Printable resources</a:t>
            </a:r>
          </a:p>
        </p:txBody>
      </p:sp>
    </p:spTree>
    <p:extLst>
      <p:ext uri="{BB962C8B-B14F-4D97-AF65-F5344CB8AC3E}">
        <p14:creationId xmlns:p14="http://schemas.microsoft.com/office/powerpoint/2010/main" val="145570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our tu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39BE46C-511C-8F49-B60B-74FD567DED08}"/>
              </a:ext>
            </a:extLst>
          </p:cNvPr>
          <p:cNvSpPr>
            <a:spLocks/>
          </p:cNvSpPr>
          <p:nvPr userDrawn="1"/>
        </p:nvSpPr>
        <p:spPr>
          <a:xfrm>
            <a:off x="1307507" y="1008076"/>
            <a:ext cx="9576986" cy="5550629"/>
          </a:xfrm>
          <a:prstGeom prst="roundRect">
            <a:avLst>
              <a:gd name="adj" fmla="val 13075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32A6BC-E2AA-B3FA-F743-3E309361D9C8}"/>
              </a:ext>
            </a:extLst>
          </p:cNvPr>
          <p:cNvSpPr>
            <a:spLocks/>
          </p:cNvSpPr>
          <p:nvPr userDrawn="1"/>
        </p:nvSpPr>
        <p:spPr>
          <a:xfrm>
            <a:off x="0" y="5921829"/>
            <a:ext cx="12192000" cy="936163"/>
          </a:xfrm>
          <a:prstGeom prst="rect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black background with white text and blue triangle&#10;&#10;Description automatically generated">
            <a:extLst>
              <a:ext uri="{FF2B5EF4-FFF2-40B4-BE49-F238E27FC236}">
                <a16:creationId xmlns:a16="http://schemas.microsoft.com/office/drawing/2014/main" id="{A79BC5AA-0D64-E782-8A29-3CB28E0B9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350" y="6196012"/>
            <a:ext cx="1009850" cy="36269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93FB35F-83FA-817C-7D99-2891C140250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45" y="4228016"/>
            <a:ext cx="1333511" cy="13320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4DC63F7-6886-B6DB-A8D1-5FC6EA21C8AA}"/>
              </a:ext>
            </a:extLst>
          </p:cNvPr>
          <p:cNvSpPr txBox="1"/>
          <p:nvPr userDrawn="1"/>
        </p:nvSpPr>
        <p:spPr>
          <a:xfrm>
            <a:off x="3203972" y="2189657"/>
            <a:ext cx="5784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>
                <a:latin typeface="+mn-lt"/>
              </a:rPr>
              <a:t>Your turn</a:t>
            </a:r>
          </a:p>
        </p:txBody>
      </p:sp>
    </p:spTree>
    <p:extLst>
      <p:ext uri="{BB962C8B-B14F-4D97-AF65-F5344CB8AC3E}">
        <p14:creationId xmlns:p14="http://schemas.microsoft.com/office/powerpoint/2010/main" val="1957662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t's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39BE46C-511C-8F49-B60B-74FD567DED08}"/>
              </a:ext>
            </a:extLst>
          </p:cNvPr>
          <p:cNvSpPr>
            <a:spLocks/>
          </p:cNvSpPr>
          <p:nvPr userDrawn="1"/>
        </p:nvSpPr>
        <p:spPr>
          <a:xfrm>
            <a:off x="1307507" y="1008076"/>
            <a:ext cx="9576986" cy="5550629"/>
          </a:xfrm>
          <a:prstGeom prst="roundRect">
            <a:avLst>
              <a:gd name="adj" fmla="val 13075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32A6BC-E2AA-B3FA-F743-3E309361D9C8}"/>
              </a:ext>
            </a:extLst>
          </p:cNvPr>
          <p:cNvSpPr>
            <a:spLocks/>
          </p:cNvSpPr>
          <p:nvPr userDrawn="1"/>
        </p:nvSpPr>
        <p:spPr>
          <a:xfrm>
            <a:off x="0" y="5921829"/>
            <a:ext cx="12192000" cy="936163"/>
          </a:xfrm>
          <a:prstGeom prst="rect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black background with white text and blue triangle&#10;&#10;Description automatically generated">
            <a:extLst>
              <a:ext uri="{FF2B5EF4-FFF2-40B4-BE49-F238E27FC236}">
                <a16:creationId xmlns:a16="http://schemas.microsoft.com/office/drawing/2014/main" id="{A79BC5AA-0D64-E782-8A29-3CB28E0B9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350" y="6196012"/>
            <a:ext cx="1009850" cy="3626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FB1456E-8669-C60A-115E-F3D4FB0D9D15}"/>
              </a:ext>
            </a:extLst>
          </p:cNvPr>
          <p:cNvSpPr txBox="1"/>
          <p:nvPr userDrawn="1"/>
        </p:nvSpPr>
        <p:spPr>
          <a:xfrm>
            <a:off x="3203972" y="2805210"/>
            <a:ext cx="5784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dirty="0">
                <a:latin typeface="+mn-lt"/>
              </a:rPr>
              <a:t>Let’s check</a:t>
            </a:r>
          </a:p>
        </p:txBody>
      </p:sp>
    </p:spTree>
    <p:extLst>
      <p:ext uri="{BB962C8B-B14F-4D97-AF65-F5344CB8AC3E}">
        <p14:creationId xmlns:p14="http://schemas.microsoft.com/office/powerpoint/2010/main" val="388066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39BE46C-511C-8F49-B60B-74FD567DED08}"/>
              </a:ext>
            </a:extLst>
          </p:cNvPr>
          <p:cNvSpPr>
            <a:spLocks/>
          </p:cNvSpPr>
          <p:nvPr userDrawn="1"/>
        </p:nvSpPr>
        <p:spPr>
          <a:xfrm>
            <a:off x="1307507" y="1008076"/>
            <a:ext cx="9576986" cy="5550629"/>
          </a:xfrm>
          <a:prstGeom prst="roundRect">
            <a:avLst>
              <a:gd name="adj" fmla="val 13075"/>
            </a:avLst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032A6BC-E2AA-B3FA-F743-3E309361D9C8}"/>
              </a:ext>
            </a:extLst>
          </p:cNvPr>
          <p:cNvSpPr>
            <a:spLocks/>
          </p:cNvSpPr>
          <p:nvPr userDrawn="1"/>
        </p:nvSpPr>
        <p:spPr>
          <a:xfrm>
            <a:off x="0" y="5921829"/>
            <a:ext cx="12192000" cy="936163"/>
          </a:xfrm>
          <a:prstGeom prst="rect">
            <a:avLst/>
          </a:prstGeom>
          <a:solidFill>
            <a:srgbClr val="002F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black background with white text and blue triangle&#10;&#10;Description automatically generated">
            <a:extLst>
              <a:ext uri="{FF2B5EF4-FFF2-40B4-BE49-F238E27FC236}">
                <a16:creationId xmlns:a16="http://schemas.microsoft.com/office/drawing/2014/main" id="{A79BC5AA-0D64-E782-8A29-3CB28E0B93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350" y="6196012"/>
            <a:ext cx="1009850" cy="362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19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ALT Title - Spaced Retriev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04799" y="1229339"/>
            <a:ext cx="3708000" cy="46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0B5196"/>
            </a:solidFill>
          </a:ln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4258232" y="1229338"/>
            <a:ext cx="3708000" cy="46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0B5196"/>
            </a:solidFill>
          </a:ln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8220631" y="1235971"/>
            <a:ext cx="3708000" cy="4680000"/>
          </a:xfrm>
          <a:prstGeom prst="rect">
            <a:avLst/>
          </a:prstGeom>
          <a:solidFill>
            <a:schemeClr val="bg1"/>
          </a:solidFill>
          <a:ln w="28575">
            <a:solidFill>
              <a:srgbClr val="0B5196"/>
            </a:solidFill>
          </a:ln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304799" y="1245664"/>
            <a:ext cx="3708000" cy="41402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2400" baseline="0">
                <a:solidFill>
                  <a:schemeClr val="bg1"/>
                </a:solidFill>
              </a:rPr>
              <a:t>Current Learning from KO</a:t>
            </a:r>
            <a:endParaRPr lang="en-GB" sz="240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68894" y="1245664"/>
            <a:ext cx="3708000" cy="41293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2400" baseline="0">
                <a:solidFill>
                  <a:schemeClr val="bg1"/>
                </a:solidFill>
              </a:rPr>
              <a:t>Recent Learning</a:t>
            </a:r>
            <a:endParaRPr lang="en-GB" sz="240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238560" y="1245664"/>
            <a:ext cx="3708000" cy="41402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2400" baseline="0">
                <a:solidFill>
                  <a:schemeClr val="bg1"/>
                </a:solidFill>
              </a:rPr>
              <a:t>Long-term Learning </a:t>
            </a:r>
          </a:p>
        </p:txBody>
      </p:sp>
      <p:sp>
        <p:nvSpPr>
          <p:cNvPr id="50" name="Text Placeholder 30"/>
          <p:cNvSpPr>
            <a:spLocks noGrp="1"/>
          </p:cNvSpPr>
          <p:nvPr>
            <p:ph type="body" sz="quarter" idx="11"/>
          </p:nvPr>
        </p:nvSpPr>
        <p:spPr>
          <a:xfrm>
            <a:off x="425020" y="1791632"/>
            <a:ext cx="3474627" cy="40264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5pPr marL="1828746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1" name="Text Placeholder 30"/>
          <p:cNvSpPr>
            <a:spLocks noGrp="1"/>
          </p:cNvSpPr>
          <p:nvPr>
            <p:ph type="body" sz="quarter" idx="12"/>
          </p:nvPr>
        </p:nvSpPr>
        <p:spPr>
          <a:xfrm>
            <a:off x="4374918" y="1790542"/>
            <a:ext cx="3474627" cy="40470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5pPr marL="1828746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2" name="Text Placeholder 30"/>
          <p:cNvSpPr>
            <a:spLocks noGrp="1"/>
          </p:cNvSpPr>
          <p:nvPr>
            <p:ph type="body" sz="quarter" idx="13"/>
          </p:nvPr>
        </p:nvSpPr>
        <p:spPr>
          <a:xfrm>
            <a:off x="8336532" y="1791633"/>
            <a:ext cx="3474627" cy="40539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5pPr marL="1828746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2111" y="5934641"/>
            <a:ext cx="119454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>
                <a:solidFill>
                  <a:srgbClr val="002060"/>
                </a:solidFill>
              </a:rPr>
              <a:t>Retrieve from memory</a:t>
            </a:r>
            <a:r>
              <a:rPr lang="en-GB" sz="2400" i="1" baseline="0">
                <a:solidFill>
                  <a:srgbClr val="002060"/>
                </a:solidFill>
              </a:rPr>
              <a:t> without </a:t>
            </a:r>
            <a:r>
              <a:rPr lang="en-GB" sz="2400" i="1">
                <a:solidFill>
                  <a:srgbClr val="002060"/>
                </a:solidFill>
              </a:rPr>
              <a:t>prompts or discussion.</a:t>
            </a:r>
            <a:r>
              <a:rPr lang="en-GB" sz="2400" i="1" baseline="0">
                <a:solidFill>
                  <a:srgbClr val="002060"/>
                </a:solidFill>
              </a:rPr>
              <a:t> Y</a:t>
            </a:r>
            <a:r>
              <a:rPr lang="en-GB" sz="2400" i="1">
                <a:solidFill>
                  <a:srgbClr val="002060"/>
                </a:solidFill>
              </a:rPr>
              <a:t>ou must write something for</a:t>
            </a:r>
            <a:r>
              <a:rPr lang="en-GB" sz="2400" i="1" baseline="0">
                <a:solidFill>
                  <a:srgbClr val="002060"/>
                </a:solidFill>
              </a:rPr>
              <a:t> each.</a:t>
            </a:r>
            <a:endParaRPr lang="en-GB" sz="2400" i="1">
              <a:solidFill>
                <a:srgbClr val="00206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4799" y="72885"/>
            <a:ext cx="11623832" cy="983979"/>
          </a:xfrm>
          <a:prstGeom prst="rect">
            <a:avLst/>
          </a:prstGeom>
          <a:solidFill>
            <a:schemeClr val="bg1"/>
          </a:solidFill>
          <a:ln w="28575">
            <a:solidFill>
              <a:srgbClr val="0B5196"/>
            </a:solidFill>
          </a:ln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28" name="Text Placeholder 30"/>
          <p:cNvSpPr>
            <a:spLocks noGrp="1"/>
          </p:cNvSpPr>
          <p:nvPr>
            <p:ph type="body" sz="quarter" idx="10"/>
          </p:nvPr>
        </p:nvSpPr>
        <p:spPr>
          <a:xfrm>
            <a:off x="425020" y="434384"/>
            <a:ext cx="9099550" cy="4889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2060"/>
                </a:solidFill>
              </a:defRPr>
            </a:lvl1pPr>
            <a:lvl5pPr marL="1828746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0" y="6339146"/>
            <a:ext cx="12192000" cy="51885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1" r="-6700" b="2639"/>
          <a:stretch/>
        </p:blipFill>
        <p:spPr>
          <a:xfrm>
            <a:off x="10875132" y="6420115"/>
            <a:ext cx="1316867" cy="394572"/>
          </a:xfrm>
          <a:prstGeom prst="rect">
            <a:avLst/>
          </a:prstGeom>
        </p:spPr>
      </p:pic>
      <p:sp>
        <p:nvSpPr>
          <p:cNvPr id="47" name="Pentagon 46"/>
          <p:cNvSpPr/>
          <p:nvPr/>
        </p:nvSpPr>
        <p:spPr>
          <a:xfrm>
            <a:off x="90521" y="6429002"/>
            <a:ext cx="2700000" cy="360000"/>
          </a:xfrm>
          <a:prstGeom prst="homePlate">
            <a:avLst/>
          </a:prstGeom>
          <a:solidFill>
            <a:srgbClr val="9259A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RETRIEVE</a:t>
            </a:r>
            <a:endParaRPr lang="en-GB" sz="1600" b="0">
              <a:solidFill>
                <a:schemeClr val="bg1"/>
              </a:solidFill>
            </a:endParaRPr>
          </a:p>
        </p:txBody>
      </p:sp>
      <p:sp>
        <p:nvSpPr>
          <p:cNvPr id="48" name="Chevron 47"/>
          <p:cNvSpPr/>
          <p:nvPr/>
        </p:nvSpPr>
        <p:spPr>
          <a:xfrm>
            <a:off x="2760836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INSTRUCT</a:t>
            </a:r>
          </a:p>
        </p:txBody>
      </p:sp>
      <p:sp>
        <p:nvSpPr>
          <p:cNvPr id="49" name="Chevron 48"/>
          <p:cNvSpPr/>
          <p:nvPr/>
        </p:nvSpPr>
        <p:spPr>
          <a:xfrm>
            <a:off x="5412088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PRACTISE</a:t>
            </a:r>
            <a:endParaRPr lang="en-GB" sz="1600" b="0">
              <a:solidFill>
                <a:schemeClr val="bg1"/>
              </a:solidFill>
            </a:endParaRPr>
          </a:p>
        </p:txBody>
      </p:sp>
      <p:sp>
        <p:nvSpPr>
          <p:cNvPr id="53" name="Chevron 52"/>
          <p:cNvSpPr/>
          <p:nvPr/>
        </p:nvSpPr>
        <p:spPr>
          <a:xfrm>
            <a:off x="8068872" y="6429002"/>
            <a:ext cx="2700000" cy="360000"/>
          </a:xfrm>
          <a:prstGeom prst="chevron">
            <a:avLst/>
          </a:prstGeom>
          <a:solidFill>
            <a:srgbClr val="002060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0">
                <a:solidFill>
                  <a:schemeClr val="bg1"/>
                </a:solidFill>
              </a:rPr>
              <a:t>SECURE</a:t>
            </a:r>
            <a:endParaRPr lang="en-GB" sz="16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76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45774A3-9416-6615-4FF4-9C7A2BB8B570}"/>
              </a:ext>
            </a:extLst>
          </p:cNvPr>
          <p:cNvSpPr>
            <a:spLocks/>
          </p:cNvSpPr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17A1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black and white symbol&#10;&#10;Description automatically generated">
            <a:extLst>
              <a:ext uri="{FF2B5EF4-FFF2-40B4-BE49-F238E27FC236}">
                <a16:creationId xmlns:a16="http://schemas.microsoft.com/office/drawing/2014/main" id="{05213FD2-AC98-29BA-3AD7-266AB593290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94" y="0"/>
            <a:ext cx="12187612" cy="592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122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7" r:id="rId3"/>
    <p:sldLayoutId id="2147483665" r:id="rId4"/>
    <p:sldLayoutId id="2147483682" r:id="rId5"/>
    <p:sldLayoutId id="2147483685" r:id="rId6"/>
    <p:sldLayoutId id="2147483686" r:id="rId7"/>
    <p:sldLayoutId id="2147483687" r:id="rId8"/>
    <p:sldLayoutId id="214748368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E66452C-3B50-ECBF-94C6-30522BD84127}"/>
              </a:ext>
            </a:extLst>
          </p:cNvPr>
          <p:cNvSpPr>
            <a:spLocks/>
          </p:cNvSpPr>
          <p:nvPr userDrawn="1"/>
        </p:nvSpPr>
        <p:spPr>
          <a:xfrm>
            <a:off x="10858500" y="-8"/>
            <a:ext cx="1333500" cy="6858000"/>
          </a:xfrm>
          <a:prstGeom prst="rect">
            <a:avLst/>
          </a:prstGeom>
          <a:solidFill>
            <a:srgbClr val="FEF1E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blue sign with white text&#10;&#10;Description automatically generated">
            <a:extLst>
              <a:ext uri="{FF2B5EF4-FFF2-40B4-BE49-F238E27FC236}">
                <a16:creationId xmlns:a16="http://schemas.microsoft.com/office/drawing/2014/main" id="{8C3D1CF2-D48F-50B9-8AB3-2B27DED6DDA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272" y="206177"/>
            <a:ext cx="908714" cy="455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4165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83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57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64.png"/><Relationship Id="rId11" Type="http://schemas.openxmlformats.org/officeDocument/2006/relationships/image" Target="../media/image53.png"/><Relationship Id="rId5" Type="http://schemas.openxmlformats.org/officeDocument/2006/relationships/image" Target="../media/image63.png"/><Relationship Id="rId10" Type="http://schemas.openxmlformats.org/officeDocument/2006/relationships/image" Target="../media/image17.png"/><Relationship Id="rId4" Type="http://schemas.openxmlformats.org/officeDocument/2006/relationships/image" Target="../media/image62.png"/><Relationship Id="rId9" Type="http://schemas.openxmlformats.org/officeDocument/2006/relationships/image" Target="../media/image6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69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7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7" Type="http://schemas.openxmlformats.org/officeDocument/2006/relationships/image" Target="../media/image76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5.png"/><Relationship Id="rId5" Type="http://schemas.openxmlformats.org/officeDocument/2006/relationships/image" Target="../media/image73.png"/><Relationship Id="rId10" Type="http://schemas.openxmlformats.org/officeDocument/2006/relationships/image" Target="../media/image37.png"/><Relationship Id="rId4" Type="http://schemas.openxmlformats.org/officeDocument/2006/relationships/image" Target="../media/image74.png"/><Relationship Id="rId9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12" Type="http://schemas.openxmlformats.org/officeDocument/2006/relationships/image" Target="../media/image53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4.png"/><Relationship Id="rId11" Type="http://schemas.openxmlformats.org/officeDocument/2006/relationships/image" Target="../media/image17.png"/><Relationship Id="rId5" Type="http://schemas.openxmlformats.org/officeDocument/2006/relationships/image" Target="../media/image83.png"/><Relationship Id="rId10" Type="http://schemas.openxmlformats.org/officeDocument/2006/relationships/image" Target="../media/image71.png"/><Relationship Id="rId4" Type="http://schemas.openxmlformats.org/officeDocument/2006/relationships/image" Target="../media/image82.png"/><Relationship Id="rId9" Type="http://schemas.openxmlformats.org/officeDocument/2006/relationships/image" Target="../media/image6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79.png"/><Relationship Id="rId7" Type="http://schemas.openxmlformats.org/officeDocument/2006/relationships/image" Target="../media/image1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89.png"/><Relationship Id="rId5" Type="http://schemas.openxmlformats.org/officeDocument/2006/relationships/image" Target="../media/image8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7.png"/><Relationship Id="rId4" Type="http://schemas.openxmlformats.org/officeDocument/2006/relationships/image" Target="../media/image3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png"/><Relationship Id="rId7" Type="http://schemas.openxmlformats.org/officeDocument/2006/relationships/image" Target="../media/image37.png"/><Relationship Id="rId2" Type="http://schemas.openxmlformats.org/officeDocument/2006/relationships/image" Target="../media/image94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7.png"/><Relationship Id="rId5" Type="http://schemas.openxmlformats.org/officeDocument/2006/relationships/image" Target="../media/image97.png"/><Relationship Id="rId4" Type="http://schemas.openxmlformats.org/officeDocument/2006/relationships/image" Target="../media/image9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png"/><Relationship Id="rId7" Type="http://schemas.openxmlformats.org/officeDocument/2006/relationships/image" Target="../media/image37.png"/><Relationship Id="rId2" Type="http://schemas.openxmlformats.org/officeDocument/2006/relationships/image" Target="../media/image7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7.png"/><Relationship Id="rId5" Type="http://schemas.openxmlformats.org/officeDocument/2006/relationships/image" Target="../media/image75.png"/><Relationship Id="rId4" Type="http://schemas.openxmlformats.org/officeDocument/2006/relationships/image" Target="../media/image7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png"/><Relationship Id="rId3" Type="http://schemas.openxmlformats.org/officeDocument/2006/relationships/image" Target="../media/image960.png"/><Relationship Id="rId7" Type="http://schemas.openxmlformats.org/officeDocument/2006/relationships/image" Target="../media/image10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99.png"/><Relationship Id="rId5" Type="http://schemas.openxmlformats.org/officeDocument/2006/relationships/image" Target="../media/image980.png"/><Relationship Id="rId10" Type="http://schemas.openxmlformats.org/officeDocument/2006/relationships/image" Target="../media/image103.png"/><Relationship Id="rId4" Type="http://schemas.openxmlformats.org/officeDocument/2006/relationships/image" Target="../media/image970.png"/><Relationship Id="rId9" Type="http://schemas.openxmlformats.org/officeDocument/2006/relationships/image" Target="../media/image10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10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0.png"/><Relationship Id="rId10" Type="http://schemas.openxmlformats.org/officeDocument/2006/relationships/image" Target="../media/image140.png"/><Relationship Id="rId4" Type="http://schemas.openxmlformats.org/officeDocument/2006/relationships/image" Target="../media/image87.png"/><Relationship Id="rId9" Type="http://schemas.openxmlformats.org/officeDocument/2006/relationships/image" Target="../media/image130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105.png"/><Relationship Id="rId7" Type="http://schemas.openxmlformats.org/officeDocument/2006/relationships/image" Target="../media/image109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8.png"/><Relationship Id="rId5" Type="http://schemas.openxmlformats.org/officeDocument/2006/relationships/image" Target="../media/image107.png"/><Relationship Id="rId4" Type="http://schemas.openxmlformats.org/officeDocument/2006/relationships/image" Target="../media/image106.png"/><Relationship Id="rId9" Type="http://schemas.openxmlformats.org/officeDocument/2006/relationships/image" Target="../media/image111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8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8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7.png"/><Relationship Id="rId5" Type="http://schemas.openxmlformats.org/officeDocument/2006/relationships/image" Target="../media/image8.png"/><Relationship Id="rId4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2.png"/><Relationship Id="rId7" Type="http://schemas.openxmlformats.org/officeDocument/2006/relationships/image" Target="../media/image17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60.png"/><Relationship Id="rId5" Type="http://schemas.openxmlformats.org/officeDocument/2006/relationships/image" Target="../media/image3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0.png"/><Relationship Id="rId7" Type="http://schemas.openxmlformats.org/officeDocument/2006/relationships/image" Target="../media/image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7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42.png"/><Relationship Id="rId7" Type="http://schemas.openxmlformats.org/officeDocument/2006/relationships/image" Target="../media/image4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5.png"/><Relationship Id="rId11" Type="http://schemas.openxmlformats.org/officeDocument/2006/relationships/image" Target="../media/image37.png"/><Relationship Id="rId5" Type="http://schemas.openxmlformats.org/officeDocument/2006/relationships/image" Target="../media/image34.png"/><Relationship Id="rId10" Type="http://schemas.openxmlformats.org/officeDocument/2006/relationships/image" Target="../media/image17.png"/><Relationship Id="rId4" Type="http://schemas.openxmlformats.org/officeDocument/2006/relationships/image" Target="../media/image43.png"/><Relationship Id="rId9" Type="http://schemas.openxmlformats.org/officeDocument/2006/relationships/image" Target="../media/image3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9.png"/><Relationship Id="rId7" Type="http://schemas.openxmlformats.org/officeDocument/2006/relationships/image" Target="../media/image48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7.png"/><Relationship Id="rId11" Type="http://schemas.openxmlformats.org/officeDocument/2006/relationships/image" Target="../media/image37.png"/><Relationship Id="rId5" Type="http://schemas.openxmlformats.org/officeDocument/2006/relationships/image" Target="../media/image46.png"/><Relationship Id="rId10" Type="http://schemas.openxmlformats.org/officeDocument/2006/relationships/image" Target="../media/image17.png"/><Relationship Id="rId4" Type="http://schemas.openxmlformats.org/officeDocument/2006/relationships/image" Target="../media/image50.png"/><Relationship Id="rId9" Type="http://schemas.openxmlformats.org/officeDocument/2006/relationships/image" Target="../media/image5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A818526-C100-B091-4CE5-F88FBAA2C5E4}"/>
                  </a:ext>
                </a:extLst>
              </p:cNvPr>
              <p:cNvSpPr>
                <a:spLocks noGrp="1"/>
              </p:cNvSpPr>
              <p:nvPr>
                <p:ph type="body" sz="quarter" idx="1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Find the output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 smtClean="0"/>
                  <a:t>       </a:t>
                </a:r>
                <a14:m>
                  <m:oMath xmlns:m="http://schemas.openxmlformats.org/officeDocument/2006/math">
                    <m:r>
                      <a:rPr lang="en-GB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/>
              </a:p>
              <a:p>
                <a:endParaRPr lang="en-GB" dirty="0" smtClean="0"/>
              </a:p>
              <a:p>
                <a:r>
                  <a:rPr lang="en-GB" dirty="0" smtClean="0"/>
                  <a:t>Find the Output </a:t>
                </a:r>
              </a:p>
              <a:p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/>
                  <a:t>      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GB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</m:oMath>
                </a14:m>
                <a:endParaRPr lang="en-GB" dirty="0"/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        </a:t>
                </a:r>
                <a:r>
                  <a:rPr lang="en-GB" dirty="0" smtClean="0"/>
                  <a:t>    </a:t>
                </a:r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" name="Text Placeholder 2">
                <a:extLst>
                  <a:ext uri="{FF2B5EF4-FFF2-40B4-BE49-F238E27FC236}">
                    <a16:creationId xmlns:a16="http://schemas.microsoft.com/office/drawing/2014/main" id="{BA818526-C100-B091-4CE5-F88FBAA2C5E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1"/>
              </p:nvPr>
            </p:nvSpPr>
            <p:spPr>
              <a:blipFill>
                <a:blip r:embed="rId2"/>
                <a:stretch>
                  <a:fillRect l="-2807" t="-19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DA377DF-E4B9-D444-B10F-53F81467FC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smtClean="0"/>
              <a:t>Find 2/3 of 18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Convert 1700 into standard form</a:t>
            </a:r>
            <a:endParaRPr lang="en-GB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8A08635-790F-DC87-ECFA-74BCA0A7649D}"/>
              </a:ext>
            </a:extLst>
          </p:cNvPr>
          <p:cNvSpPr txBox="1">
            <a:spLocks/>
          </p:cNvSpPr>
          <p:nvPr/>
        </p:nvSpPr>
        <p:spPr>
          <a:xfrm>
            <a:off x="372768" y="444764"/>
            <a:ext cx="9099550" cy="488983"/>
          </a:xfrm>
          <a:prstGeom prst="rect">
            <a:avLst/>
          </a:prstGeom>
        </p:spPr>
        <p:txBody>
          <a:bodyPr/>
          <a:lstStyle>
            <a:lvl1pPr marL="0" indent="0" algn="l" defTabSz="914373" rtl="0" eaLnBrk="1" latinLnBrk="0" hangingPunct="1">
              <a:lnSpc>
                <a:spcPct val="90000"/>
              </a:lnSpc>
              <a:spcBef>
                <a:spcPts val="1001"/>
              </a:spcBef>
              <a:buFont typeface="Arial" panose="020B0604020202020204" pitchFamily="34" charset="0"/>
              <a:buNone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85781" indent="-228595" algn="l" defTabSz="91437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67" indent="-228595" algn="l" defTabSz="91437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54" indent="-228595" algn="l" defTabSz="91437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46" indent="0" algn="l" defTabSz="91437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26" indent="-228595" algn="l" defTabSz="91437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14" indent="-228595" algn="l" defTabSz="91437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00" indent="-228595" algn="l" defTabSz="91437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86" indent="-228595" algn="l" defTabSz="914373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373" rtl="0" eaLnBrk="1" fontAlgn="auto" latinLnBrk="0" hangingPunct="1">
              <a:lnSpc>
                <a:spcPct val="9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3600" b="1" u="sng" noProof="0" dirty="0" smtClean="0">
                <a:latin typeface="Calibri" panose="020F0502020204030204"/>
              </a:rPr>
              <a:t>Two step function machine</a:t>
            </a:r>
            <a:endParaRPr kumimoji="0" lang="en-GB" sz="3600" b="1" i="0" u="sng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D8E88-7354-185E-43D3-4CB8B0D91D37}"/>
              </a:ext>
            </a:extLst>
          </p:cNvPr>
          <p:cNvSpPr txBox="1"/>
          <p:nvPr/>
        </p:nvSpPr>
        <p:spPr>
          <a:xfrm>
            <a:off x="9072184" y="98129"/>
            <a:ext cx="2785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D249AB-574A-4C0D-9593-55B22D4E2741}" type="datetime1">
              <a:rPr kumimoji="0" lang="en-GB" sz="2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27/06/2025</a:t>
            </a:fld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81335" y="2246811"/>
            <a:ext cx="755947" cy="361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1019127" y="2447893"/>
            <a:ext cx="391886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464301" y="2396436"/>
            <a:ext cx="391886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8">
            <a:extLst>
              <a:ext uri="{FF2B5EF4-FFF2-40B4-BE49-F238E27FC236}">
                <a16:creationId xmlns:a16="http://schemas.microsoft.com/office/drawing/2014/main" id="{FDA377DF-E4B9-D444-B10F-53F81467FC0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11753" y="1694749"/>
            <a:ext cx="3474627" cy="4047069"/>
          </a:xfrm>
        </p:spPr>
        <p:txBody>
          <a:bodyPr/>
          <a:lstStyle/>
          <a:p>
            <a:r>
              <a:rPr lang="en-GB" dirty="0" smtClean="0"/>
              <a:t>Find the missing angle</a:t>
            </a:r>
            <a:endParaRPr lang="en-GB" dirty="0"/>
          </a:p>
        </p:txBody>
      </p:sp>
      <p:sp>
        <p:nvSpPr>
          <p:cNvPr id="20" name="Isosceles Triangle 19"/>
          <p:cNvSpPr/>
          <p:nvPr/>
        </p:nvSpPr>
        <p:spPr>
          <a:xfrm>
            <a:off x="8970929" y="2372698"/>
            <a:ext cx="1969527" cy="1879262"/>
          </a:xfrm>
          <a:prstGeom prst="triangle">
            <a:avLst>
              <a:gd name="adj" fmla="val 3142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9563759" y="2612571"/>
                <a:ext cx="1833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𝑥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3759" y="2612571"/>
                <a:ext cx="183320" cy="276999"/>
              </a:xfrm>
              <a:prstGeom prst="rect">
                <a:avLst/>
              </a:prstGeom>
              <a:blipFill>
                <a:blip r:embed="rId3"/>
                <a:stretch>
                  <a:fillRect l="-20000" r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9136812" y="3961447"/>
                <a:ext cx="3959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58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°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6812" y="3961447"/>
                <a:ext cx="395942" cy="276999"/>
              </a:xfrm>
              <a:prstGeom prst="rect">
                <a:avLst/>
              </a:prstGeom>
              <a:blipFill>
                <a:blip r:embed="rId4"/>
                <a:stretch>
                  <a:fillRect l="-13846" r="-1384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373429" y="3981492"/>
                <a:ext cx="3959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47</m:t>
                      </m:r>
                      <m:r>
                        <a:rPr kumimoji="0" lang="en-GB" sz="18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m:t>°</m:t>
                      </m:r>
                    </m:oMath>
                  </m:oMathPara>
                </a14:m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3429" y="3981492"/>
                <a:ext cx="395942" cy="276999"/>
              </a:xfrm>
              <a:prstGeom prst="rect">
                <a:avLst/>
              </a:prstGeom>
              <a:blipFill>
                <a:blip r:embed="rId5"/>
                <a:stretch>
                  <a:fillRect l="-13846" r="-1384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481335" y="4067103"/>
            <a:ext cx="782179" cy="439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089450" y="4321934"/>
            <a:ext cx="391885" cy="2387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333836" y="4330653"/>
            <a:ext cx="391886" cy="130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6352563"/>
            <a:ext cx="12148870" cy="5054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25686" y="6366926"/>
            <a:ext cx="12200241" cy="46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79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A07235-63C0-436B-1E40-C4FE8A8558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F4166D9-9494-7BE5-8300-F27F96CC082C}"/>
              </a:ext>
            </a:extLst>
          </p:cNvPr>
          <p:cNvSpPr/>
          <p:nvPr/>
        </p:nvSpPr>
        <p:spPr>
          <a:xfrm>
            <a:off x="3372746" y="4784809"/>
            <a:ext cx="4636067" cy="8344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The function machines will have the same output.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FB40C0-CAC0-3919-3FFE-E321572ACFEB}"/>
              </a:ext>
            </a:extLst>
          </p:cNvPr>
          <p:cNvSpPr txBox="1"/>
          <p:nvPr/>
        </p:nvSpPr>
        <p:spPr>
          <a:xfrm>
            <a:off x="544316" y="542367"/>
            <a:ext cx="463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Is the statement true or false?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958B93-6BF7-13C0-3471-5741F14BED98}"/>
              </a:ext>
            </a:extLst>
          </p:cNvPr>
          <p:cNvSpPr txBox="1"/>
          <p:nvPr/>
        </p:nvSpPr>
        <p:spPr>
          <a:xfrm>
            <a:off x="3372749" y="5820004"/>
            <a:ext cx="463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3D6B"/>
                </a:solidFill>
              </a:rPr>
              <a:t>false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15275F5-1E92-AD14-3D70-A98DA8B51EBC}"/>
              </a:ext>
            </a:extLst>
          </p:cNvPr>
          <p:cNvCxnSpPr>
            <a:cxnSpLocks/>
          </p:cNvCxnSpPr>
          <p:nvPr/>
        </p:nvCxnSpPr>
        <p:spPr>
          <a:xfrm>
            <a:off x="3600313" y="2270060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D6F4999-04F2-4107-EE2B-B16FCCE8F2E4}"/>
              </a:ext>
            </a:extLst>
          </p:cNvPr>
          <p:cNvSpPr txBox="1"/>
          <p:nvPr/>
        </p:nvSpPr>
        <p:spPr>
          <a:xfrm>
            <a:off x="2566646" y="1498180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330FA5-B967-3D60-F62E-3857043D36E6}"/>
              </a:ext>
            </a:extLst>
          </p:cNvPr>
          <p:cNvSpPr>
            <a:spLocks/>
          </p:cNvSpPr>
          <p:nvPr/>
        </p:nvSpPr>
        <p:spPr>
          <a:xfrm>
            <a:off x="2566647" y="1910485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13E0D2F-3ADA-EBD5-8E71-BA51D07FDA2B}"/>
                  </a:ext>
                </a:extLst>
              </p:cNvPr>
              <p:cNvSpPr/>
              <p:nvPr/>
            </p:nvSpPr>
            <p:spPr>
              <a:xfrm>
                <a:off x="4356845" y="1910485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13E0D2F-3ADA-EBD5-8E71-BA51D07FDA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6845" y="1910485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525F36E-4A90-567B-8ACC-51DB3213D195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5174045" y="2266885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8">
            <a:extLst>
              <a:ext uri="{FF2B5EF4-FFF2-40B4-BE49-F238E27FC236}">
                <a16:creationId xmlns:a16="http://schemas.microsoft.com/office/drawing/2014/main" id="{71EBB7BF-B3B7-8C82-B3D9-1BA628B8CF29}"/>
              </a:ext>
            </a:extLst>
          </p:cNvPr>
          <p:cNvSpPr txBox="1"/>
          <p:nvPr/>
        </p:nvSpPr>
        <p:spPr>
          <a:xfrm>
            <a:off x="7592833" y="1489247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CEBA710-FEA0-D001-478F-0FBA409C7792}"/>
              </a:ext>
            </a:extLst>
          </p:cNvPr>
          <p:cNvSpPr>
            <a:spLocks/>
          </p:cNvSpPr>
          <p:nvPr/>
        </p:nvSpPr>
        <p:spPr>
          <a:xfrm>
            <a:off x="7600745" y="1901552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6722893-E27F-3276-B00D-B46145C0A2C4}"/>
                  </a:ext>
                </a:extLst>
              </p:cNvPr>
              <p:cNvSpPr/>
              <p:nvPr/>
            </p:nvSpPr>
            <p:spPr>
              <a:xfrm>
                <a:off x="5932150" y="1901552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8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6722893-E27F-3276-B00D-B46145C0A2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2150" y="1901552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96F0A29-7383-9833-6AB3-DE3A1D1A5330}"/>
              </a:ext>
            </a:extLst>
          </p:cNvPr>
          <p:cNvCxnSpPr>
            <a:cxnSpLocks/>
            <a:stCxn id="18" idx="3"/>
            <a:endCxn id="17" idx="1"/>
          </p:cNvCxnSpPr>
          <p:nvPr/>
        </p:nvCxnSpPr>
        <p:spPr>
          <a:xfrm>
            <a:off x="6749350" y="2257952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4A41249-F066-39B5-DBFB-7F909971F160}"/>
              </a:ext>
            </a:extLst>
          </p:cNvPr>
          <p:cNvSpPr txBox="1"/>
          <p:nvPr/>
        </p:nvSpPr>
        <p:spPr>
          <a:xfrm>
            <a:off x="5180380" y="1754175"/>
            <a:ext cx="76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10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D5ABEF7-A2F3-C385-C2E3-68838D8DEF51}"/>
              </a:ext>
            </a:extLst>
          </p:cNvPr>
          <p:cNvCxnSpPr>
            <a:cxnSpLocks/>
          </p:cNvCxnSpPr>
          <p:nvPr/>
        </p:nvCxnSpPr>
        <p:spPr>
          <a:xfrm>
            <a:off x="3600313" y="3880380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06A44BFC-6742-AD0D-C1AC-770A6B7CD48B}"/>
              </a:ext>
            </a:extLst>
          </p:cNvPr>
          <p:cNvSpPr txBox="1"/>
          <p:nvPr/>
        </p:nvSpPr>
        <p:spPr>
          <a:xfrm>
            <a:off x="2566646" y="3108500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4BF884E-D7A0-2588-68E2-7D72EB0B6FA4}"/>
              </a:ext>
            </a:extLst>
          </p:cNvPr>
          <p:cNvSpPr>
            <a:spLocks/>
          </p:cNvSpPr>
          <p:nvPr/>
        </p:nvSpPr>
        <p:spPr>
          <a:xfrm>
            <a:off x="2566647" y="3520805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4935217-451A-3F5B-1C52-BDB86B84F430}"/>
                  </a:ext>
                </a:extLst>
              </p:cNvPr>
              <p:cNvSpPr/>
              <p:nvPr/>
            </p:nvSpPr>
            <p:spPr>
              <a:xfrm>
                <a:off x="5943661" y="3507388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4935217-451A-3F5B-1C52-BDB86B84F43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61" y="3507388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18D1C59-12EC-4B83-088D-DC9C66EA9D37}"/>
              </a:ext>
            </a:extLst>
          </p:cNvPr>
          <p:cNvCxnSpPr>
            <a:cxnSpLocks/>
            <a:stCxn id="25" idx="3"/>
            <a:endCxn id="28" idx="1"/>
          </p:cNvCxnSpPr>
          <p:nvPr/>
        </p:nvCxnSpPr>
        <p:spPr>
          <a:xfrm>
            <a:off x="6760861" y="3863788"/>
            <a:ext cx="839884" cy="4484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8">
            <a:extLst>
              <a:ext uri="{FF2B5EF4-FFF2-40B4-BE49-F238E27FC236}">
                <a16:creationId xmlns:a16="http://schemas.microsoft.com/office/drawing/2014/main" id="{8F596CA1-E2FE-A960-A064-908BCAFB8FC5}"/>
              </a:ext>
            </a:extLst>
          </p:cNvPr>
          <p:cNvSpPr txBox="1"/>
          <p:nvPr/>
        </p:nvSpPr>
        <p:spPr>
          <a:xfrm>
            <a:off x="7592833" y="3118421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7139F49-56C8-2419-8DBC-8F397E322254}"/>
              </a:ext>
            </a:extLst>
          </p:cNvPr>
          <p:cNvSpPr>
            <a:spLocks/>
          </p:cNvSpPr>
          <p:nvPr/>
        </p:nvSpPr>
        <p:spPr>
          <a:xfrm>
            <a:off x="7600745" y="3511872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0C354389-2110-2B59-9B93-2907B033ADA5}"/>
                  </a:ext>
                </a:extLst>
              </p:cNvPr>
              <p:cNvSpPr/>
              <p:nvPr/>
            </p:nvSpPr>
            <p:spPr>
              <a:xfrm>
                <a:off x="4352980" y="3511872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8</a:t>
                </a: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0C354389-2110-2B59-9B93-2907B033ADA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980" y="3511872"/>
                <a:ext cx="817200" cy="7128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FFB6D84-738C-2888-6700-7BF7F561A12F}"/>
              </a:ext>
            </a:extLst>
          </p:cNvPr>
          <p:cNvCxnSpPr>
            <a:cxnSpLocks/>
            <a:stCxn id="29" idx="3"/>
            <a:endCxn id="25" idx="1"/>
          </p:cNvCxnSpPr>
          <p:nvPr/>
        </p:nvCxnSpPr>
        <p:spPr>
          <a:xfrm flipV="1">
            <a:off x="5170180" y="3863788"/>
            <a:ext cx="773481" cy="4484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0A249095-63DA-599D-2A93-EF5DFF885EA3}"/>
              </a:ext>
            </a:extLst>
          </p:cNvPr>
          <p:cNvSpPr txBox="1"/>
          <p:nvPr/>
        </p:nvSpPr>
        <p:spPr>
          <a:xfrm>
            <a:off x="5180380" y="3383349"/>
            <a:ext cx="76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3735670-0BD8-F6AE-D4D1-8D4ECDD485C4}"/>
              </a:ext>
            </a:extLst>
          </p:cNvPr>
          <p:cNvSpPr txBox="1"/>
          <p:nvPr/>
        </p:nvSpPr>
        <p:spPr>
          <a:xfrm>
            <a:off x="7764711" y="2023666"/>
            <a:ext cx="746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18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440387F-17CD-3B3D-DA64-CB0A37E26780}"/>
              </a:ext>
            </a:extLst>
          </p:cNvPr>
          <p:cNvSpPr txBox="1"/>
          <p:nvPr/>
        </p:nvSpPr>
        <p:spPr>
          <a:xfrm>
            <a:off x="7764711" y="3640769"/>
            <a:ext cx="7465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12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25" y="6340632"/>
            <a:ext cx="12181475" cy="52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40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1" grpId="0"/>
      <p:bldP spid="32" grpId="0"/>
      <p:bldP spid="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C11D849-B7E6-B7F1-590C-5E8A1ED94E1E}"/>
              </a:ext>
            </a:extLst>
          </p:cNvPr>
          <p:cNvSpPr txBox="1"/>
          <p:nvPr/>
        </p:nvSpPr>
        <p:spPr>
          <a:xfrm>
            <a:off x="397565" y="357808"/>
            <a:ext cx="9613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Work out the output of each function machine if the input is 24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AB2069E-B964-F7A6-90C0-E1DF520986D8}"/>
              </a:ext>
            </a:extLst>
          </p:cNvPr>
          <p:cNvCxnSpPr>
            <a:cxnSpLocks/>
          </p:cNvCxnSpPr>
          <p:nvPr/>
        </p:nvCxnSpPr>
        <p:spPr>
          <a:xfrm>
            <a:off x="3597486" y="1591353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7212303C-BAEF-F46B-8EA5-A88639316A5A}"/>
              </a:ext>
            </a:extLst>
          </p:cNvPr>
          <p:cNvSpPr txBox="1"/>
          <p:nvPr/>
        </p:nvSpPr>
        <p:spPr>
          <a:xfrm>
            <a:off x="2563819" y="819473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4414EC-004F-CC81-4CE6-88ED5DD9D1A8}"/>
              </a:ext>
            </a:extLst>
          </p:cNvPr>
          <p:cNvSpPr>
            <a:spLocks/>
          </p:cNvSpPr>
          <p:nvPr/>
        </p:nvSpPr>
        <p:spPr>
          <a:xfrm>
            <a:off x="2563820" y="1231778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rgbClr val="002B6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AC27AB3-82FA-EF84-97EB-BFDC62F1A31A}"/>
              </a:ext>
            </a:extLst>
          </p:cNvPr>
          <p:cNvCxnSpPr>
            <a:cxnSpLocks/>
          </p:cNvCxnSpPr>
          <p:nvPr/>
        </p:nvCxnSpPr>
        <p:spPr>
          <a:xfrm>
            <a:off x="5171218" y="1588178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8">
            <a:extLst>
              <a:ext uri="{FF2B5EF4-FFF2-40B4-BE49-F238E27FC236}">
                <a16:creationId xmlns:a16="http://schemas.microsoft.com/office/drawing/2014/main" id="{AC552418-6519-4346-2F09-AE6DACBB60F9}"/>
              </a:ext>
            </a:extLst>
          </p:cNvPr>
          <p:cNvSpPr txBox="1"/>
          <p:nvPr/>
        </p:nvSpPr>
        <p:spPr>
          <a:xfrm>
            <a:off x="7590006" y="810540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9D7E45-A317-8EEC-ADAA-1A264108FD54}"/>
              </a:ext>
            </a:extLst>
          </p:cNvPr>
          <p:cNvSpPr>
            <a:spLocks/>
          </p:cNvSpPr>
          <p:nvPr/>
        </p:nvSpPr>
        <p:spPr>
          <a:xfrm>
            <a:off x="7597918" y="1222845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F3D8CCA-DF88-596D-1E3E-04C982256ADE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6746523" y="1579245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5554C35-2034-F592-6AF0-3CA3F276DC9B}"/>
              </a:ext>
            </a:extLst>
          </p:cNvPr>
          <p:cNvSpPr txBox="1"/>
          <p:nvPr/>
        </p:nvSpPr>
        <p:spPr>
          <a:xfrm>
            <a:off x="5164883" y="1094534"/>
            <a:ext cx="750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E0CAA8D-E314-4935-32BA-CC5908E9DEC0}"/>
                  </a:ext>
                </a:extLst>
              </p:cNvPr>
              <p:cNvSpPr/>
              <p:nvPr/>
            </p:nvSpPr>
            <p:spPr>
              <a:xfrm>
                <a:off x="5929323" y="1219238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E0CAA8D-E314-4935-32BA-CC5908E9DE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323" y="1219238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949E998-9BAA-6CE2-D3BA-0C94A75DCDD5}"/>
                  </a:ext>
                </a:extLst>
              </p:cNvPr>
              <p:cNvSpPr/>
              <p:nvPr/>
            </p:nvSpPr>
            <p:spPr>
              <a:xfrm>
                <a:off x="4347683" y="1231778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949E998-9BAA-6CE2-D3BA-0C94A75DCD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683" y="1231778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BAF6B78-3A3E-6B93-72F5-3D9D72C1F0FE}"/>
              </a:ext>
            </a:extLst>
          </p:cNvPr>
          <p:cNvCxnSpPr>
            <a:cxnSpLocks/>
          </p:cNvCxnSpPr>
          <p:nvPr/>
        </p:nvCxnSpPr>
        <p:spPr>
          <a:xfrm>
            <a:off x="3597486" y="3111694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88EE9DA-1907-E31A-9934-A2F680F66FEE}"/>
              </a:ext>
            </a:extLst>
          </p:cNvPr>
          <p:cNvSpPr txBox="1"/>
          <p:nvPr/>
        </p:nvSpPr>
        <p:spPr>
          <a:xfrm>
            <a:off x="2563819" y="2339814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8FDC232-271E-AA21-3911-4CCEC21B3547}"/>
              </a:ext>
            </a:extLst>
          </p:cNvPr>
          <p:cNvSpPr>
            <a:spLocks/>
          </p:cNvSpPr>
          <p:nvPr/>
        </p:nvSpPr>
        <p:spPr>
          <a:xfrm>
            <a:off x="2563820" y="2752119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rgbClr val="002B6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1942901-049B-B7C7-6ECE-06AF3E8B8429}"/>
                  </a:ext>
                </a:extLst>
              </p:cNvPr>
              <p:cNvSpPr/>
              <p:nvPr/>
            </p:nvSpPr>
            <p:spPr>
              <a:xfrm>
                <a:off x="4354018" y="2752119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1942901-049B-B7C7-6ECE-06AF3E8B84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018" y="2752119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3B9926A-9D04-1970-0CDE-498C61695047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5171218" y="3108519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8">
            <a:extLst>
              <a:ext uri="{FF2B5EF4-FFF2-40B4-BE49-F238E27FC236}">
                <a16:creationId xmlns:a16="http://schemas.microsoft.com/office/drawing/2014/main" id="{D2A2A141-511D-B107-24AB-66BA700B6419}"/>
              </a:ext>
            </a:extLst>
          </p:cNvPr>
          <p:cNvSpPr txBox="1"/>
          <p:nvPr/>
        </p:nvSpPr>
        <p:spPr>
          <a:xfrm>
            <a:off x="7590006" y="2330881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1955B22-DDED-FC2A-DF6C-4B906DDDD5A5}"/>
              </a:ext>
            </a:extLst>
          </p:cNvPr>
          <p:cNvSpPr>
            <a:spLocks/>
          </p:cNvSpPr>
          <p:nvPr/>
        </p:nvSpPr>
        <p:spPr>
          <a:xfrm>
            <a:off x="7597918" y="2743186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E2F1187-7537-B203-B546-F5CC5879067A}"/>
                  </a:ext>
                </a:extLst>
              </p:cNvPr>
              <p:cNvSpPr/>
              <p:nvPr/>
            </p:nvSpPr>
            <p:spPr>
              <a:xfrm>
                <a:off x="5929323" y="2743186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7E2F1187-7537-B203-B546-F5CC587906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323" y="2743186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4BF8A47-9BAE-BC3B-33ED-5C73836E0687}"/>
              </a:ext>
            </a:extLst>
          </p:cNvPr>
          <p:cNvCxnSpPr>
            <a:cxnSpLocks/>
            <a:stCxn id="25" idx="3"/>
            <a:endCxn id="24" idx="1"/>
          </p:cNvCxnSpPr>
          <p:nvPr/>
        </p:nvCxnSpPr>
        <p:spPr>
          <a:xfrm>
            <a:off x="6746523" y="3099586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BF421C8-6CFB-89D1-4657-F9BC5F7C2C72}"/>
              </a:ext>
            </a:extLst>
          </p:cNvPr>
          <p:cNvSpPr txBox="1"/>
          <p:nvPr/>
        </p:nvSpPr>
        <p:spPr>
          <a:xfrm>
            <a:off x="5177553" y="2595809"/>
            <a:ext cx="76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48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5B0CBC1-7DF8-34DC-0E54-F882D807F0EC}"/>
              </a:ext>
            </a:extLst>
          </p:cNvPr>
          <p:cNvCxnSpPr>
            <a:cxnSpLocks/>
          </p:cNvCxnSpPr>
          <p:nvPr/>
        </p:nvCxnSpPr>
        <p:spPr>
          <a:xfrm>
            <a:off x="3597481" y="4638385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1FD5673-0AB8-34D3-779A-AE61F40187CC}"/>
              </a:ext>
            </a:extLst>
          </p:cNvPr>
          <p:cNvSpPr txBox="1"/>
          <p:nvPr/>
        </p:nvSpPr>
        <p:spPr>
          <a:xfrm>
            <a:off x="2563814" y="3866505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4CAB150-629A-04FC-EAF3-80E6F2568F53}"/>
              </a:ext>
            </a:extLst>
          </p:cNvPr>
          <p:cNvSpPr>
            <a:spLocks/>
          </p:cNvSpPr>
          <p:nvPr/>
        </p:nvSpPr>
        <p:spPr>
          <a:xfrm>
            <a:off x="2563815" y="4278810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rgbClr val="002B61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36FA953-36DF-CC2F-7682-4471B6F0836D}"/>
              </a:ext>
            </a:extLst>
          </p:cNvPr>
          <p:cNvCxnSpPr>
            <a:cxnSpLocks/>
          </p:cNvCxnSpPr>
          <p:nvPr/>
        </p:nvCxnSpPr>
        <p:spPr>
          <a:xfrm>
            <a:off x="5161786" y="4644637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8">
            <a:extLst>
              <a:ext uri="{FF2B5EF4-FFF2-40B4-BE49-F238E27FC236}">
                <a16:creationId xmlns:a16="http://schemas.microsoft.com/office/drawing/2014/main" id="{3319DD22-F655-FF28-D2E6-76388E3F9024}"/>
              </a:ext>
            </a:extLst>
          </p:cNvPr>
          <p:cNvSpPr txBox="1"/>
          <p:nvPr/>
        </p:nvSpPr>
        <p:spPr>
          <a:xfrm>
            <a:off x="7590001" y="3857572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CE38C56-475B-5CD7-400A-0E7283E49BED}"/>
              </a:ext>
            </a:extLst>
          </p:cNvPr>
          <p:cNvSpPr>
            <a:spLocks/>
          </p:cNvSpPr>
          <p:nvPr/>
        </p:nvSpPr>
        <p:spPr>
          <a:xfrm>
            <a:off x="7588486" y="4279304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84C51B5-BC90-1337-3FFA-E193A29073EE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6737091" y="4635704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01CF2C8-B989-4FCD-0D19-41078C52D263}"/>
              </a:ext>
            </a:extLst>
          </p:cNvPr>
          <p:cNvSpPr txBox="1"/>
          <p:nvPr/>
        </p:nvSpPr>
        <p:spPr>
          <a:xfrm>
            <a:off x="5155451" y="4150993"/>
            <a:ext cx="750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741B7A6-6A9C-FFF1-1BC2-CCEB0CDD376C}"/>
                  </a:ext>
                </a:extLst>
              </p:cNvPr>
              <p:cNvSpPr/>
              <p:nvPr/>
            </p:nvSpPr>
            <p:spPr>
              <a:xfrm>
                <a:off x="4358516" y="4265597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4741B7A6-6A9C-FFF1-1BC2-CCEB0CDD37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8516" y="4265597"/>
                <a:ext cx="817200" cy="7128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D627338-4D5D-8CCD-90E9-B99518A3363A}"/>
                  </a:ext>
                </a:extLst>
              </p:cNvPr>
              <p:cNvSpPr/>
              <p:nvPr/>
            </p:nvSpPr>
            <p:spPr>
              <a:xfrm>
                <a:off x="5942747" y="4253482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3D627338-4D5D-8CCD-90E9-B99518A336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2747" y="4253482"/>
                <a:ext cx="817200" cy="712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C20076F-BE24-92D1-84A0-539350FA13D3}"/>
              </a:ext>
            </a:extLst>
          </p:cNvPr>
          <p:cNvCxnSpPr>
            <a:cxnSpLocks/>
          </p:cNvCxnSpPr>
          <p:nvPr/>
        </p:nvCxnSpPr>
        <p:spPr>
          <a:xfrm>
            <a:off x="3597481" y="6158726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055FB794-0EE5-3F96-F58E-454C9CB2261F}"/>
              </a:ext>
            </a:extLst>
          </p:cNvPr>
          <p:cNvSpPr txBox="1"/>
          <p:nvPr/>
        </p:nvSpPr>
        <p:spPr>
          <a:xfrm>
            <a:off x="2563814" y="5386846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BE8107E-910B-2912-12E3-C0FF1FBB94EF}"/>
              </a:ext>
            </a:extLst>
          </p:cNvPr>
          <p:cNvSpPr>
            <a:spLocks/>
          </p:cNvSpPr>
          <p:nvPr/>
        </p:nvSpPr>
        <p:spPr>
          <a:xfrm>
            <a:off x="2563815" y="5799151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rgbClr val="002B6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A880608-486B-028E-0313-FA46F5005E7B}"/>
                  </a:ext>
                </a:extLst>
              </p:cNvPr>
              <p:cNvSpPr/>
              <p:nvPr/>
            </p:nvSpPr>
            <p:spPr>
              <a:xfrm>
                <a:off x="5985333" y="5786956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A880608-486B-028E-0313-FA46F5005E7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333" y="5786956"/>
                <a:ext cx="817200" cy="7128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D2869EE-7126-07BC-F882-0DC81EB60C22}"/>
              </a:ext>
            </a:extLst>
          </p:cNvPr>
          <p:cNvCxnSpPr>
            <a:cxnSpLocks/>
            <a:stCxn id="45" idx="3"/>
            <a:endCxn id="48" idx="1"/>
          </p:cNvCxnSpPr>
          <p:nvPr/>
        </p:nvCxnSpPr>
        <p:spPr>
          <a:xfrm>
            <a:off x="6802533" y="6143356"/>
            <a:ext cx="795380" cy="3262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8">
            <a:extLst>
              <a:ext uri="{FF2B5EF4-FFF2-40B4-BE49-F238E27FC236}">
                <a16:creationId xmlns:a16="http://schemas.microsoft.com/office/drawing/2014/main" id="{1689BD18-B268-E10B-9788-5906131F204A}"/>
              </a:ext>
            </a:extLst>
          </p:cNvPr>
          <p:cNvSpPr txBox="1"/>
          <p:nvPr/>
        </p:nvSpPr>
        <p:spPr>
          <a:xfrm>
            <a:off x="7590001" y="5377913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4AC8784-AA16-1F70-1F8F-0711D7E4CFCB}"/>
              </a:ext>
            </a:extLst>
          </p:cNvPr>
          <p:cNvSpPr>
            <a:spLocks/>
          </p:cNvSpPr>
          <p:nvPr/>
        </p:nvSpPr>
        <p:spPr>
          <a:xfrm>
            <a:off x="7597913" y="5790218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AFEBC02-8ED5-C5EB-5E57-6036FA4235A9}"/>
                  </a:ext>
                </a:extLst>
              </p:cNvPr>
              <p:cNvSpPr/>
              <p:nvPr/>
            </p:nvSpPr>
            <p:spPr>
              <a:xfrm>
                <a:off x="4347678" y="5782860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CAFEBC02-8ED5-C5EB-5E57-6036FA4235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7678" y="5782860"/>
                <a:ext cx="817200" cy="7128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B0623C3-4628-2E9A-F2DE-1BF8B53EE8B7}"/>
              </a:ext>
            </a:extLst>
          </p:cNvPr>
          <p:cNvCxnSpPr>
            <a:cxnSpLocks/>
            <a:stCxn id="49" idx="3"/>
            <a:endCxn id="45" idx="1"/>
          </p:cNvCxnSpPr>
          <p:nvPr/>
        </p:nvCxnSpPr>
        <p:spPr>
          <a:xfrm>
            <a:off x="5164878" y="6139260"/>
            <a:ext cx="820455" cy="4096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2292AABF-2994-A5E8-F549-17560C0EECCF}"/>
              </a:ext>
            </a:extLst>
          </p:cNvPr>
          <p:cNvSpPr txBox="1"/>
          <p:nvPr/>
        </p:nvSpPr>
        <p:spPr>
          <a:xfrm>
            <a:off x="5177548" y="5642841"/>
            <a:ext cx="76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30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9AC2326-506C-DB4C-CCA1-7752351E7D34}"/>
              </a:ext>
            </a:extLst>
          </p:cNvPr>
          <p:cNvSpPr txBox="1"/>
          <p:nvPr/>
        </p:nvSpPr>
        <p:spPr>
          <a:xfrm>
            <a:off x="1820653" y="1345863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a)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5301D3D-A8D7-6926-004E-97437E65EF14}"/>
              </a:ext>
            </a:extLst>
          </p:cNvPr>
          <p:cNvSpPr txBox="1"/>
          <p:nvPr/>
        </p:nvSpPr>
        <p:spPr>
          <a:xfrm>
            <a:off x="1820653" y="2866204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b)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156AE85-B0AE-23F0-3431-20E6D1076841}"/>
              </a:ext>
            </a:extLst>
          </p:cNvPr>
          <p:cNvSpPr txBox="1"/>
          <p:nvPr/>
        </p:nvSpPr>
        <p:spPr>
          <a:xfrm>
            <a:off x="1820653" y="4386545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208A7124-106A-17E1-5780-1BAB70762F00}"/>
              </a:ext>
            </a:extLst>
          </p:cNvPr>
          <p:cNvSpPr txBox="1"/>
          <p:nvPr/>
        </p:nvSpPr>
        <p:spPr>
          <a:xfrm>
            <a:off x="1820653" y="5906886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d)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1C8F116-698A-AF2F-9D85-E125D93CA0CF}"/>
              </a:ext>
            </a:extLst>
          </p:cNvPr>
          <p:cNvSpPr txBox="1"/>
          <p:nvPr/>
        </p:nvSpPr>
        <p:spPr>
          <a:xfrm>
            <a:off x="2770114" y="1359726"/>
            <a:ext cx="61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24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D59953-BE0B-E04B-F467-C693434C35FF}"/>
              </a:ext>
            </a:extLst>
          </p:cNvPr>
          <p:cNvSpPr txBox="1"/>
          <p:nvPr/>
        </p:nvSpPr>
        <p:spPr>
          <a:xfrm>
            <a:off x="2770114" y="2877361"/>
            <a:ext cx="61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69E0597-C220-D1AB-25E8-F01BFC41049A}"/>
              </a:ext>
            </a:extLst>
          </p:cNvPr>
          <p:cNvSpPr txBox="1"/>
          <p:nvPr/>
        </p:nvSpPr>
        <p:spPr>
          <a:xfrm>
            <a:off x="2770114" y="4405473"/>
            <a:ext cx="61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24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31F2610-895F-4339-9C15-5AB9B7FBCFCF}"/>
              </a:ext>
            </a:extLst>
          </p:cNvPr>
          <p:cNvSpPr txBox="1"/>
          <p:nvPr/>
        </p:nvSpPr>
        <p:spPr>
          <a:xfrm>
            <a:off x="2770114" y="5921566"/>
            <a:ext cx="619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24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5F9B422-769E-DA16-34CD-A2E0130C74A7}"/>
              </a:ext>
            </a:extLst>
          </p:cNvPr>
          <p:cNvSpPr txBox="1"/>
          <p:nvPr/>
        </p:nvSpPr>
        <p:spPr>
          <a:xfrm>
            <a:off x="7846885" y="1358142"/>
            <a:ext cx="568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66211C4-401C-3C0A-5F53-9D2711095C4B}"/>
              </a:ext>
            </a:extLst>
          </p:cNvPr>
          <p:cNvSpPr txBox="1"/>
          <p:nvPr/>
        </p:nvSpPr>
        <p:spPr>
          <a:xfrm>
            <a:off x="7850841" y="2874134"/>
            <a:ext cx="568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54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FD940E8-C14F-A75F-EFA5-B286E421925B}"/>
              </a:ext>
            </a:extLst>
          </p:cNvPr>
          <p:cNvSpPr txBox="1"/>
          <p:nvPr/>
        </p:nvSpPr>
        <p:spPr>
          <a:xfrm>
            <a:off x="7841414" y="4405473"/>
            <a:ext cx="568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9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1AF383FC-8543-3D8A-6960-E98BB3ED59A3}"/>
              </a:ext>
            </a:extLst>
          </p:cNvPr>
          <p:cNvSpPr txBox="1"/>
          <p:nvPr/>
        </p:nvSpPr>
        <p:spPr>
          <a:xfrm>
            <a:off x="7850841" y="5919955"/>
            <a:ext cx="568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60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6374350"/>
            <a:ext cx="12209807" cy="56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480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9" grpId="0"/>
      <p:bldP spid="30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BF1CCF9-92F3-D5B4-D973-ADB0EF717462}"/>
              </a:ext>
            </a:extLst>
          </p:cNvPr>
          <p:cNvSpPr txBox="1"/>
          <p:nvPr/>
        </p:nvSpPr>
        <p:spPr>
          <a:xfrm>
            <a:off x="397565" y="357808"/>
            <a:ext cx="10460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Dora is working out the input for the 2-step function machine.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BDF63487-0C77-239D-A0BB-7F028A81BDA8}"/>
              </a:ext>
            </a:extLst>
          </p:cNvPr>
          <p:cNvCxnSpPr>
            <a:cxnSpLocks/>
          </p:cNvCxnSpPr>
          <p:nvPr/>
        </p:nvCxnSpPr>
        <p:spPr>
          <a:xfrm>
            <a:off x="3002472" y="1686390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2B0F65D1-48CC-5F96-ED73-4DFF4D9A11A9}"/>
              </a:ext>
            </a:extLst>
          </p:cNvPr>
          <p:cNvSpPr txBox="1"/>
          <p:nvPr/>
        </p:nvSpPr>
        <p:spPr>
          <a:xfrm>
            <a:off x="1968805" y="914510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E5C8088-CC58-34F9-2CD2-29993B250E56}"/>
              </a:ext>
            </a:extLst>
          </p:cNvPr>
          <p:cNvSpPr>
            <a:spLocks/>
          </p:cNvSpPr>
          <p:nvPr/>
        </p:nvSpPr>
        <p:spPr>
          <a:xfrm>
            <a:off x="1968806" y="1326815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3B82B4D-8263-9AA7-A3D9-9600F851827D}"/>
                  </a:ext>
                </a:extLst>
              </p:cNvPr>
              <p:cNvSpPr/>
              <p:nvPr/>
            </p:nvSpPr>
            <p:spPr>
              <a:xfrm>
                <a:off x="3759004" y="1326815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3B82B4D-8263-9AA7-A3D9-9600F85182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004" y="1326815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DB9ACE5-8812-21EF-21DC-7FF7D26B974F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576204" y="1683215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8">
            <a:extLst>
              <a:ext uri="{FF2B5EF4-FFF2-40B4-BE49-F238E27FC236}">
                <a16:creationId xmlns:a16="http://schemas.microsoft.com/office/drawing/2014/main" id="{B85CCC8C-ED11-D888-5E9F-B2F83BD21614}"/>
              </a:ext>
            </a:extLst>
          </p:cNvPr>
          <p:cNvSpPr txBox="1"/>
          <p:nvPr/>
        </p:nvSpPr>
        <p:spPr>
          <a:xfrm>
            <a:off x="6919576" y="905577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A7810B2-F6BF-E877-223E-A0D8A9E7D995}"/>
              </a:ext>
            </a:extLst>
          </p:cNvPr>
          <p:cNvSpPr>
            <a:spLocks/>
          </p:cNvSpPr>
          <p:nvPr/>
        </p:nvSpPr>
        <p:spPr>
          <a:xfrm>
            <a:off x="6927488" y="1317882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36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60846CC-D896-85F4-CBC2-FD48E4787D64}"/>
                  </a:ext>
                </a:extLst>
              </p:cNvPr>
              <p:cNvSpPr/>
              <p:nvPr/>
            </p:nvSpPr>
            <p:spPr>
              <a:xfrm>
                <a:off x="5334309" y="1317882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8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60846CC-D896-85F4-CBC2-FD48E4787D6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309" y="1317882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53B434A0-6498-34F2-9E3E-A49C5F6262BE}"/>
              </a:ext>
            </a:extLst>
          </p:cNvPr>
          <p:cNvCxnSpPr>
            <a:cxnSpLocks/>
            <a:stCxn id="15" idx="3"/>
            <a:endCxn id="14" idx="1"/>
          </p:cNvCxnSpPr>
          <p:nvPr/>
        </p:nvCxnSpPr>
        <p:spPr>
          <a:xfrm>
            <a:off x="6151509" y="1674282"/>
            <a:ext cx="775979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7CBFCB2F-81BC-9493-1211-24219069CE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2198575" y="2316135"/>
            <a:ext cx="1459995" cy="1822708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5B6BF307-AA91-7129-C95E-EFDA485D17A0}"/>
              </a:ext>
            </a:extLst>
          </p:cNvPr>
          <p:cNvSpPr txBox="1"/>
          <p:nvPr/>
        </p:nvSpPr>
        <p:spPr>
          <a:xfrm>
            <a:off x="2521673" y="4299076"/>
            <a:ext cx="881499" cy="510778"/>
          </a:xfrm>
          <a:prstGeom prst="roundRect">
            <a:avLst/>
          </a:prstGeom>
          <a:noFill/>
          <a:ln w="19050">
            <a:solidFill>
              <a:srgbClr val="F07A0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/>
              <a:t>Dora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B19ED17-7494-FDA6-14DC-7B680D8FF01B}"/>
              </a:ext>
            </a:extLst>
          </p:cNvPr>
          <p:cNvSpPr txBox="1"/>
          <p:nvPr/>
        </p:nvSpPr>
        <p:spPr>
          <a:xfrm>
            <a:off x="430174" y="5246596"/>
            <a:ext cx="44471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Is Dora correct?</a:t>
            </a:r>
          </a:p>
          <a:p>
            <a:pPr algn="l"/>
            <a:endParaRPr lang="en-GB" sz="2400" dirty="0"/>
          </a:p>
          <a:p>
            <a:pPr algn="l"/>
            <a:r>
              <a:rPr lang="en-GB" sz="2400" dirty="0"/>
              <a:t>Explain your reasoning.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865CD64-2FA6-EE40-2BD2-3A17A59CCB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5656" y="2887294"/>
            <a:ext cx="2975106" cy="187163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25" y="6340632"/>
            <a:ext cx="12181475" cy="52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96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EEE53DBF-EE8C-C93D-3471-73036F010642}"/>
              </a:ext>
            </a:extLst>
          </p:cNvPr>
          <p:cNvCxnSpPr>
            <a:cxnSpLocks/>
          </p:cNvCxnSpPr>
          <p:nvPr/>
        </p:nvCxnSpPr>
        <p:spPr>
          <a:xfrm flipH="1">
            <a:off x="3077886" y="2806648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FFB19132-6FAB-C4F9-E760-5968EA5ED149}"/>
              </a:ext>
            </a:extLst>
          </p:cNvPr>
          <p:cNvCxnSpPr>
            <a:cxnSpLocks/>
          </p:cNvCxnSpPr>
          <p:nvPr/>
        </p:nvCxnSpPr>
        <p:spPr>
          <a:xfrm flipH="1">
            <a:off x="4651618" y="2805061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39EF022-5140-2904-F343-E4179AF13E3B}"/>
              </a:ext>
            </a:extLst>
          </p:cNvPr>
          <p:cNvCxnSpPr>
            <a:cxnSpLocks/>
          </p:cNvCxnSpPr>
          <p:nvPr/>
        </p:nvCxnSpPr>
        <p:spPr>
          <a:xfrm flipH="1">
            <a:off x="6226923" y="2806648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9730406B-0CB2-2711-EBC6-4E5DF1A6E595}"/>
              </a:ext>
            </a:extLst>
          </p:cNvPr>
          <p:cNvSpPr>
            <a:spLocks/>
          </p:cNvSpPr>
          <p:nvPr/>
        </p:nvSpPr>
        <p:spPr>
          <a:xfrm>
            <a:off x="2162155" y="2450248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AF30D65-2FE1-20A9-E2F7-224BDE66D575}"/>
              </a:ext>
            </a:extLst>
          </p:cNvPr>
          <p:cNvSpPr/>
          <p:nvPr/>
        </p:nvSpPr>
        <p:spPr>
          <a:xfrm>
            <a:off x="3834418" y="2450248"/>
            <a:ext cx="817200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17C0502E-7B0C-07AB-C05B-56003CE77977}"/>
              </a:ext>
            </a:extLst>
          </p:cNvPr>
          <p:cNvSpPr>
            <a:spLocks/>
          </p:cNvSpPr>
          <p:nvPr/>
        </p:nvSpPr>
        <p:spPr>
          <a:xfrm>
            <a:off x="7076321" y="2450248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43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214B0734-CAD0-A041-9EEA-144629C07150}"/>
              </a:ext>
            </a:extLst>
          </p:cNvPr>
          <p:cNvSpPr/>
          <p:nvPr/>
        </p:nvSpPr>
        <p:spPr>
          <a:xfrm>
            <a:off x="5409723" y="2450248"/>
            <a:ext cx="817200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CB9908F-02D4-91AE-FC0E-53F1C5363283}"/>
              </a:ext>
            </a:extLst>
          </p:cNvPr>
          <p:cNvSpPr/>
          <p:nvPr/>
        </p:nvSpPr>
        <p:spPr>
          <a:xfrm>
            <a:off x="401689" y="200677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</a:rPr>
              <a:t>I do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F7D8AC-FBB9-04A0-4E11-939CC5E10A70}"/>
              </a:ext>
            </a:extLst>
          </p:cNvPr>
          <p:cNvSpPr/>
          <p:nvPr/>
        </p:nvSpPr>
        <p:spPr>
          <a:xfrm>
            <a:off x="401689" y="3435920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</a:rPr>
              <a:t>You do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CAEC27F-797F-D48C-B6C5-2A30F65ED455}"/>
              </a:ext>
            </a:extLst>
          </p:cNvPr>
          <p:cNvCxnSpPr>
            <a:cxnSpLocks/>
          </p:cNvCxnSpPr>
          <p:nvPr/>
        </p:nvCxnSpPr>
        <p:spPr>
          <a:xfrm flipH="1">
            <a:off x="0" y="3278688"/>
            <a:ext cx="10858500" cy="0"/>
          </a:xfrm>
          <a:prstGeom prst="line">
            <a:avLst/>
          </a:prstGeom>
          <a:ln w="19050">
            <a:solidFill>
              <a:srgbClr val="F07A0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0B2721F-B47B-DC90-9D6E-AF0D67527FA8}"/>
              </a:ext>
            </a:extLst>
          </p:cNvPr>
          <p:cNvSpPr txBox="1"/>
          <p:nvPr/>
        </p:nvSpPr>
        <p:spPr>
          <a:xfrm>
            <a:off x="397565" y="829407"/>
            <a:ext cx="10460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Work out the input of the function machine.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ABDC5A4-BB6B-C724-1172-369EF769829A}"/>
              </a:ext>
            </a:extLst>
          </p:cNvPr>
          <p:cNvCxnSpPr>
            <a:cxnSpLocks/>
          </p:cNvCxnSpPr>
          <p:nvPr/>
        </p:nvCxnSpPr>
        <p:spPr>
          <a:xfrm>
            <a:off x="3077886" y="1995685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7E7D90C-AA8D-7F3E-B5E8-2D4C23EA9007}"/>
              </a:ext>
            </a:extLst>
          </p:cNvPr>
          <p:cNvSpPr txBox="1"/>
          <p:nvPr/>
        </p:nvSpPr>
        <p:spPr>
          <a:xfrm>
            <a:off x="2099624" y="1223805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96FC97-370A-E19E-BCBC-19495A7205BD}"/>
              </a:ext>
            </a:extLst>
          </p:cNvPr>
          <p:cNvSpPr>
            <a:spLocks/>
          </p:cNvSpPr>
          <p:nvPr/>
        </p:nvSpPr>
        <p:spPr>
          <a:xfrm>
            <a:off x="2162155" y="1636110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FCCB689-6651-DDFB-DEA1-E34C1FFDD90C}"/>
                  </a:ext>
                </a:extLst>
              </p:cNvPr>
              <p:cNvSpPr/>
              <p:nvPr/>
            </p:nvSpPr>
            <p:spPr>
              <a:xfrm>
                <a:off x="3834418" y="1636110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FCCB689-6651-DDFB-DEA1-E34C1FFDD9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418" y="1636110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948E21A-B4F4-78E7-464B-0DE60AA6E735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4651618" y="1992510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8">
            <a:extLst>
              <a:ext uri="{FF2B5EF4-FFF2-40B4-BE49-F238E27FC236}">
                <a16:creationId xmlns:a16="http://schemas.microsoft.com/office/drawing/2014/main" id="{5581AD1B-414E-2FC2-1EBE-51B0982DF510}"/>
              </a:ext>
            </a:extLst>
          </p:cNvPr>
          <p:cNvSpPr txBox="1"/>
          <p:nvPr/>
        </p:nvSpPr>
        <p:spPr>
          <a:xfrm>
            <a:off x="6988648" y="1223805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E3452DF-20F5-C73D-59CC-EA302704CDA4}"/>
              </a:ext>
            </a:extLst>
          </p:cNvPr>
          <p:cNvSpPr>
            <a:spLocks/>
          </p:cNvSpPr>
          <p:nvPr/>
        </p:nvSpPr>
        <p:spPr>
          <a:xfrm>
            <a:off x="7076321" y="1627177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43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F472646-DE98-5A31-7C44-C53909E51A7D}"/>
                  </a:ext>
                </a:extLst>
              </p:cNvPr>
              <p:cNvSpPr/>
              <p:nvPr/>
            </p:nvSpPr>
            <p:spPr>
              <a:xfrm>
                <a:off x="5409723" y="1627177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3F472646-DE98-5A31-7C44-C53909E51A7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723" y="1627177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B20F58D-5CA2-61AB-380C-D51536D6FB7A}"/>
              </a:ext>
            </a:extLst>
          </p:cNvPr>
          <p:cNvCxnSpPr>
            <a:cxnSpLocks/>
            <a:stCxn id="17" idx="3"/>
            <a:endCxn id="16" idx="1"/>
          </p:cNvCxnSpPr>
          <p:nvPr/>
        </p:nvCxnSpPr>
        <p:spPr>
          <a:xfrm>
            <a:off x="6226923" y="1983577"/>
            <a:ext cx="84939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5D9EAE50-100D-5E2E-8FD1-ADBD752CB9B9}"/>
              </a:ext>
            </a:extLst>
          </p:cNvPr>
          <p:cNvSpPr txBox="1"/>
          <p:nvPr/>
        </p:nvSpPr>
        <p:spPr>
          <a:xfrm>
            <a:off x="4671245" y="2409560"/>
            <a:ext cx="7070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34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B844997-8D3C-43EB-EF4B-FCB651CA887A}"/>
              </a:ext>
            </a:extLst>
          </p:cNvPr>
          <p:cNvSpPr txBox="1"/>
          <p:nvPr/>
        </p:nvSpPr>
        <p:spPr>
          <a:xfrm>
            <a:off x="401689" y="4146431"/>
            <a:ext cx="10460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Work out the input of the function machine. 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6276A18D-90A7-40EF-344F-36367B2255E3}"/>
              </a:ext>
            </a:extLst>
          </p:cNvPr>
          <p:cNvCxnSpPr>
            <a:cxnSpLocks/>
          </p:cNvCxnSpPr>
          <p:nvPr/>
        </p:nvCxnSpPr>
        <p:spPr>
          <a:xfrm>
            <a:off x="3082010" y="5663229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8A051BDA-2AB2-0069-F0D1-CF565FF9BB84}"/>
              </a:ext>
            </a:extLst>
          </p:cNvPr>
          <p:cNvSpPr txBox="1"/>
          <p:nvPr/>
        </p:nvSpPr>
        <p:spPr>
          <a:xfrm>
            <a:off x="2099624" y="4891349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AF377463-F3BA-356F-87BE-56693D36F8DB}"/>
              </a:ext>
            </a:extLst>
          </p:cNvPr>
          <p:cNvSpPr>
            <a:spLocks/>
          </p:cNvSpPr>
          <p:nvPr/>
        </p:nvSpPr>
        <p:spPr>
          <a:xfrm>
            <a:off x="2162155" y="5303654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D6CC7B3-D8F2-C08D-8533-8588E090E275}"/>
              </a:ext>
            </a:extLst>
          </p:cNvPr>
          <p:cNvCxnSpPr>
            <a:cxnSpLocks/>
          </p:cNvCxnSpPr>
          <p:nvPr/>
        </p:nvCxnSpPr>
        <p:spPr>
          <a:xfrm>
            <a:off x="4655742" y="5660054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8">
            <a:extLst>
              <a:ext uri="{FF2B5EF4-FFF2-40B4-BE49-F238E27FC236}">
                <a16:creationId xmlns:a16="http://schemas.microsoft.com/office/drawing/2014/main" id="{D635F6CC-D42B-4FF0-01DC-8C91507BD776}"/>
              </a:ext>
            </a:extLst>
          </p:cNvPr>
          <p:cNvSpPr txBox="1"/>
          <p:nvPr/>
        </p:nvSpPr>
        <p:spPr>
          <a:xfrm>
            <a:off x="6988648" y="4891349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F94DAEA-6251-56B4-6A71-3635682B6F41}"/>
              </a:ext>
            </a:extLst>
          </p:cNvPr>
          <p:cNvSpPr>
            <a:spLocks/>
          </p:cNvSpPr>
          <p:nvPr/>
        </p:nvSpPr>
        <p:spPr>
          <a:xfrm>
            <a:off x="7076321" y="5294721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14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583EB213-F1D2-4F83-C835-4B85C1B9BEC0}"/>
              </a:ext>
            </a:extLst>
          </p:cNvPr>
          <p:cNvCxnSpPr>
            <a:cxnSpLocks/>
            <a:endCxn id="51" idx="1"/>
          </p:cNvCxnSpPr>
          <p:nvPr/>
        </p:nvCxnSpPr>
        <p:spPr>
          <a:xfrm>
            <a:off x="6147227" y="5651121"/>
            <a:ext cx="929094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2CDD2D0B-767B-CFEC-E2E5-B13E2E385F49}"/>
                  </a:ext>
                </a:extLst>
              </p:cNvPr>
              <p:cNvSpPr/>
              <p:nvPr/>
            </p:nvSpPr>
            <p:spPr>
              <a:xfrm>
                <a:off x="3835374" y="5282912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2CDD2D0B-767B-CFEC-E2E5-B13E2E385F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374" y="5282912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53CA4524-3503-D8CB-A70A-AE00775F8263}"/>
                  </a:ext>
                </a:extLst>
              </p:cNvPr>
              <p:cNvSpPr/>
              <p:nvPr/>
            </p:nvSpPr>
            <p:spPr>
              <a:xfrm>
                <a:off x="5423033" y="5282912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53CA4524-3503-D8CB-A70A-AE00775F82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033" y="5282912"/>
                <a:ext cx="817200" cy="7128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1E52A1DC-13BD-1306-29D0-AF25325F22D3}"/>
              </a:ext>
            </a:extLst>
          </p:cNvPr>
          <p:cNvSpPr txBox="1"/>
          <p:nvPr/>
        </p:nvSpPr>
        <p:spPr>
          <a:xfrm>
            <a:off x="2360599" y="1768663"/>
            <a:ext cx="510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17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B3D519D-5494-D563-F509-B3F56DD8AD5D}"/>
              </a:ext>
            </a:extLst>
          </p:cNvPr>
          <p:cNvSpPr txBox="1"/>
          <p:nvPr/>
        </p:nvSpPr>
        <p:spPr>
          <a:xfrm>
            <a:off x="2360599" y="2575816"/>
            <a:ext cx="510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17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97AD49F-90C3-04C0-8639-A621B063640F}"/>
                  </a:ext>
                </a:extLst>
              </p:cNvPr>
              <p:cNvSpPr txBox="1"/>
              <p:nvPr/>
            </p:nvSpPr>
            <p:spPr>
              <a:xfrm>
                <a:off x="3845401" y="2576248"/>
                <a:ext cx="804568" cy="460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097AD49F-90C3-04C0-8639-A621B06364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401" y="2576248"/>
                <a:ext cx="804568" cy="460800"/>
              </a:xfrm>
              <a:prstGeom prst="rect">
                <a:avLst/>
              </a:prstGeom>
              <a:blipFill>
                <a:blip r:embed="rId7"/>
                <a:stretch>
                  <a:fillRect t="-10667" r="-758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DE5F346-AC2C-06A9-BF5B-FF0A235D27F8}"/>
                  </a:ext>
                </a:extLst>
              </p:cNvPr>
              <p:cNvSpPr txBox="1"/>
              <p:nvPr/>
            </p:nvSpPr>
            <p:spPr>
              <a:xfrm>
                <a:off x="5420478" y="2575816"/>
                <a:ext cx="80456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DE5F346-AC2C-06A9-BF5B-FF0A235D27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0478" y="2575816"/>
                <a:ext cx="804568" cy="461665"/>
              </a:xfrm>
              <a:prstGeom prst="rect">
                <a:avLst/>
              </a:prstGeom>
              <a:blipFill>
                <a:blip r:embed="rId8"/>
                <a:stretch>
                  <a:fillRect t="-10667" r="-1515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11E7A08C-3F1F-417B-86F5-84424DE0BA13}"/>
              </a:ext>
            </a:extLst>
          </p:cNvPr>
          <p:cNvSpPr txBox="1"/>
          <p:nvPr/>
        </p:nvSpPr>
        <p:spPr>
          <a:xfrm>
            <a:off x="2347810" y="5313463"/>
            <a:ext cx="510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34</a:t>
            </a:r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25" y="6340632"/>
            <a:ext cx="12181475" cy="52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83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9" grpId="0" animBg="1"/>
      <p:bldP spid="80" grpId="0" animBg="1"/>
      <p:bldP spid="23" grpId="0"/>
      <p:bldP spid="46" grpId="0"/>
      <p:bldP spid="47" grpId="0" animBg="1"/>
      <p:bldP spid="50" grpId="0"/>
      <p:bldP spid="51" grpId="0" animBg="1"/>
      <p:bldP spid="63" grpId="0" animBg="1"/>
      <p:bldP spid="64" grpId="0" animBg="1"/>
      <p:bldP spid="22" grpId="0"/>
      <p:bldP spid="25" grpId="0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2751B9C-FB48-35B3-A89D-3A29F376B5B6}"/>
              </a:ext>
            </a:extLst>
          </p:cNvPr>
          <p:cNvSpPr txBox="1"/>
          <p:nvPr/>
        </p:nvSpPr>
        <p:spPr>
          <a:xfrm>
            <a:off x="397565" y="357808"/>
            <a:ext cx="10460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Complete the function machines.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A007FBB-359E-05F0-C401-0EF43EAA5FD6}"/>
              </a:ext>
            </a:extLst>
          </p:cNvPr>
          <p:cNvCxnSpPr>
            <a:cxnSpLocks/>
          </p:cNvCxnSpPr>
          <p:nvPr/>
        </p:nvCxnSpPr>
        <p:spPr>
          <a:xfrm>
            <a:off x="2892631" y="4681756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CEE87E2-A9BA-5249-B6FC-250362215F15}"/>
              </a:ext>
            </a:extLst>
          </p:cNvPr>
          <p:cNvSpPr txBox="1"/>
          <p:nvPr/>
        </p:nvSpPr>
        <p:spPr>
          <a:xfrm>
            <a:off x="1858964" y="3909876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42CE581-FBEA-FC2C-8351-B76E34B5B7CA}"/>
              </a:ext>
            </a:extLst>
          </p:cNvPr>
          <p:cNvSpPr>
            <a:spLocks/>
          </p:cNvSpPr>
          <p:nvPr/>
        </p:nvSpPr>
        <p:spPr>
          <a:xfrm>
            <a:off x="1858965" y="4322181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971D22F-251C-112E-4DBD-F9A699461AA5}"/>
              </a:ext>
            </a:extLst>
          </p:cNvPr>
          <p:cNvCxnSpPr>
            <a:cxnSpLocks/>
          </p:cNvCxnSpPr>
          <p:nvPr/>
        </p:nvCxnSpPr>
        <p:spPr>
          <a:xfrm>
            <a:off x="4466363" y="4678581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8">
            <a:extLst>
              <a:ext uri="{FF2B5EF4-FFF2-40B4-BE49-F238E27FC236}">
                <a16:creationId xmlns:a16="http://schemas.microsoft.com/office/drawing/2014/main" id="{536DDFC1-6821-797D-1CFE-175E9FBB5C4E}"/>
              </a:ext>
            </a:extLst>
          </p:cNvPr>
          <p:cNvSpPr txBox="1"/>
          <p:nvPr/>
        </p:nvSpPr>
        <p:spPr>
          <a:xfrm>
            <a:off x="6885151" y="3900943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2C5CFF-EE78-5B8C-F08B-BC3014B1CF31}"/>
              </a:ext>
            </a:extLst>
          </p:cNvPr>
          <p:cNvSpPr>
            <a:spLocks/>
          </p:cNvSpPr>
          <p:nvPr/>
        </p:nvSpPr>
        <p:spPr>
          <a:xfrm>
            <a:off x="6893063" y="4313248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14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8D49349-1595-EB20-A550-660697F2944C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6041668" y="4669648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D706C17-562B-15A6-E3B8-B8A006674696}"/>
                  </a:ext>
                </a:extLst>
              </p:cNvPr>
              <p:cNvSpPr/>
              <p:nvPr/>
            </p:nvSpPr>
            <p:spPr>
              <a:xfrm>
                <a:off x="5224468" y="4309641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D706C17-562B-15A6-E3B8-B8A00667469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468" y="4309641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6B21656-574C-1FEF-848B-93740E7B5BDB}"/>
                  </a:ext>
                </a:extLst>
              </p:cNvPr>
              <p:cNvSpPr/>
              <p:nvPr/>
            </p:nvSpPr>
            <p:spPr>
              <a:xfrm>
                <a:off x="3642828" y="4322181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6B21656-574C-1FEF-848B-93740E7B5B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828" y="4322181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65CF1CB-535A-3980-A881-76ED8B0F75CC}"/>
              </a:ext>
            </a:extLst>
          </p:cNvPr>
          <p:cNvCxnSpPr>
            <a:cxnSpLocks/>
          </p:cNvCxnSpPr>
          <p:nvPr/>
        </p:nvCxnSpPr>
        <p:spPr>
          <a:xfrm>
            <a:off x="2892636" y="1609432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9458037-C603-FDFC-B194-3CC2DC29880E}"/>
              </a:ext>
            </a:extLst>
          </p:cNvPr>
          <p:cNvSpPr txBox="1"/>
          <p:nvPr/>
        </p:nvSpPr>
        <p:spPr>
          <a:xfrm>
            <a:off x="1858969" y="837552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1703500-C808-B797-10CF-979D6803E229}"/>
              </a:ext>
            </a:extLst>
          </p:cNvPr>
          <p:cNvSpPr>
            <a:spLocks/>
          </p:cNvSpPr>
          <p:nvPr/>
        </p:nvSpPr>
        <p:spPr>
          <a:xfrm>
            <a:off x="1858970" y="1249857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DAD27E5-C0F5-B8F3-6491-AC65C253A754}"/>
                  </a:ext>
                </a:extLst>
              </p:cNvPr>
              <p:cNvSpPr/>
              <p:nvPr/>
            </p:nvSpPr>
            <p:spPr>
              <a:xfrm>
                <a:off x="3649168" y="1249857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7DAD27E5-C0F5-B8F3-6491-AC65C253A7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168" y="1249857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4E544F9-7FF2-B511-6DEF-96286C0CF73C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4466368" y="1606257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8">
            <a:extLst>
              <a:ext uri="{FF2B5EF4-FFF2-40B4-BE49-F238E27FC236}">
                <a16:creationId xmlns:a16="http://schemas.microsoft.com/office/drawing/2014/main" id="{51C31C94-BBD5-F337-7FF7-7829870246F0}"/>
              </a:ext>
            </a:extLst>
          </p:cNvPr>
          <p:cNvSpPr txBox="1"/>
          <p:nvPr/>
        </p:nvSpPr>
        <p:spPr>
          <a:xfrm>
            <a:off x="6885156" y="828619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42CBFC6-B16E-96CA-CC84-8EC5C8992F97}"/>
              </a:ext>
            </a:extLst>
          </p:cNvPr>
          <p:cNvSpPr>
            <a:spLocks/>
          </p:cNvSpPr>
          <p:nvPr/>
        </p:nvSpPr>
        <p:spPr>
          <a:xfrm>
            <a:off x="6893068" y="1240924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54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53CC2A9-A584-6761-E2CB-5D09620768F3}"/>
                  </a:ext>
                </a:extLst>
              </p:cNvPr>
              <p:cNvSpPr/>
              <p:nvPr/>
            </p:nvSpPr>
            <p:spPr>
              <a:xfrm>
                <a:off x="5224473" y="1240924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12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353CC2A9-A584-6761-E2CB-5D09620768F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473" y="1240924"/>
                <a:ext cx="817200" cy="712800"/>
              </a:xfrm>
              <a:prstGeom prst="rect">
                <a:avLst/>
              </a:prstGeom>
              <a:blipFill>
                <a:blip r:embed="rId6"/>
                <a:stretch>
                  <a:fillRect r="-8759" b="-840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46C25B8-BFDB-B231-8E31-A78B08B3E2E6}"/>
              </a:ext>
            </a:extLst>
          </p:cNvPr>
          <p:cNvCxnSpPr>
            <a:cxnSpLocks/>
            <a:stCxn id="25" idx="3"/>
            <a:endCxn id="24" idx="1"/>
          </p:cNvCxnSpPr>
          <p:nvPr/>
        </p:nvCxnSpPr>
        <p:spPr>
          <a:xfrm>
            <a:off x="6041673" y="1597324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A0D05D2-0CB0-8C06-240A-5B3175901BEF}"/>
              </a:ext>
            </a:extLst>
          </p:cNvPr>
          <p:cNvCxnSpPr>
            <a:cxnSpLocks/>
          </p:cNvCxnSpPr>
          <p:nvPr/>
        </p:nvCxnSpPr>
        <p:spPr>
          <a:xfrm>
            <a:off x="2892631" y="3136123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DE7EE3E-003B-CFEA-9802-EF644A6A9156}"/>
              </a:ext>
            </a:extLst>
          </p:cNvPr>
          <p:cNvSpPr txBox="1"/>
          <p:nvPr/>
        </p:nvSpPr>
        <p:spPr>
          <a:xfrm>
            <a:off x="1858964" y="2364243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51CA3EE-B4AE-677B-C655-98D8BB278693}"/>
              </a:ext>
            </a:extLst>
          </p:cNvPr>
          <p:cNvSpPr>
            <a:spLocks/>
          </p:cNvSpPr>
          <p:nvPr/>
        </p:nvSpPr>
        <p:spPr>
          <a:xfrm>
            <a:off x="1858965" y="2776548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4017734-29BD-0026-B562-8CE1D32D84F6}"/>
              </a:ext>
            </a:extLst>
          </p:cNvPr>
          <p:cNvCxnSpPr>
            <a:cxnSpLocks/>
          </p:cNvCxnSpPr>
          <p:nvPr/>
        </p:nvCxnSpPr>
        <p:spPr>
          <a:xfrm>
            <a:off x="4466363" y="3132948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8">
            <a:extLst>
              <a:ext uri="{FF2B5EF4-FFF2-40B4-BE49-F238E27FC236}">
                <a16:creationId xmlns:a16="http://schemas.microsoft.com/office/drawing/2014/main" id="{4234BD49-BEC6-12C9-B656-95ACA7D53035}"/>
              </a:ext>
            </a:extLst>
          </p:cNvPr>
          <p:cNvSpPr txBox="1"/>
          <p:nvPr/>
        </p:nvSpPr>
        <p:spPr>
          <a:xfrm>
            <a:off x="6885151" y="2355310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567B97F-8ADB-E979-EF1B-89040191F627}"/>
              </a:ext>
            </a:extLst>
          </p:cNvPr>
          <p:cNvSpPr>
            <a:spLocks/>
          </p:cNvSpPr>
          <p:nvPr/>
        </p:nvSpPr>
        <p:spPr>
          <a:xfrm>
            <a:off x="6893063" y="2767615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B0F1788-A5A1-25D1-2179-88BFF30F3B5C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6041668" y="3124015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2AC24BA0-579F-8E36-5ACB-48B25ECE90E6}"/>
                  </a:ext>
                </a:extLst>
              </p:cNvPr>
              <p:cNvSpPr/>
              <p:nvPr/>
            </p:nvSpPr>
            <p:spPr>
              <a:xfrm>
                <a:off x="3663093" y="2753908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2AC24BA0-579F-8E36-5ACB-48B25ECE90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093" y="2753908"/>
                <a:ext cx="817200" cy="712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BD0E7B8-718B-8B13-6793-76F02269DD80}"/>
                  </a:ext>
                </a:extLst>
              </p:cNvPr>
              <p:cNvSpPr/>
              <p:nvPr/>
            </p:nvSpPr>
            <p:spPr>
              <a:xfrm>
                <a:off x="5247324" y="2741793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ABD0E7B8-718B-8B13-6793-76F02269DD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324" y="2741793"/>
                <a:ext cx="817200" cy="7128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74457C2-DAE1-D993-1565-3AD7DB713CE8}"/>
              </a:ext>
            </a:extLst>
          </p:cNvPr>
          <p:cNvCxnSpPr>
            <a:cxnSpLocks/>
          </p:cNvCxnSpPr>
          <p:nvPr/>
        </p:nvCxnSpPr>
        <p:spPr>
          <a:xfrm>
            <a:off x="2891053" y="6034308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54051BD1-05B1-17F0-2BFA-4243F58EC7D8}"/>
              </a:ext>
            </a:extLst>
          </p:cNvPr>
          <p:cNvSpPr txBox="1"/>
          <p:nvPr/>
        </p:nvSpPr>
        <p:spPr>
          <a:xfrm>
            <a:off x="1885200" y="5221461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6A6A579-9AFB-636E-038C-3519CB18321B}"/>
              </a:ext>
            </a:extLst>
          </p:cNvPr>
          <p:cNvSpPr>
            <a:spLocks/>
          </p:cNvSpPr>
          <p:nvPr/>
        </p:nvSpPr>
        <p:spPr>
          <a:xfrm>
            <a:off x="1871662" y="5670551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DCED108-CF37-843F-C9F1-0E3EBCD9D888}"/>
                  </a:ext>
                </a:extLst>
              </p:cNvPr>
              <p:cNvSpPr/>
              <p:nvPr/>
            </p:nvSpPr>
            <p:spPr>
              <a:xfrm>
                <a:off x="5284062" y="5648333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3</a:t>
                </a:r>
              </a:p>
            </p:txBody>
          </p:sp>
        </mc:Choice>
        <mc:Fallback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CDCED108-CF37-843F-C9F1-0E3EBCD9D8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4062" y="5648333"/>
                <a:ext cx="817200" cy="712800"/>
              </a:xfrm>
              <a:prstGeom prst="rect">
                <a:avLst/>
              </a:prstGeom>
              <a:blipFill>
                <a:blip r:embed="rId9"/>
                <a:stretch>
                  <a:fillRect b="-1681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8">
            <a:extLst>
              <a:ext uri="{FF2B5EF4-FFF2-40B4-BE49-F238E27FC236}">
                <a16:creationId xmlns:a16="http://schemas.microsoft.com/office/drawing/2014/main" id="{4420218A-F4F6-826C-0DEC-77EC4B9D981C}"/>
              </a:ext>
            </a:extLst>
          </p:cNvPr>
          <p:cNvSpPr txBox="1"/>
          <p:nvPr/>
        </p:nvSpPr>
        <p:spPr>
          <a:xfrm>
            <a:off x="6885150" y="5199209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F2A48EF-18C4-CA77-6847-C407747FEC82}"/>
              </a:ext>
            </a:extLst>
          </p:cNvPr>
          <p:cNvSpPr>
            <a:spLocks/>
          </p:cNvSpPr>
          <p:nvPr/>
        </p:nvSpPr>
        <p:spPr>
          <a:xfrm>
            <a:off x="6869586" y="5681536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45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DC02BBF9-4009-6AB2-936E-8AD6C54BBA60}"/>
                  </a:ext>
                </a:extLst>
              </p:cNvPr>
              <p:cNvSpPr/>
              <p:nvPr/>
            </p:nvSpPr>
            <p:spPr>
              <a:xfrm>
                <a:off x="3621008" y="5662917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13</a:t>
                </a:r>
              </a:p>
            </p:txBody>
          </p:sp>
        </mc:Choice>
        <mc:Fallback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DC02BBF9-4009-6AB2-936E-8AD6C54BBA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1008" y="5662917"/>
                <a:ext cx="817200" cy="712800"/>
              </a:xfrm>
              <a:prstGeom prst="rect">
                <a:avLst/>
              </a:prstGeom>
              <a:blipFill>
                <a:blip r:embed="rId10"/>
                <a:stretch>
                  <a:fillRect b="-25833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F45CD791-8B96-887C-9A73-68E2F720E99D}"/>
              </a:ext>
            </a:extLst>
          </p:cNvPr>
          <p:cNvSpPr txBox="1"/>
          <p:nvPr/>
        </p:nvSpPr>
        <p:spPr>
          <a:xfrm>
            <a:off x="1061143" y="1367652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a)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DEC62B2-9D76-2869-A3A1-195A7429837E}"/>
              </a:ext>
            </a:extLst>
          </p:cNvPr>
          <p:cNvSpPr txBox="1"/>
          <p:nvPr/>
        </p:nvSpPr>
        <p:spPr>
          <a:xfrm>
            <a:off x="1061143" y="2887993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b)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01C7254-4B2F-9AA4-453E-CE3AD334CB4B}"/>
              </a:ext>
            </a:extLst>
          </p:cNvPr>
          <p:cNvSpPr txBox="1"/>
          <p:nvPr/>
        </p:nvSpPr>
        <p:spPr>
          <a:xfrm>
            <a:off x="1061143" y="4408334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4CE4A89-3A67-D9F8-3F88-E0C42D187B3D}"/>
              </a:ext>
            </a:extLst>
          </p:cNvPr>
          <p:cNvSpPr txBox="1"/>
          <p:nvPr/>
        </p:nvSpPr>
        <p:spPr>
          <a:xfrm>
            <a:off x="1061143" y="5928675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d)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E843585-3E42-1BFE-9445-9F17A462B478}"/>
              </a:ext>
            </a:extLst>
          </p:cNvPr>
          <p:cNvSpPr txBox="1"/>
          <p:nvPr/>
        </p:nvSpPr>
        <p:spPr>
          <a:xfrm>
            <a:off x="2199165" y="1379691"/>
            <a:ext cx="3500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6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8DAF76C-D7E8-1DF4-024C-9F1E748193AF}"/>
              </a:ext>
            </a:extLst>
          </p:cNvPr>
          <p:cNvSpPr txBox="1"/>
          <p:nvPr/>
        </p:nvSpPr>
        <p:spPr>
          <a:xfrm>
            <a:off x="1922103" y="2906987"/>
            <a:ext cx="90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29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9E6D7DC-F5EA-882D-AFF2-3AADDF236540}"/>
              </a:ext>
            </a:extLst>
          </p:cNvPr>
          <p:cNvSpPr txBox="1"/>
          <p:nvPr/>
        </p:nvSpPr>
        <p:spPr>
          <a:xfrm>
            <a:off x="1920130" y="4448961"/>
            <a:ext cx="90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7437F3A1-BC64-F02A-4C5F-D2BFA3984F4F}"/>
              </a:ext>
            </a:extLst>
          </p:cNvPr>
          <p:cNvSpPr txBox="1"/>
          <p:nvPr/>
        </p:nvSpPr>
        <p:spPr>
          <a:xfrm>
            <a:off x="1939537" y="5803476"/>
            <a:ext cx="90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2</a:t>
            </a:r>
          </a:p>
        </p:txBody>
      </p:sp>
      <p:pic>
        <p:nvPicPr>
          <p:cNvPr id="49" name="Picture 4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C74457C2-DAE1-D993-1565-3AD7DB713CE8}"/>
              </a:ext>
            </a:extLst>
          </p:cNvPr>
          <p:cNvCxnSpPr>
            <a:cxnSpLocks/>
          </p:cNvCxnSpPr>
          <p:nvPr/>
        </p:nvCxnSpPr>
        <p:spPr>
          <a:xfrm>
            <a:off x="4460028" y="6058665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C74457C2-DAE1-D993-1565-3AD7DB713CE8}"/>
              </a:ext>
            </a:extLst>
          </p:cNvPr>
          <p:cNvCxnSpPr>
            <a:cxnSpLocks/>
          </p:cNvCxnSpPr>
          <p:nvPr/>
        </p:nvCxnSpPr>
        <p:spPr>
          <a:xfrm>
            <a:off x="6142866" y="6026951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3" name="Picture 6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6374350"/>
            <a:ext cx="12209807" cy="56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52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B8C2032-9740-4F31-0F51-C6D931D2B5EC}"/>
              </a:ext>
            </a:extLst>
          </p:cNvPr>
          <p:cNvSpPr txBox="1"/>
          <p:nvPr/>
        </p:nvSpPr>
        <p:spPr>
          <a:xfrm>
            <a:off x="397565" y="357808"/>
            <a:ext cx="10460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Eva is thinking of a number. </a:t>
            </a:r>
          </a:p>
        </p:txBody>
      </p:sp>
      <p:pic>
        <p:nvPicPr>
          <p:cNvPr id="4" name="Picture 3" descr="A cartoon of a child&#10;&#10;Description automatically generated">
            <a:extLst>
              <a:ext uri="{FF2B5EF4-FFF2-40B4-BE49-F238E27FC236}">
                <a16:creationId xmlns:a16="http://schemas.microsoft.com/office/drawing/2014/main" id="{6A74B357-CBE8-606C-4637-662145268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467756" y="1223620"/>
            <a:ext cx="2237237" cy="174650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5132158-0DAB-5250-C915-D75C094A4CFF}"/>
              </a:ext>
            </a:extLst>
          </p:cNvPr>
          <p:cNvSpPr txBox="1"/>
          <p:nvPr/>
        </p:nvSpPr>
        <p:spPr>
          <a:xfrm>
            <a:off x="1176981" y="3006662"/>
            <a:ext cx="818787" cy="510778"/>
          </a:xfrm>
          <a:prstGeom prst="roundRect">
            <a:avLst/>
          </a:prstGeom>
          <a:noFill/>
          <a:ln w="19050">
            <a:solidFill>
              <a:srgbClr val="F07A0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/>
              <a:t>Eva</a:t>
            </a:r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1F616F2A-BBD6-C476-EB55-E42EDD9352F0}"/>
              </a:ext>
            </a:extLst>
          </p:cNvPr>
          <p:cNvSpPr/>
          <p:nvPr/>
        </p:nvSpPr>
        <p:spPr>
          <a:xfrm>
            <a:off x="2883412" y="1526000"/>
            <a:ext cx="7565513" cy="717812"/>
          </a:xfrm>
          <a:prstGeom prst="wedgeRoundRectCallout">
            <a:avLst>
              <a:gd name="adj1" fmla="val -56193"/>
              <a:gd name="adj2" fmla="val 55569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If I halve my number and subtract 7, the result is 15.9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AF4BDD-8835-7182-E279-12BD4785BAE7}"/>
              </a:ext>
            </a:extLst>
          </p:cNvPr>
          <p:cNvSpPr txBox="1"/>
          <p:nvPr/>
        </p:nvSpPr>
        <p:spPr>
          <a:xfrm>
            <a:off x="397569" y="3873864"/>
            <a:ext cx="5939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What number is Eva thinking of?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D55D51D-0989-0020-135D-ED33C503913D}"/>
              </a:ext>
            </a:extLst>
          </p:cNvPr>
          <p:cNvCxnSpPr>
            <a:cxnSpLocks/>
          </p:cNvCxnSpPr>
          <p:nvPr/>
        </p:nvCxnSpPr>
        <p:spPr>
          <a:xfrm>
            <a:off x="3466075" y="5107409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5CB07B3-0E89-5AF8-C669-0CFFCCDF5FA5}"/>
              </a:ext>
            </a:extLst>
          </p:cNvPr>
          <p:cNvSpPr txBox="1"/>
          <p:nvPr/>
        </p:nvSpPr>
        <p:spPr>
          <a:xfrm>
            <a:off x="2432408" y="4335529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AE1BD6E-35A7-7DD5-C203-ED8C8A5583C2}"/>
              </a:ext>
            </a:extLst>
          </p:cNvPr>
          <p:cNvSpPr>
            <a:spLocks/>
          </p:cNvSpPr>
          <p:nvPr/>
        </p:nvSpPr>
        <p:spPr>
          <a:xfrm>
            <a:off x="2432409" y="4747834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CE233F4-8A41-0DE7-2708-2F8C2F2700EF}"/>
              </a:ext>
            </a:extLst>
          </p:cNvPr>
          <p:cNvCxnSpPr>
            <a:cxnSpLocks/>
          </p:cNvCxnSpPr>
          <p:nvPr/>
        </p:nvCxnSpPr>
        <p:spPr>
          <a:xfrm>
            <a:off x="5173157" y="5104234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8">
            <a:extLst>
              <a:ext uri="{FF2B5EF4-FFF2-40B4-BE49-F238E27FC236}">
                <a16:creationId xmlns:a16="http://schemas.microsoft.com/office/drawing/2014/main" id="{3CAA3C51-7F66-941F-6627-6CB592FBDB3E}"/>
              </a:ext>
            </a:extLst>
          </p:cNvPr>
          <p:cNvSpPr txBox="1"/>
          <p:nvPr/>
        </p:nvSpPr>
        <p:spPr>
          <a:xfrm>
            <a:off x="7591945" y="4326596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885450F-6E61-3E2E-6FD9-BF580BBCA39D}"/>
              </a:ext>
            </a:extLst>
          </p:cNvPr>
          <p:cNvSpPr>
            <a:spLocks/>
          </p:cNvSpPr>
          <p:nvPr/>
        </p:nvSpPr>
        <p:spPr>
          <a:xfrm>
            <a:off x="7599857" y="4738901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15.9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22667A4-28CE-3495-06D5-0A597EF059AF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6748462" y="5095301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5372E81-C29B-701E-541E-E0825E82395B}"/>
              </a:ext>
            </a:extLst>
          </p:cNvPr>
          <p:cNvSpPr txBox="1"/>
          <p:nvPr/>
        </p:nvSpPr>
        <p:spPr>
          <a:xfrm>
            <a:off x="5166822" y="5313346"/>
            <a:ext cx="8017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22.9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951566E-2090-4BB1-D7FB-5065FA4354E3}"/>
                  </a:ext>
                </a:extLst>
              </p:cNvPr>
              <p:cNvSpPr/>
              <p:nvPr/>
            </p:nvSpPr>
            <p:spPr>
              <a:xfrm>
                <a:off x="5931262" y="4735294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9951566E-2090-4BB1-D7FB-5065FA4354E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262" y="4735294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4BB3738D-C4DB-1CF5-C70B-976BC5B1A8AE}"/>
              </a:ext>
            </a:extLst>
          </p:cNvPr>
          <p:cNvSpPr/>
          <p:nvPr/>
        </p:nvSpPr>
        <p:spPr>
          <a:xfrm>
            <a:off x="4230632" y="4747834"/>
            <a:ext cx="936190" cy="712800"/>
          </a:xfrm>
          <a:prstGeom prst="rect">
            <a:avLst/>
          </a:prstGeom>
          <a:solidFill>
            <a:srgbClr val="DACBE3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halve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A8FE7E-E80B-0CBD-1C06-683BF752C089}"/>
              </a:ext>
            </a:extLst>
          </p:cNvPr>
          <p:cNvSpPr txBox="1"/>
          <p:nvPr/>
        </p:nvSpPr>
        <p:spPr>
          <a:xfrm>
            <a:off x="4793807" y="3873864"/>
            <a:ext cx="834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45.8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AD8946-5B92-2B85-C8B1-747FF60C3D28}"/>
              </a:ext>
            </a:extLst>
          </p:cNvPr>
          <p:cNvSpPr txBox="1"/>
          <p:nvPr/>
        </p:nvSpPr>
        <p:spPr>
          <a:xfrm>
            <a:off x="2283072" y="4875197"/>
            <a:ext cx="133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45.8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BA1255D-32C1-EFD5-0BDC-887B451CC57A}"/>
              </a:ext>
            </a:extLst>
          </p:cNvPr>
          <p:cNvCxnSpPr>
            <a:cxnSpLocks/>
          </p:cNvCxnSpPr>
          <p:nvPr/>
        </p:nvCxnSpPr>
        <p:spPr>
          <a:xfrm flipH="1">
            <a:off x="3466075" y="5979709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7ED0D010-D4C5-79C6-551C-C2777A721AAD}"/>
              </a:ext>
            </a:extLst>
          </p:cNvPr>
          <p:cNvSpPr>
            <a:spLocks/>
          </p:cNvSpPr>
          <p:nvPr/>
        </p:nvSpPr>
        <p:spPr>
          <a:xfrm>
            <a:off x="2432409" y="5620134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A122CFE-688A-AE0F-135B-45E03270A874}"/>
              </a:ext>
            </a:extLst>
          </p:cNvPr>
          <p:cNvCxnSpPr>
            <a:cxnSpLocks/>
          </p:cNvCxnSpPr>
          <p:nvPr/>
        </p:nvCxnSpPr>
        <p:spPr>
          <a:xfrm flipH="1">
            <a:off x="5173157" y="5976534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84FE4A17-7C7E-2E2A-D38E-E9C93B2EE965}"/>
              </a:ext>
            </a:extLst>
          </p:cNvPr>
          <p:cNvSpPr>
            <a:spLocks/>
          </p:cNvSpPr>
          <p:nvPr/>
        </p:nvSpPr>
        <p:spPr>
          <a:xfrm>
            <a:off x="7599857" y="5611201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15.9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CD371A9-5E87-30E7-68F8-9FC40DE969E6}"/>
              </a:ext>
            </a:extLst>
          </p:cNvPr>
          <p:cNvCxnSpPr>
            <a:cxnSpLocks/>
          </p:cNvCxnSpPr>
          <p:nvPr/>
        </p:nvCxnSpPr>
        <p:spPr>
          <a:xfrm flipH="1">
            <a:off x="6748462" y="5967601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EEBA24E-0C41-A5C3-DC4C-D8172B3EA1E6}"/>
                  </a:ext>
                </a:extLst>
              </p:cNvPr>
              <p:cNvSpPr/>
              <p:nvPr/>
            </p:nvSpPr>
            <p:spPr>
              <a:xfrm>
                <a:off x="5931262" y="5607594"/>
                <a:ext cx="817200" cy="7128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EEBA24E-0C41-A5C3-DC4C-D8172B3EA1E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1262" y="5607594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BC7AD29-6392-6F54-6B16-5C348EE07A58}"/>
                  </a:ext>
                </a:extLst>
              </p:cNvPr>
              <p:cNvSpPr/>
              <p:nvPr/>
            </p:nvSpPr>
            <p:spPr>
              <a:xfrm>
                <a:off x="4230632" y="5620134"/>
                <a:ext cx="936190" cy="7128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ABC7AD29-6392-6F54-6B16-5C348EE07A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632" y="5620134"/>
                <a:ext cx="936190" cy="7128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FE57612A-D8EE-15B1-84D4-A89BF4427FE5}"/>
              </a:ext>
            </a:extLst>
          </p:cNvPr>
          <p:cNvSpPr txBox="1"/>
          <p:nvPr/>
        </p:nvSpPr>
        <p:spPr>
          <a:xfrm>
            <a:off x="2283072" y="5747497"/>
            <a:ext cx="133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45.8</a:t>
            </a: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525" y="6350464"/>
            <a:ext cx="12181475" cy="52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88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 animBg="1"/>
      <p:bldP spid="16" grpId="0"/>
      <p:bldP spid="17" grpId="0" animBg="1"/>
      <p:bldP spid="20" grpId="0"/>
      <p:bldP spid="21" grpId="0" animBg="1"/>
      <p:bldP spid="22" grpId="0" animBg="1"/>
      <p:bldP spid="27" grpId="0"/>
      <p:bldP spid="6" grpId="0"/>
      <p:bldP spid="28" grpId="0" animBg="1"/>
      <p:bldP spid="30" grpId="0" animBg="1"/>
      <p:bldP spid="32" grpId="0" animBg="1"/>
      <p:bldP spid="33" grpId="0" animBg="1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A9BF746-B4F4-CB2E-4F4A-3E5405638694}"/>
              </a:ext>
            </a:extLst>
          </p:cNvPr>
          <p:cNvCxnSpPr>
            <a:cxnSpLocks/>
          </p:cNvCxnSpPr>
          <p:nvPr/>
        </p:nvCxnSpPr>
        <p:spPr>
          <a:xfrm>
            <a:off x="3400631" y="1690771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1C207E5-276F-226B-28A1-B2B43B0D4A7E}"/>
              </a:ext>
            </a:extLst>
          </p:cNvPr>
          <p:cNvSpPr txBox="1"/>
          <p:nvPr/>
        </p:nvSpPr>
        <p:spPr>
          <a:xfrm>
            <a:off x="2366964" y="918891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A1D3C-2C8C-391C-6272-6974B54AEA0E}"/>
              </a:ext>
            </a:extLst>
          </p:cNvPr>
          <p:cNvSpPr>
            <a:spLocks/>
          </p:cNvSpPr>
          <p:nvPr/>
        </p:nvSpPr>
        <p:spPr>
          <a:xfrm>
            <a:off x="2366965" y="1331196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621DDA-822F-F4D8-58BF-17D5AAE9855A}"/>
              </a:ext>
            </a:extLst>
          </p:cNvPr>
          <p:cNvCxnSpPr>
            <a:cxnSpLocks/>
          </p:cNvCxnSpPr>
          <p:nvPr/>
        </p:nvCxnSpPr>
        <p:spPr>
          <a:xfrm>
            <a:off x="4974363" y="1687596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8">
            <a:extLst>
              <a:ext uri="{FF2B5EF4-FFF2-40B4-BE49-F238E27FC236}">
                <a16:creationId xmlns:a16="http://schemas.microsoft.com/office/drawing/2014/main" id="{0ED5AE35-B2AE-388F-779E-67247C36A4B7}"/>
              </a:ext>
            </a:extLst>
          </p:cNvPr>
          <p:cNvSpPr txBox="1"/>
          <p:nvPr/>
        </p:nvSpPr>
        <p:spPr>
          <a:xfrm>
            <a:off x="7393151" y="909958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FF0481D-B1D9-6C3C-4960-7DA5BC7D5389}"/>
              </a:ext>
            </a:extLst>
          </p:cNvPr>
          <p:cNvSpPr>
            <a:spLocks/>
          </p:cNvSpPr>
          <p:nvPr/>
        </p:nvSpPr>
        <p:spPr>
          <a:xfrm>
            <a:off x="7401063" y="1322263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EB1038-30D8-3162-44FB-9B3178D287C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6549668" y="1678663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FCB0E9F-AABB-89FB-5C97-50D133D9A9BE}"/>
                  </a:ext>
                </a:extLst>
              </p:cNvPr>
              <p:cNvSpPr/>
              <p:nvPr/>
            </p:nvSpPr>
            <p:spPr>
              <a:xfrm>
                <a:off x="4171093" y="1308556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10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1FCB0E9F-AABB-89FB-5C97-50D133D9A9B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093" y="1308556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 r="-8759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54C399B-D533-4B39-019D-F3A7E7D1EBD9}"/>
                  </a:ext>
                </a:extLst>
              </p:cNvPr>
              <p:cNvSpPr/>
              <p:nvPr/>
            </p:nvSpPr>
            <p:spPr>
              <a:xfrm>
                <a:off x="5755324" y="1296441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54C399B-D533-4B39-019D-F3A7E7D1EB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324" y="1296441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>
            <a:extLst>
              <a:ext uri="{FF2B5EF4-FFF2-40B4-BE49-F238E27FC236}">
                <a16:creationId xmlns:a16="http://schemas.microsoft.com/office/drawing/2014/main" id="{FF6F98BD-3515-8C5D-7D11-19546767CA6B}"/>
              </a:ext>
            </a:extLst>
          </p:cNvPr>
          <p:cNvSpPr/>
          <p:nvPr/>
        </p:nvSpPr>
        <p:spPr>
          <a:xfrm>
            <a:off x="3481826" y="2658458"/>
            <a:ext cx="4292414" cy="9397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The </a:t>
            </a:r>
            <a:r>
              <a:rPr lang="en-GB" sz="2400" b="1" dirty="0">
                <a:solidFill>
                  <a:schemeClr val="tx1"/>
                </a:solidFill>
              </a:rPr>
              <a:t>output</a:t>
            </a:r>
            <a:r>
              <a:rPr lang="en-GB" sz="2400" dirty="0">
                <a:solidFill>
                  <a:schemeClr val="tx1"/>
                </a:solidFill>
              </a:rPr>
              <a:t> is an integer.</a:t>
            </a:r>
            <a:endParaRPr lang="en-GB" sz="2400" dirty="0">
              <a:latin typeface="Aptos (Body)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07916CD-A303-35AB-A272-49D8990A7CED}"/>
              </a:ext>
            </a:extLst>
          </p:cNvPr>
          <p:cNvSpPr txBox="1"/>
          <p:nvPr/>
        </p:nvSpPr>
        <p:spPr>
          <a:xfrm>
            <a:off x="4013200" y="4140200"/>
            <a:ext cx="364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The input could be…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E4D223-90B8-99CB-EAE9-58024B021EFF}"/>
              </a:ext>
            </a:extLst>
          </p:cNvPr>
          <p:cNvSpPr txBox="1"/>
          <p:nvPr/>
        </p:nvSpPr>
        <p:spPr>
          <a:xfrm>
            <a:off x="4013200" y="4895218"/>
            <a:ext cx="364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The input can’t be…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E20CDCD-DDB9-DE1B-88F9-331EAE98CBA6}"/>
              </a:ext>
            </a:extLst>
          </p:cNvPr>
          <p:cNvSpPr txBox="1"/>
          <p:nvPr/>
        </p:nvSpPr>
        <p:spPr>
          <a:xfrm>
            <a:off x="4013200" y="5650236"/>
            <a:ext cx="3644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The input must be…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5" y="6360296"/>
            <a:ext cx="12181475" cy="52893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36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A3F386-D01C-96AC-E4C0-CA8A2AEF5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C02CDA1-777D-D3B5-B281-9940BD1032DA}"/>
              </a:ext>
            </a:extLst>
          </p:cNvPr>
          <p:cNvSpPr/>
          <p:nvPr/>
        </p:nvSpPr>
        <p:spPr>
          <a:xfrm>
            <a:off x="401689" y="200677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</a:rPr>
              <a:t>I do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D0DC4B-9F5E-7AFA-BE3A-50A4A25C3145}"/>
              </a:ext>
            </a:extLst>
          </p:cNvPr>
          <p:cNvSpPr/>
          <p:nvPr/>
        </p:nvSpPr>
        <p:spPr>
          <a:xfrm>
            <a:off x="401689" y="3435920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</a:rPr>
              <a:t>You do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8B22B1C-6599-2830-F39A-CF521085E1AE}"/>
              </a:ext>
            </a:extLst>
          </p:cNvPr>
          <p:cNvCxnSpPr>
            <a:cxnSpLocks/>
          </p:cNvCxnSpPr>
          <p:nvPr/>
        </p:nvCxnSpPr>
        <p:spPr>
          <a:xfrm flipH="1">
            <a:off x="0" y="3278688"/>
            <a:ext cx="10858500" cy="0"/>
          </a:xfrm>
          <a:prstGeom prst="line">
            <a:avLst/>
          </a:prstGeom>
          <a:ln w="19050">
            <a:solidFill>
              <a:srgbClr val="F07A0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19D79C6-6BFA-32B3-78B1-512DC3A4B365}"/>
              </a:ext>
            </a:extLst>
          </p:cNvPr>
          <p:cNvSpPr txBox="1"/>
          <p:nvPr/>
        </p:nvSpPr>
        <p:spPr>
          <a:xfrm>
            <a:off x="403602" y="847624"/>
            <a:ext cx="458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Complete the function machine.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F36F736-4FDD-BBD4-5646-76A58DD8235D}"/>
              </a:ext>
            </a:extLst>
          </p:cNvPr>
          <p:cNvCxnSpPr>
            <a:cxnSpLocks/>
          </p:cNvCxnSpPr>
          <p:nvPr/>
        </p:nvCxnSpPr>
        <p:spPr>
          <a:xfrm>
            <a:off x="3552520" y="2304203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A8D070A-4B1E-7B4A-700E-98926F1E55A7}"/>
              </a:ext>
            </a:extLst>
          </p:cNvPr>
          <p:cNvSpPr txBox="1"/>
          <p:nvPr/>
        </p:nvSpPr>
        <p:spPr>
          <a:xfrm>
            <a:off x="2518853" y="1532323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65BC98-557F-2AA5-6EA2-EA4906F3C272}"/>
              </a:ext>
            </a:extLst>
          </p:cNvPr>
          <p:cNvSpPr>
            <a:spLocks/>
          </p:cNvSpPr>
          <p:nvPr/>
        </p:nvSpPr>
        <p:spPr>
          <a:xfrm>
            <a:off x="2518854" y="1944628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31604E0-AEF7-0EA6-5EEC-7F870FF52FFA}"/>
                  </a:ext>
                </a:extLst>
              </p:cNvPr>
              <p:cNvSpPr/>
              <p:nvPr/>
            </p:nvSpPr>
            <p:spPr>
              <a:xfrm>
                <a:off x="4309052" y="1944628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A31604E0-AEF7-0EA6-5EEC-7F870FF52F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052" y="1944628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523D149-880E-CACE-BEF7-CDA9EE961A28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5126252" y="2301028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8">
            <a:extLst>
              <a:ext uri="{FF2B5EF4-FFF2-40B4-BE49-F238E27FC236}">
                <a16:creationId xmlns:a16="http://schemas.microsoft.com/office/drawing/2014/main" id="{370D8A2F-C287-D32B-9B85-41A0959BA9A3}"/>
              </a:ext>
            </a:extLst>
          </p:cNvPr>
          <p:cNvSpPr txBox="1"/>
          <p:nvPr/>
        </p:nvSpPr>
        <p:spPr>
          <a:xfrm>
            <a:off x="7545040" y="1523390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8DF1822-09BC-6BD6-2805-926A3E0A9AF9}"/>
              </a:ext>
            </a:extLst>
          </p:cNvPr>
          <p:cNvSpPr>
            <a:spLocks/>
          </p:cNvSpPr>
          <p:nvPr/>
        </p:nvSpPr>
        <p:spPr>
          <a:xfrm>
            <a:off x="7552952" y="1935695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75A1237-E3FE-9CE5-043E-70B0519220A9}"/>
                  </a:ext>
                </a:extLst>
              </p:cNvPr>
              <p:cNvSpPr/>
              <p:nvPr/>
            </p:nvSpPr>
            <p:spPr>
              <a:xfrm>
                <a:off x="5884357" y="1935695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11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C75A1237-E3FE-9CE5-043E-70B0519220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357" y="1935695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 r="-8759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EFAF2AF-0A25-965A-58B2-EFD33692F74E}"/>
              </a:ext>
            </a:extLst>
          </p:cNvPr>
          <p:cNvCxnSpPr>
            <a:cxnSpLocks/>
            <a:stCxn id="17" idx="3"/>
            <a:endCxn id="16" idx="1"/>
          </p:cNvCxnSpPr>
          <p:nvPr/>
        </p:nvCxnSpPr>
        <p:spPr>
          <a:xfrm>
            <a:off x="6701557" y="2292095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1EC813F8-8F86-372E-CB9E-F25D6076AF23}"/>
              </a:ext>
            </a:extLst>
          </p:cNvPr>
          <p:cNvSpPr txBox="1"/>
          <p:nvPr/>
        </p:nvSpPr>
        <p:spPr>
          <a:xfrm>
            <a:off x="403597" y="4084742"/>
            <a:ext cx="458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Complete the function machine.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8007FF5D-FA84-5B83-C2F9-498FCD99F000}"/>
              </a:ext>
            </a:extLst>
          </p:cNvPr>
          <p:cNvCxnSpPr>
            <a:cxnSpLocks/>
          </p:cNvCxnSpPr>
          <p:nvPr/>
        </p:nvCxnSpPr>
        <p:spPr>
          <a:xfrm>
            <a:off x="3552515" y="5541321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3C811EFB-C6A1-3316-766B-E4F21B2E0098}"/>
              </a:ext>
            </a:extLst>
          </p:cNvPr>
          <p:cNvSpPr txBox="1"/>
          <p:nvPr/>
        </p:nvSpPr>
        <p:spPr>
          <a:xfrm>
            <a:off x="2518848" y="4769441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AE28A0A-C4B8-EB59-4DA8-5B2C4C0F579F}"/>
              </a:ext>
            </a:extLst>
          </p:cNvPr>
          <p:cNvSpPr>
            <a:spLocks/>
          </p:cNvSpPr>
          <p:nvPr/>
        </p:nvSpPr>
        <p:spPr>
          <a:xfrm>
            <a:off x="2518849" y="5181746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20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F3242C6-B1DC-A8ED-B2B0-0CEEED34789C}"/>
              </a:ext>
            </a:extLst>
          </p:cNvPr>
          <p:cNvCxnSpPr>
            <a:cxnSpLocks/>
          </p:cNvCxnSpPr>
          <p:nvPr/>
        </p:nvCxnSpPr>
        <p:spPr>
          <a:xfrm>
            <a:off x="5126247" y="5538146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8">
            <a:extLst>
              <a:ext uri="{FF2B5EF4-FFF2-40B4-BE49-F238E27FC236}">
                <a16:creationId xmlns:a16="http://schemas.microsoft.com/office/drawing/2014/main" id="{E712A8A8-E828-D781-EBE8-AE6368802F28}"/>
              </a:ext>
            </a:extLst>
          </p:cNvPr>
          <p:cNvSpPr txBox="1"/>
          <p:nvPr/>
        </p:nvSpPr>
        <p:spPr>
          <a:xfrm>
            <a:off x="7545035" y="4760508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B376FFB-503D-741F-570B-208AD9E244BD}"/>
              </a:ext>
            </a:extLst>
          </p:cNvPr>
          <p:cNvSpPr>
            <a:spLocks/>
          </p:cNvSpPr>
          <p:nvPr/>
        </p:nvSpPr>
        <p:spPr>
          <a:xfrm>
            <a:off x="7552947" y="5172813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51EDC0E2-3520-B8D6-753B-781CA41E33C8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6701552" y="5529213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77B60FE-BD52-2FB5-911D-5D0A40EBB525}"/>
                  </a:ext>
                </a:extLst>
              </p:cNvPr>
              <p:cNvSpPr/>
              <p:nvPr/>
            </p:nvSpPr>
            <p:spPr>
              <a:xfrm>
                <a:off x="5884352" y="5169206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77B60FE-BD52-2FB5-911D-5D0A40EBB5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352" y="5169206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8775EA1D-683E-F694-9631-86782067E6BC}"/>
                  </a:ext>
                </a:extLst>
              </p:cNvPr>
              <p:cNvSpPr/>
              <p:nvPr/>
            </p:nvSpPr>
            <p:spPr>
              <a:xfrm>
                <a:off x="4302712" y="5181746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8775EA1D-683E-F694-9631-86782067E6B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712" y="5181746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25" y="6360296"/>
            <a:ext cx="12181475" cy="52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37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C51F722-3A82-2B48-BE59-E288FA7A8E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2B64D78-FE46-1B53-2F98-2A250B769CA4}"/>
              </a:ext>
            </a:extLst>
          </p:cNvPr>
          <p:cNvSpPr/>
          <p:nvPr/>
        </p:nvSpPr>
        <p:spPr>
          <a:xfrm>
            <a:off x="401689" y="200677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</a:rPr>
              <a:t>I do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30761B-D724-F21D-8E12-34094E026A57}"/>
              </a:ext>
            </a:extLst>
          </p:cNvPr>
          <p:cNvSpPr/>
          <p:nvPr/>
        </p:nvSpPr>
        <p:spPr>
          <a:xfrm>
            <a:off x="401689" y="3435920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</a:rPr>
              <a:t>You do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0843836-C380-E6EC-2C86-EB4183621359}"/>
              </a:ext>
            </a:extLst>
          </p:cNvPr>
          <p:cNvCxnSpPr>
            <a:cxnSpLocks/>
          </p:cNvCxnSpPr>
          <p:nvPr/>
        </p:nvCxnSpPr>
        <p:spPr>
          <a:xfrm flipH="1">
            <a:off x="0" y="3278688"/>
            <a:ext cx="10858500" cy="0"/>
          </a:xfrm>
          <a:prstGeom prst="line">
            <a:avLst/>
          </a:prstGeom>
          <a:ln w="19050">
            <a:solidFill>
              <a:srgbClr val="F07A0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9AA0147-4AD7-9D9B-E139-3B102FB3F458}"/>
              </a:ext>
            </a:extLst>
          </p:cNvPr>
          <p:cNvSpPr txBox="1"/>
          <p:nvPr/>
        </p:nvSpPr>
        <p:spPr>
          <a:xfrm>
            <a:off x="397565" y="829407"/>
            <a:ext cx="10460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Work out the input of the function machine.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E69725A-706E-A956-3439-9DA0A8784A69}"/>
              </a:ext>
            </a:extLst>
          </p:cNvPr>
          <p:cNvCxnSpPr>
            <a:cxnSpLocks/>
          </p:cNvCxnSpPr>
          <p:nvPr/>
        </p:nvCxnSpPr>
        <p:spPr>
          <a:xfrm>
            <a:off x="3077886" y="1995685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B9E2F5C-6BBB-2C4F-D416-7D161E4909A9}"/>
              </a:ext>
            </a:extLst>
          </p:cNvPr>
          <p:cNvSpPr txBox="1"/>
          <p:nvPr/>
        </p:nvSpPr>
        <p:spPr>
          <a:xfrm>
            <a:off x="2099624" y="1223805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4A6753B-D64E-1EEC-B22E-5D6FCDF3B57D}"/>
              </a:ext>
            </a:extLst>
          </p:cNvPr>
          <p:cNvSpPr>
            <a:spLocks/>
          </p:cNvSpPr>
          <p:nvPr/>
        </p:nvSpPr>
        <p:spPr>
          <a:xfrm>
            <a:off x="2162155" y="1636110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088C9FE-808B-9A16-895D-08BD46AA95C5}"/>
                  </a:ext>
                </a:extLst>
              </p:cNvPr>
              <p:cNvSpPr/>
              <p:nvPr/>
            </p:nvSpPr>
            <p:spPr>
              <a:xfrm>
                <a:off x="3834418" y="1636110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088C9FE-808B-9A16-895D-08BD46AA95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418" y="1636110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D77BBD5-2C9D-D9D3-ACD9-B2F71D8D021F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4651618" y="1992510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8">
            <a:extLst>
              <a:ext uri="{FF2B5EF4-FFF2-40B4-BE49-F238E27FC236}">
                <a16:creationId xmlns:a16="http://schemas.microsoft.com/office/drawing/2014/main" id="{80CA0B0D-8680-A94A-054D-D906AB7B1FCA}"/>
              </a:ext>
            </a:extLst>
          </p:cNvPr>
          <p:cNvSpPr txBox="1"/>
          <p:nvPr/>
        </p:nvSpPr>
        <p:spPr>
          <a:xfrm>
            <a:off x="6988648" y="1223805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4F8D78-3F44-4D02-F0AD-9B9852F694F6}"/>
              </a:ext>
            </a:extLst>
          </p:cNvPr>
          <p:cNvSpPr>
            <a:spLocks/>
          </p:cNvSpPr>
          <p:nvPr/>
        </p:nvSpPr>
        <p:spPr>
          <a:xfrm>
            <a:off x="7076321" y="1627177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43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4F69B1F-3659-0B58-EF93-8F2E07CFAC8F}"/>
                  </a:ext>
                </a:extLst>
              </p:cNvPr>
              <p:cNvSpPr/>
              <p:nvPr/>
            </p:nvSpPr>
            <p:spPr>
              <a:xfrm>
                <a:off x="5409723" y="1627177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4F69B1F-3659-0B58-EF93-8F2E07CFAC8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723" y="1627177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8ABC62F-AA6B-C1EA-9CFF-913560C0BED5}"/>
              </a:ext>
            </a:extLst>
          </p:cNvPr>
          <p:cNvCxnSpPr>
            <a:cxnSpLocks/>
            <a:stCxn id="17" idx="3"/>
            <a:endCxn id="16" idx="1"/>
          </p:cNvCxnSpPr>
          <p:nvPr/>
        </p:nvCxnSpPr>
        <p:spPr>
          <a:xfrm>
            <a:off x="6226923" y="1983577"/>
            <a:ext cx="849398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EE6BAC9-11BF-DBF9-BD75-C5B38D6E9A32}"/>
              </a:ext>
            </a:extLst>
          </p:cNvPr>
          <p:cNvSpPr txBox="1"/>
          <p:nvPr/>
        </p:nvSpPr>
        <p:spPr>
          <a:xfrm>
            <a:off x="401689" y="4146431"/>
            <a:ext cx="10460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Work out the input of the function machine. 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6B0F4FC-5595-B444-7596-CB05C9AABC93}"/>
              </a:ext>
            </a:extLst>
          </p:cNvPr>
          <p:cNvCxnSpPr>
            <a:cxnSpLocks/>
          </p:cNvCxnSpPr>
          <p:nvPr/>
        </p:nvCxnSpPr>
        <p:spPr>
          <a:xfrm>
            <a:off x="3082010" y="5663229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75B3FB3-8DF3-D8C8-8DE2-B9306EA2808D}"/>
              </a:ext>
            </a:extLst>
          </p:cNvPr>
          <p:cNvSpPr txBox="1"/>
          <p:nvPr/>
        </p:nvSpPr>
        <p:spPr>
          <a:xfrm>
            <a:off x="2099624" y="4891349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D022193-5312-61C8-E26E-93927E611ECC}"/>
              </a:ext>
            </a:extLst>
          </p:cNvPr>
          <p:cNvSpPr>
            <a:spLocks/>
          </p:cNvSpPr>
          <p:nvPr/>
        </p:nvSpPr>
        <p:spPr>
          <a:xfrm>
            <a:off x="2162155" y="5303654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C8BE878C-F545-7827-421F-660A4B7ACF42}"/>
              </a:ext>
            </a:extLst>
          </p:cNvPr>
          <p:cNvCxnSpPr>
            <a:cxnSpLocks/>
          </p:cNvCxnSpPr>
          <p:nvPr/>
        </p:nvCxnSpPr>
        <p:spPr>
          <a:xfrm>
            <a:off x="4655742" y="5660054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8">
            <a:extLst>
              <a:ext uri="{FF2B5EF4-FFF2-40B4-BE49-F238E27FC236}">
                <a16:creationId xmlns:a16="http://schemas.microsoft.com/office/drawing/2014/main" id="{3109C363-B45F-BAEA-9FC3-F5A641B40BC9}"/>
              </a:ext>
            </a:extLst>
          </p:cNvPr>
          <p:cNvSpPr txBox="1"/>
          <p:nvPr/>
        </p:nvSpPr>
        <p:spPr>
          <a:xfrm>
            <a:off x="6988648" y="4891349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E0E2082B-A7C4-F0A5-D822-ECD70FF7D125}"/>
              </a:ext>
            </a:extLst>
          </p:cNvPr>
          <p:cNvSpPr>
            <a:spLocks/>
          </p:cNvSpPr>
          <p:nvPr/>
        </p:nvSpPr>
        <p:spPr>
          <a:xfrm>
            <a:off x="7076321" y="5294721"/>
            <a:ext cx="907027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14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8C94B7F-8636-0325-36FB-FF7DED4999E5}"/>
              </a:ext>
            </a:extLst>
          </p:cNvPr>
          <p:cNvCxnSpPr>
            <a:cxnSpLocks/>
            <a:endCxn id="51" idx="1"/>
          </p:cNvCxnSpPr>
          <p:nvPr/>
        </p:nvCxnSpPr>
        <p:spPr>
          <a:xfrm>
            <a:off x="6147227" y="5651121"/>
            <a:ext cx="929094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F0770CB6-268B-F0DF-568E-46E63EEB7D08}"/>
                  </a:ext>
                </a:extLst>
              </p:cNvPr>
              <p:cNvSpPr/>
              <p:nvPr/>
            </p:nvSpPr>
            <p:spPr>
              <a:xfrm>
                <a:off x="3835374" y="5282912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F0770CB6-268B-F0DF-568E-46E63EEB7D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374" y="5282912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1F67691-0F20-4B52-A7A5-CEB5A72CD5A1}"/>
                  </a:ext>
                </a:extLst>
              </p:cNvPr>
              <p:cNvSpPr/>
              <p:nvPr/>
            </p:nvSpPr>
            <p:spPr>
              <a:xfrm>
                <a:off x="5423033" y="5282912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1F67691-0F20-4B52-A7A5-CEB5A72CD5A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033" y="5282912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Picture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25" y="6360296"/>
            <a:ext cx="12181475" cy="52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87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8C541A8-6FB0-626A-D68C-89C275A9EA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EA4BFB8-2C1D-11D9-33AB-3E84631392D7}"/>
              </a:ext>
            </a:extLst>
          </p:cNvPr>
          <p:cNvSpPr txBox="1"/>
          <p:nvPr/>
        </p:nvSpPr>
        <p:spPr>
          <a:xfrm>
            <a:off x="397564" y="367235"/>
            <a:ext cx="10460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Complete the function machines.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2E4B689-5133-106E-0D86-ECB3979F9208}"/>
              </a:ext>
            </a:extLst>
          </p:cNvPr>
          <p:cNvCxnSpPr>
            <a:cxnSpLocks/>
          </p:cNvCxnSpPr>
          <p:nvPr/>
        </p:nvCxnSpPr>
        <p:spPr>
          <a:xfrm>
            <a:off x="3477098" y="1600780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753ECAA-988A-0634-1F3A-4AF7A82243AC}"/>
              </a:ext>
            </a:extLst>
          </p:cNvPr>
          <p:cNvSpPr txBox="1"/>
          <p:nvPr/>
        </p:nvSpPr>
        <p:spPr>
          <a:xfrm>
            <a:off x="2443431" y="828900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83BA3EC-62E7-57D2-6012-90D1DA18980F}"/>
              </a:ext>
            </a:extLst>
          </p:cNvPr>
          <p:cNvSpPr>
            <a:spLocks/>
          </p:cNvSpPr>
          <p:nvPr/>
        </p:nvSpPr>
        <p:spPr>
          <a:xfrm>
            <a:off x="2443432" y="1241205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32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F0FFA86-054B-C066-9C86-CA50EE646708}"/>
              </a:ext>
            </a:extLst>
          </p:cNvPr>
          <p:cNvCxnSpPr>
            <a:cxnSpLocks/>
          </p:cNvCxnSpPr>
          <p:nvPr/>
        </p:nvCxnSpPr>
        <p:spPr>
          <a:xfrm>
            <a:off x="5050830" y="1597605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8">
            <a:extLst>
              <a:ext uri="{FF2B5EF4-FFF2-40B4-BE49-F238E27FC236}">
                <a16:creationId xmlns:a16="http://schemas.microsoft.com/office/drawing/2014/main" id="{FFEBD0EA-FBDF-2E97-3846-7F6B23581BD9}"/>
              </a:ext>
            </a:extLst>
          </p:cNvPr>
          <p:cNvSpPr txBox="1"/>
          <p:nvPr/>
        </p:nvSpPr>
        <p:spPr>
          <a:xfrm>
            <a:off x="7469618" y="819967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12CC38-BB6F-E255-F5EF-9E60EE5D0086}"/>
              </a:ext>
            </a:extLst>
          </p:cNvPr>
          <p:cNvSpPr>
            <a:spLocks/>
          </p:cNvSpPr>
          <p:nvPr/>
        </p:nvSpPr>
        <p:spPr>
          <a:xfrm>
            <a:off x="7477530" y="1232272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9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E113F73-0BA4-DAC5-23BC-295672F7E285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6626135" y="1588672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8CED48C-D2D8-77B6-E133-B048AA808657}"/>
              </a:ext>
            </a:extLst>
          </p:cNvPr>
          <p:cNvSpPr/>
          <p:nvPr/>
        </p:nvSpPr>
        <p:spPr>
          <a:xfrm>
            <a:off x="7734069" y="1417595"/>
            <a:ext cx="553465" cy="360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50B2741-03F0-3570-82F1-A9D1A69AFA88}"/>
                  </a:ext>
                </a:extLst>
              </p:cNvPr>
              <p:cNvSpPr/>
              <p:nvPr/>
            </p:nvSpPr>
            <p:spPr>
              <a:xfrm>
                <a:off x="5808935" y="1228665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50B2741-03F0-3570-82F1-A9D1A69AFA8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935" y="1228665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 b="-840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C0E49D9-1C3A-FA37-7198-125225267484}"/>
                  </a:ext>
                </a:extLst>
              </p:cNvPr>
              <p:cNvSpPr/>
              <p:nvPr/>
            </p:nvSpPr>
            <p:spPr>
              <a:xfrm>
                <a:off x="4227295" y="1241205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C0E49D9-1C3A-FA37-7198-1252252674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295" y="1241205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9ED6D24-3E6C-4E1D-2063-201EE72B3580}"/>
              </a:ext>
            </a:extLst>
          </p:cNvPr>
          <p:cNvCxnSpPr>
            <a:cxnSpLocks/>
          </p:cNvCxnSpPr>
          <p:nvPr/>
        </p:nvCxnSpPr>
        <p:spPr>
          <a:xfrm>
            <a:off x="3477098" y="3121121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18B03A1-0F76-B471-4E86-7DD6107A87CD}"/>
              </a:ext>
            </a:extLst>
          </p:cNvPr>
          <p:cNvSpPr txBox="1"/>
          <p:nvPr/>
        </p:nvSpPr>
        <p:spPr>
          <a:xfrm>
            <a:off x="2443431" y="2349241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B774079-3D0B-6A95-3211-187B1CD87AB8}"/>
              </a:ext>
            </a:extLst>
          </p:cNvPr>
          <p:cNvSpPr>
            <a:spLocks/>
          </p:cNvSpPr>
          <p:nvPr/>
        </p:nvSpPr>
        <p:spPr>
          <a:xfrm>
            <a:off x="2443432" y="2761546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D875A5E-0F17-94BA-D793-C4FB21E3D64E}"/>
                  </a:ext>
                </a:extLst>
              </p:cNvPr>
              <p:cNvSpPr/>
              <p:nvPr/>
            </p:nvSpPr>
            <p:spPr>
              <a:xfrm>
                <a:off x="4233630" y="2761546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D875A5E-0F17-94BA-D793-C4FB21E3D6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630" y="2761546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9C38350A-9C69-3A9C-E142-0B42FDAB9FD8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5050830" y="3117946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8">
            <a:extLst>
              <a:ext uri="{FF2B5EF4-FFF2-40B4-BE49-F238E27FC236}">
                <a16:creationId xmlns:a16="http://schemas.microsoft.com/office/drawing/2014/main" id="{55D23E0E-EBEA-B34B-0CB0-60211BEC7A39}"/>
              </a:ext>
            </a:extLst>
          </p:cNvPr>
          <p:cNvSpPr txBox="1"/>
          <p:nvPr/>
        </p:nvSpPr>
        <p:spPr>
          <a:xfrm>
            <a:off x="7469618" y="2340308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9B16A90-4120-AEAF-E5EC-0FEFFE1921AE}"/>
              </a:ext>
            </a:extLst>
          </p:cNvPr>
          <p:cNvSpPr>
            <a:spLocks/>
          </p:cNvSpPr>
          <p:nvPr/>
        </p:nvSpPr>
        <p:spPr>
          <a:xfrm>
            <a:off x="7477530" y="2752613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46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4462C6B-E9AB-A544-7A02-EB1498DF9195}"/>
                  </a:ext>
                </a:extLst>
              </p:cNvPr>
              <p:cNvSpPr/>
              <p:nvPr/>
            </p:nvSpPr>
            <p:spPr>
              <a:xfrm>
                <a:off x="5808935" y="2752613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B4462C6B-E9AB-A544-7A02-EB1498DF91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935" y="2752613"/>
                <a:ext cx="817200" cy="712800"/>
              </a:xfrm>
              <a:prstGeom prst="rect">
                <a:avLst/>
              </a:prstGeom>
              <a:blipFill>
                <a:blip r:embed="rId6"/>
                <a:stretch>
                  <a:fillRect b="-840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DD560C0-3636-2FF2-9728-D6FC09A01DEC}"/>
              </a:ext>
            </a:extLst>
          </p:cNvPr>
          <p:cNvCxnSpPr>
            <a:cxnSpLocks/>
            <a:stCxn id="25" idx="3"/>
            <a:endCxn id="24" idx="1"/>
          </p:cNvCxnSpPr>
          <p:nvPr/>
        </p:nvCxnSpPr>
        <p:spPr>
          <a:xfrm>
            <a:off x="6626135" y="3109013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5DE65FAA-4611-35BE-C68F-5CC421E31A82}"/>
              </a:ext>
            </a:extLst>
          </p:cNvPr>
          <p:cNvSpPr/>
          <p:nvPr/>
        </p:nvSpPr>
        <p:spPr>
          <a:xfrm>
            <a:off x="7711257" y="2965542"/>
            <a:ext cx="553465" cy="360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939651E-E9AD-72DB-A65D-CAAC4B04D96C}"/>
              </a:ext>
            </a:extLst>
          </p:cNvPr>
          <p:cNvCxnSpPr>
            <a:cxnSpLocks/>
          </p:cNvCxnSpPr>
          <p:nvPr/>
        </p:nvCxnSpPr>
        <p:spPr>
          <a:xfrm>
            <a:off x="3477098" y="4641462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F80558CF-0E0D-0893-B023-1FFAC11D4CD7}"/>
              </a:ext>
            </a:extLst>
          </p:cNvPr>
          <p:cNvSpPr txBox="1"/>
          <p:nvPr/>
        </p:nvSpPr>
        <p:spPr>
          <a:xfrm>
            <a:off x="2443431" y="3869582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8443471-E8A2-3055-D3F3-A4B1E264360D}"/>
              </a:ext>
            </a:extLst>
          </p:cNvPr>
          <p:cNvSpPr>
            <a:spLocks/>
          </p:cNvSpPr>
          <p:nvPr/>
        </p:nvSpPr>
        <p:spPr>
          <a:xfrm>
            <a:off x="2443432" y="4281887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72E29C8B-D5FA-CC29-DD0A-788072341690}"/>
                  </a:ext>
                </a:extLst>
              </p:cNvPr>
              <p:cNvSpPr/>
              <p:nvPr/>
            </p:nvSpPr>
            <p:spPr>
              <a:xfrm>
                <a:off x="4233630" y="4281887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72E29C8B-D5FA-CC29-DD0A-7880723416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630" y="4281887"/>
                <a:ext cx="817200" cy="712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79FA2A1-29DB-4C1C-57CE-7DEB6FC41A2E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5050830" y="4638287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8">
            <a:extLst>
              <a:ext uri="{FF2B5EF4-FFF2-40B4-BE49-F238E27FC236}">
                <a16:creationId xmlns:a16="http://schemas.microsoft.com/office/drawing/2014/main" id="{7E05085E-E4CE-5CFD-9FD3-EB0E807DDB81}"/>
              </a:ext>
            </a:extLst>
          </p:cNvPr>
          <p:cNvSpPr txBox="1"/>
          <p:nvPr/>
        </p:nvSpPr>
        <p:spPr>
          <a:xfrm>
            <a:off x="7469618" y="3860649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E6DF-9028-0536-89E7-CE6A35148884}"/>
              </a:ext>
            </a:extLst>
          </p:cNvPr>
          <p:cNvSpPr>
            <a:spLocks/>
          </p:cNvSpPr>
          <p:nvPr/>
        </p:nvSpPr>
        <p:spPr>
          <a:xfrm>
            <a:off x="7477530" y="4272954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395E35D-FD06-652C-0346-361FEBC82EA6}"/>
                  </a:ext>
                </a:extLst>
              </p:cNvPr>
              <p:cNvSpPr/>
              <p:nvPr/>
            </p:nvSpPr>
            <p:spPr>
              <a:xfrm>
                <a:off x="5808935" y="4272954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8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395E35D-FD06-652C-0346-361FEBC82E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935" y="4272954"/>
                <a:ext cx="817200" cy="7128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AAA1EDB-0430-0A8A-2BB8-C30CD6C7B719}"/>
              </a:ext>
            </a:extLst>
          </p:cNvPr>
          <p:cNvCxnSpPr>
            <a:cxnSpLocks/>
            <a:stCxn id="36" idx="3"/>
            <a:endCxn id="35" idx="1"/>
          </p:cNvCxnSpPr>
          <p:nvPr/>
        </p:nvCxnSpPr>
        <p:spPr>
          <a:xfrm>
            <a:off x="6626135" y="4629354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CCB766DA-6AC4-C174-AACE-D9720A5A987D}"/>
              </a:ext>
            </a:extLst>
          </p:cNvPr>
          <p:cNvSpPr/>
          <p:nvPr/>
        </p:nvSpPr>
        <p:spPr>
          <a:xfrm>
            <a:off x="7734070" y="4451823"/>
            <a:ext cx="553465" cy="360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E4C9029-39A6-9575-BA0E-68388D2BAAD2}"/>
              </a:ext>
            </a:extLst>
          </p:cNvPr>
          <p:cNvCxnSpPr>
            <a:cxnSpLocks/>
          </p:cNvCxnSpPr>
          <p:nvPr/>
        </p:nvCxnSpPr>
        <p:spPr>
          <a:xfrm>
            <a:off x="3477098" y="6161803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F697F04D-DC5C-80C0-927F-C73BC591A9DB}"/>
              </a:ext>
            </a:extLst>
          </p:cNvPr>
          <p:cNvSpPr txBox="1"/>
          <p:nvPr/>
        </p:nvSpPr>
        <p:spPr>
          <a:xfrm>
            <a:off x="2443431" y="5389923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21E07D4-74C4-95A6-6A61-79A96FB0BD85}"/>
              </a:ext>
            </a:extLst>
          </p:cNvPr>
          <p:cNvSpPr>
            <a:spLocks/>
          </p:cNvSpPr>
          <p:nvPr/>
        </p:nvSpPr>
        <p:spPr>
          <a:xfrm>
            <a:off x="2443432" y="5802228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8A7E7BD-80D2-C0CB-D2F4-80A86B746B09}"/>
                  </a:ext>
                </a:extLst>
              </p:cNvPr>
              <p:cNvSpPr/>
              <p:nvPr/>
            </p:nvSpPr>
            <p:spPr>
              <a:xfrm>
                <a:off x="4233630" y="5802228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68A7E7BD-80D2-C0CB-D2F4-80A86B746B0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630" y="5802228"/>
                <a:ext cx="817200" cy="7128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3A8339D-7266-76A4-6668-F59B2150D347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5050830" y="6158628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8">
            <a:extLst>
              <a:ext uri="{FF2B5EF4-FFF2-40B4-BE49-F238E27FC236}">
                <a16:creationId xmlns:a16="http://schemas.microsoft.com/office/drawing/2014/main" id="{E514B518-7354-9E15-DAA8-9C42F02263F6}"/>
              </a:ext>
            </a:extLst>
          </p:cNvPr>
          <p:cNvSpPr txBox="1"/>
          <p:nvPr/>
        </p:nvSpPr>
        <p:spPr>
          <a:xfrm>
            <a:off x="7469618" y="5380990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FE01DE3-438F-EC3A-441B-B124CD42D344}"/>
              </a:ext>
            </a:extLst>
          </p:cNvPr>
          <p:cNvSpPr>
            <a:spLocks/>
          </p:cNvSpPr>
          <p:nvPr/>
        </p:nvSpPr>
        <p:spPr>
          <a:xfrm>
            <a:off x="7477530" y="5793295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22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13D2C90-3AA6-D95C-1148-914C5E1F4F22}"/>
                  </a:ext>
                </a:extLst>
              </p:cNvPr>
              <p:cNvSpPr/>
              <p:nvPr/>
            </p:nvSpPr>
            <p:spPr>
              <a:xfrm>
                <a:off x="5808935" y="5793295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10</a:t>
                </a: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913D2C90-3AA6-D95C-1148-914C5E1F4F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8935" y="5793295"/>
                <a:ext cx="817200" cy="712800"/>
              </a:xfrm>
              <a:prstGeom prst="rect">
                <a:avLst/>
              </a:prstGeom>
              <a:blipFill>
                <a:blip r:embed="rId10"/>
                <a:stretch>
                  <a:fillRect r="-8029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950356D-BDEF-2178-8160-3EBB69D57AFA}"/>
              </a:ext>
            </a:extLst>
          </p:cNvPr>
          <p:cNvCxnSpPr>
            <a:cxnSpLocks/>
            <a:stCxn id="47" idx="3"/>
            <a:endCxn id="46" idx="1"/>
          </p:cNvCxnSpPr>
          <p:nvPr/>
        </p:nvCxnSpPr>
        <p:spPr>
          <a:xfrm>
            <a:off x="6626135" y="6149695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50FF8A6C-100D-979F-500A-02DE6BFFDC56}"/>
              </a:ext>
            </a:extLst>
          </p:cNvPr>
          <p:cNvSpPr/>
          <p:nvPr/>
        </p:nvSpPr>
        <p:spPr>
          <a:xfrm>
            <a:off x="7674257" y="6029100"/>
            <a:ext cx="553465" cy="360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5A86A49-F201-839F-E9DA-E8EB4843BB0D}"/>
              </a:ext>
            </a:extLst>
          </p:cNvPr>
          <p:cNvSpPr txBox="1"/>
          <p:nvPr/>
        </p:nvSpPr>
        <p:spPr>
          <a:xfrm>
            <a:off x="1619441" y="1366773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a)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9B0CD04-430F-9FCD-BA32-0732273C3169}"/>
              </a:ext>
            </a:extLst>
          </p:cNvPr>
          <p:cNvSpPr txBox="1"/>
          <p:nvPr/>
        </p:nvSpPr>
        <p:spPr>
          <a:xfrm>
            <a:off x="1619441" y="2887114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b)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54968B5-0BD3-5E6C-2164-602A26EA33EC}"/>
              </a:ext>
            </a:extLst>
          </p:cNvPr>
          <p:cNvSpPr txBox="1"/>
          <p:nvPr/>
        </p:nvSpPr>
        <p:spPr>
          <a:xfrm>
            <a:off x="1619441" y="4407455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c)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0E85206-55D2-EA06-2C9E-40C07421B90A}"/>
              </a:ext>
            </a:extLst>
          </p:cNvPr>
          <p:cNvSpPr txBox="1"/>
          <p:nvPr/>
        </p:nvSpPr>
        <p:spPr>
          <a:xfrm>
            <a:off x="1619441" y="5927796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d)</a:t>
            </a:r>
          </a:p>
        </p:txBody>
      </p:sp>
    </p:spTree>
    <p:extLst>
      <p:ext uri="{BB962C8B-B14F-4D97-AF65-F5344CB8AC3E}">
        <p14:creationId xmlns:p14="http://schemas.microsoft.com/office/powerpoint/2010/main" val="186241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839F78-80E6-8073-D483-CB281D9FCE79}"/>
              </a:ext>
            </a:extLst>
          </p:cNvPr>
          <p:cNvSpPr txBox="1"/>
          <p:nvPr/>
        </p:nvSpPr>
        <p:spPr>
          <a:xfrm>
            <a:off x="397565" y="357807"/>
            <a:ext cx="7342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Complete the function machines.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FEA4EC-CD23-6BAA-5465-4BA9A8F3E29B}"/>
              </a:ext>
            </a:extLst>
          </p:cNvPr>
          <p:cNvSpPr txBox="1"/>
          <p:nvPr/>
        </p:nvSpPr>
        <p:spPr>
          <a:xfrm>
            <a:off x="2602333" y="1411804"/>
            <a:ext cx="437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E67"/>
                </a:solidFill>
                <a:effectLst/>
                <a:uLnTx/>
                <a:uFillTx/>
                <a:ea typeface="+mn-ea"/>
                <a:cs typeface="+mn-cs"/>
              </a:rPr>
              <a:t>a)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AE399BD-4AA4-254B-A947-3257DD45ADBF}"/>
              </a:ext>
            </a:extLst>
          </p:cNvPr>
          <p:cNvCxnSpPr>
            <a:cxnSpLocks/>
          </p:cNvCxnSpPr>
          <p:nvPr/>
        </p:nvCxnSpPr>
        <p:spPr>
          <a:xfrm>
            <a:off x="4083036" y="3064280"/>
            <a:ext cx="756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EF05969-EDE4-E6DB-6869-EC0808B9AAB4}"/>
              </a:ext>
            </a:extLst>
          </p:cNvPr>
          <p:cNvCxnSpPr>
            <a:cxnSpLocks/>
          </p:cNvCxnSpPr>
          <p:nvPr/>
        </p:nvCxnSpPr>
        <p:spPr>
          <a:xfrm>
            <a:off x="4083036" y="6127779"/>
            <a:ext cx="756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7">
            <a:extLst>
              <a:ext uri="{FF2B5EF4-FFF2-40B4-BE49-F238E27FC236}">
                <a16:creationId xmlns:a16="http://schemas.microsoft.com/office/drawing/2014/main" id="{973A075C-CBAF-1ACC-8B22-E3722DDC9D9B}"/>
              </a:ext>
            </a:extLst>
          </p:cNvPr>
          <p:cNvSpPr txBox="1"/>
          <p:nvPr/>
        </p:nvSpPr>
        <p:spPr>
          <a:xfrm>
            <a:off x="3049368" y="3884518"/>
            <a:ext cx="103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17" name="TextBox 8">
            <a:extLst>
              <a:ext uri="{FF2B5EF4-FFF2-40B4-BE49-F238E27FC236}">
                <a16:creationId xmlns:a16="http://schemas.microsoft.com/office/drawing/2014/main" id="{A089EA12-997E-127E-13F8-A2517935AB2E}"/>
              </a:ext>
            </a:extLst>
          </p:cNvPr>
          <p:cNvSpPr txBox="1"/>
          <p:nvPr/>
        </p:nvSpPr>
        <p:spPr>
          <a:xfrm>
            <a:off x="6490889" y="3884518"/>
            <a:ext cx="1209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A26EB8A-ED36-7101-E9BF-4F980DA17802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049368" y="4296823"/>
                <a:ext cx="1032093" cy="7128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A26EB8A-ED36-7101-E9BF-4F980DA178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368" y="4296823"/>
                <a:ext cx="1032093" cy="712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>
            <a:extLst>
              <a:ext uri="{FF2B5EF4-FFF2-40B4-BE49-F238E27FC236}">
                <a16:creationId xmlns:a16="http://schemas.microsoft.com/office/drawing/2014/main" id="{E0C4E26F-5775-372A-A6B3-C05E5D5CE62C}"/>
              </a:ext>
            </a:extLst>
          </p:cNvPr>
          <p:cNvSpPr>
            <a:spLocks/>
          </p:cNvSpPr>
          <p:nvPr/>
        </p:nvSpPr>
        <p:spPr>
          <a:xfrm>
            <a:off x="6490889" y="4296823"/>
            <a:ext cx="1209555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3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796605A-DE06-AEF6-17AD-CC114BF79860}"/>
                  </a:ext>
                </a:extLst>
              </p:cNvPr>
              <p:cNvSpPr/>
              <p:nvPr/>
            </p:nvSpPr>
            <p:spPr>
              <a:xfrm>
                <a:off x="4850706" y="4296823"/>
                <a:ext cx="910486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 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796605A-DE06-AEF6-17AD-CC114BF798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706" y="4296823"/>
                <a:ext cx="910486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7">
            <a:extLst>
              <a:ext uri="{FF2B5EF4-FFF2-40B4-BE49-F238E27FC236}">
                <a16:creationId xmlns:a16="http://schemas.microsoft.com/office/drawing/2014/main" id="{C7C1D5EE-7AB1-FDE6-D5F8-99A3D90A605B}"/>
              </a:ext>
            </a:extLst>
          </p:cNvPr>
          <p:cNvSpPr txBox="1"/>
          <p:nvPr/>
        </p:nvSpPr>
        <p:spPr>
          <a:xfrm>
            <a:off x="3049370" y="2295575"/>
            <a:ext cx="103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22" name="TextBox 8">
            <a:extLst>
              <a:ext uri="{FF2B5EF4-FFF2-40B4-BE49-F238E27FC236}">
                <a16:creationId xmlns:a16="http://schemas.microsoft.com/office/drawing/2014/main" id="{B99ECBDC-55BA-A5BF-1C92-F2E854385385}"/>
              </a:ext>
            </a:extLst>
          </p:cNvPr>
          <p:cNvSpPr txBox="1"/>
          <p:nvPr/>
        </p:nvSpPr>
        <p:spPr>
          <a:xfrm>
            <a:off x="6490889" y="2295575"/>
            <a:ext cx="1209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8548701-8569-31B2-9A57-0502B9F5F25E}"/>
              </a:ext>
            </a:extLst>
          </p:cNvPr>
          <p:cNvSpPr>
            <a:spLocks/>
          </p:cNvSpPr>
          <p:nvPr/>
        </p:nvSpPr>
        <p:spPr>
          <a:xfrm>
            <a:off x="3049368" y="2707880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3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1D78528-1B7F-965A-E255-33DAF87A473A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490889" y="2707880"/>
                <a:ext cx="1209555" cy="7128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3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1</a:t>
                </a: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31D78528-1B7F-965A-E255-33DAF87A47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0889" y="2707880"/>
                <a:ext cx="1209555" cy="712800"/>
              </a:xfrm>
              <a:prstGeom prst="rect">
                <a:avLst/>
              </a:prstGeom>
              <a:blipFill>
                <a:blip r:embed="rId4"/>
                <a:stretch>
                  <a:fillRect l="-995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CB0B23A-2AEC-5EAE-F9E0-6055664E4EE9}"/>
                  </a:ext>
                </a:extLst>
              </p:cNvPr>
              <p:cNvSpPr/>
              <p:nvPr/>
            </p:nvSpPr>
            <p:spPr>
              <a:xfrm>
                <a:off x="4850706" y="2707880"/>
                <a:ext cx="910486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ACB0B23A-2AEC-5EAE-F9E0-6055664E4E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706" y="2707880"/>
                <a:ext cx="910486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7">
            <a:extLst>
              <a:ext uri="{FF2B5EF4-FFF2-40B4-BE49-F238E27FC236}">
                <a16:creationId xmlns:a16="http://schemas.microsoft.com/office/drawing/2014/main" id="{BDC63BFE-C134-3264-BE00-46C4C21166BB}"/>
              </a:ext>
            </a:extLst>
          </p:cNvPr>
          <p:cNvSpPr txBox="1"/>
          <p:nvPr/>
        </p:nvSpPr>
        <p:spPr>
          <a:xfrm>
            <a:off x="3049369" y="5359074"/>
            <a:ext cx="1032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27" name="TextBox 8">
            <a:extLst>
              <a:ext uri="{FF2B5EF4-FFF2-40B4-BE49-F238E27FC236}">
                <a16:creationId xmlns:a16="http://schemas.microsoft.com/office/drawing/2014/main" id="{DE96A69A-3019-C849-65DD-610EE16FDBEB}"/>
              </a:ext>
            </a:extLst>
          </p:cNvPr>
          <p:cNvSpPr txBox="1"/>
          <p:nvPr/>
        </p:nvSpPr>
        <p:spPr>
          <a:xfrm>
            <a:off x="6486932" y="5380871"/>
            <a:ext cx="12174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EB53C4E-5D48-07F6-3EC8-B68C853FE38B}"/>
              </a:ext>
            </a:extLst>
          </p:cNvPr>
          <p:cNvSpPr>
            <a:spLocks/>
          </p:cNvSpPr>
          <p:nvPr/>
        </p:nvSpPr>
        <p:spPr>
          <a:xfrm>
            <a:off x="3049368" y="5771379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C0AC3AE-71FF-B1B5-289B-296E1E1D2D69}"/>
              </a:ext>
            </a:extLst>
          </p:cNvPr>
          <p:cNvSpPr>
            <a:spLocks/>
          </p:cNvSpPr>
          <p:nvPr/>
        </p:nvSpPr>
        <p:spPr>
          <a:xfrm>
            <a:off x="6490889" y="5771379"/>
            <a:ext cx="1209555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chemeClr val="tx1"/>
                </a:solidFill>
              </a:rPr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5D830E04-820B-82F8-AEAE-CD8A69E792A0}"/>
                  </a:ext>
                </a:extLst>
              </p:cNvPr>
              <p:cNvSpPr/>
              <p:nvPr/>
            </p:nvSpPr>
            <p:spPr>
              <a:xfrm>
                <a:off x="4850706" y="5771379"/>
                <a:ext cx="910486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5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5D830E04-820B-82F8-AEAE-CD8A69E792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706" y="5771379"/>
                <a:ext cx="910486" cy="7128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0BD38D5-D249-8323-DF28-307BF2F35E62}"/>
              </a:ext>
            </a:extLst>
          </p:cNvPr>
          <p:cNvCxnSpPr>
            <a:cxnSpLocks/>
          </p:cNvCxnSpPr>
          <p:nvPr/>
        </p:nvCxnSpPr>
        <p:spPr>
          <a:xfrm>
            <a:off x="4083036" y="1642636"/>
            <a:ext cx="756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7">
            <a:extLst>
              <a:ext uri="{FF2B5EF4-FFF2-40B4-BE49-F238E27FC236}">
                <a16:creationId xmlns:a16="http://schemas.microsoft.com/office/drawing/2014/main" id="{F7DF4E7B-1B44-63BB-2C4E-DF9B188E8C8E}"/>
              </a:ext>
            </a:extLst>
          </p:cNvPr>
          <p:cNvSpPr txBox="1"/>
          <p:nvPr/>
        </p:nvSpPr>
        <p:spPr>
          <a:xfrm>
            <a:off x="3049370" y="873931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33" name="TextBox 8">
            <a:extLst>
              <a:ext uri="{FF2B5EF4-FFF2-40B4-BE49-F238E27FC236}">
                <a16:creationId xmlns:a16="http://schemas.microsoft.com/office/drawing/2014/main" id="{0A71D27F-3B3B-2878-2049-85EB80205657}"/>
              </a:ext>
            </a:extLst>
          </p:cNvPr>
          <p:cNvSpPr txBox="1"/>
          <p:nvPr/>
        </p:nvSpPr>
        <p:spPr>
          <a:xfrm>
            <a:off x="6490889" y="873931"/>
            <a:ext cx="12095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ECEC3BB-D4BF-D27C-8DA6-F009E87A46E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3049368" y="1286236"/>
                <a:ext cx="1032093" cy="7128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GB" sz="2400" dirty="0">
                    <a:solidFill>
                      <a:srgbClr val="002B61"/>
                    </a:solidFill>
                  </a:rPr>
                  <a:t>15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2B6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2400" dirty="0">
                  <a:solidFill>
                    <a:srgbClr val="002B61"/>
                  </a:solidFill>
                </a:endParaRPr>
              </a:p>
            </p:txBody>
          </p:sp>
        </mc:Choice>
        <mc:Fallback xmlns=""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FECEC3BB-D4BF-D27C-8DA6-F009E87A46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9368" y="1286236"/>
                <a:ext cx="1032093" cy="712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87D892B-21C5-B4A5-BC57-6BA8047140A6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6490889" y="1286236"/>
                <a:ext cx="1209555" cy="712800"/>
              </a:xfrm>
              <a:prstGeom prst="rect">
                <a:avLst/>
              </a:prstGeom>
              <a:noFill/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GB" sz="2400" dirty="0">
                    <a:solidFill>
                      <a:schemeClr val="tx1"/>
                    </a:solidFill>
                  </a:rPr>
                  <a:t>20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587D892B-21C5-B4A5-BC57-6BA8047140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0889" y="1286236"/>
                <a:ext cx="1209555" cy="7128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tangle 35">
            <a:extLst>
              <a:ext uri="{FF2B5EF4-FFF2-40B4-BE49-F238E27FC236}">
                <a16:creationId xmlns:a16="http://schemas.microsoft.com/office/drawing/2014/main" id="{4ABA06CF-BF05-DCE0-B712-DBD29464C4ED}"/>
              </a:ext>
            </a:extLst>
          </p:cNvPr>
          <p:cNvSpPr/>
          <p:nvPr/>
        </p:nvSpPr>
        <p:spPr>
          <a:xfrm>
            <a:off x="4850706" y="1286236"/>
            <a:ext cx="910486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173DA12-362D-BE66-E355-D64B51F299AC}"/>
              </a:ext>
            </a:extLst>
          </p:cNvPr>
          <p:cNvCxnSpPr>
            <a:cxnSpLocks/>
          </p:cNvCxnSpPr>
          <p:nvPr/>
        </p:nvCxnSpPr>
        <p:spPr>
          <a:xfrm>
            <a:off x="5761961" y="3064280"/>
            <a:ext cx="72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B7138C4-31F1-B42A-F420-D2EC0750A1C4}"/>
              </a:ext>
            </a:extLst>
          </p:cNvPr>
          <p:cNvCxnSpPr>
            <a:cxnSpLocks/>
          </p:cNvCxnSpPr>
          <p:nvPr/>
        </p:nvCxnSpPr>
        <p:spPr>
          <a:xfrm>
            <a:off x="5761961" y="1642636"/>
            <a:ext cx="719963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DC47C4F-EDD2-C04F-C066-72C623868FB0}"/>
              </a:ext>
            </a:extLst>
          </p:cNvPr>
          <p:cNvCxnSpPr>
            <a:cxnSpLocks/>
          </p:cNvCxnSpPr>
          <p:nvPr/>
        </p:nvCxnSpPr>
        <p:spPr>
          <a:xfrm>
            <a:off x="5761961" y="4653223"/>
            <a:ext cx="72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10E74F2C-198A-9B25-F739-BBE28F8F17BC}"/>
              </a:ext>
            </a:extLst>
          </p:cNvPr>
          <p:cNvCxnSpPr>
            <a:cxnSpLocks/>
          </p:cNvCxnSpPr>
          <p:nvPr/>
        </p:nvCxnSpPr>
        <p:spPr>
          <a:xfrm>
            <a:off x="5761961" y="6124305"/>
            <a:ext cx="720000" cy="6949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524F577-84B0-1BE8-C21A-AB8981E71D12}"/>
              </a:ext>
            </a:extLst>
          </p:cNvPr>
          <p:cNvCxnSpPr>
            <a:cxnSpLocks/>
          </p:cNvCxnSpPr>
          <p:nvPr/>
        </p:nvCxnSpPr>
        <p:spPr>
          <a:xfrm>
            <a:off x="4083036" y="4653223"/>
            <a:ext cx="756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8FA26C-44E3-C757-2115-21B52D202967}"/>
                  </a:ext>
                </a:extLst>
              </p:cNvPr>
              <p:cNvSpPr txBox="1"/>
              <p:nvPr/>
            </p:nvSpPr>
            <p:spPr>
              <a:xfrm>
                <a:off x="4850706" y="1411804"/>
                <a:ext cx="91048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5</a:t>
                </a:r>
                <a14:m>
                  <m:oMath xmlns:m="http://schemas.openxmlformats.org/officeDocument/2006/math">
                    <m:r>
                      <a:rPr lang="en-GB" sz="2400" b="0" i="1" dirty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8FA26C-44E3-C757-2115-21B52D2029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706" y="1411804"/>
                <a:ext cx="910487" cy="461665"/>
              </a:xfrm>
              <a:prstGeom prst="rect">
                <a:avLst/>
              </a:prstGeom>
              <a:blipFill>
                <a:blip r:embed="rId9"/>
                <a:stretch>
                  <a:fillRect t="-1066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95B7CC0-8E30-FA23-9FF8-38184040FBCA}"/>
                  </a:ext>
                </a:extLst>
              </p:cNvPr>
              <p:cNvSpPr txBox="1"/>
              <p:nvPr/>
            </p:nvSpPr>
            <p:spPr>
              <a:xfrm>
                <a:off x="3011528" y="2833448"/>
                <a:ext cx="11077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accent6"/>
                    </a:solidFill>
                  </a:rPr>
                  <a:t>6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95B7CC0-8E30-FA23-9FF8-38184040FB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1528" y="2833448"/>
                <a:ext cx="1107772" cy="461665"/>
              </a:xfrm>
              <a:prstGeom prst="rect">
                <a:avLst/>
              </a:prstGeom>
              <a:blipFill>
                <a:blip r:embed="rId10"/>
                <a:stretch>
                  <a:fillRect l="-5495" t="-10526" r="-5495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FC56140-E656-B630-7AFC-5789DD25BAB6}"/>
                  </a:ext>
                </a:extLst>
              </p:cNvPr>
              <p:cNvSpPr txBox="1"/>
              <p:nvPr/>
            </p:nvSpPr>
            <p:spPr>
              <a:xfrm>
                <a:off x="6448466" y="4422391"/>
                <a:ext cx="12944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accent6"/>
                    </a:solidFill>
                  </a:rPr>
                  <a:t>4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sz="2400" dirty="0">
                    <a:solidFill>
                      <a:schemeClr val="accent6"/>
                    </a:solidFill>
                  </a:rPr>
                  <a:t>12</a:t>
                </a: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7FC56140-E656-B630-7AFC-5789DD25BA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8466" y="4422391"/>
                <a:ext cx="1294401" cy="461665"/>
              </a:xfrm>
              <a:prstGeom prst="rect">
                <a:avLst/>
              </a:prstGeom>
              <a:blipFill>
                <a:blip r:embed="rId11"/>
                <a:stretch>
                  <a:fillRect l="-3774" t="-10526" r="-2830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0343D89-5F69-BF1A-D2E6-8B457E26EC92}"/>
                  </a:ext>
                </a:extLst>
              </p:cNvPr>
              <p:cNvSpPr txBox="1"/>
              <p:nvPr/>
            </p:nvSpPr>
            <p:spPr>
              <a:xfrm>
                <a:off x="2918214" y="5896947"/>
                <a:ext cx="12944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chemeClr val="accent6"/>
                    </a:solidFill>
                  </a:rPr>
                  <a:t>100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sz="2400" dirty="0">
                  <a:solidFill>
                    <a:schemeClr val="accent6"/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A0343D89-5F69-BF1A-D2E6-8B457E26E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8214" y="5896947"/>
                <a:ext cx="1294401" cy="461665"/>
              </a:xfrm>
              <a:prstGeom prst="rect">
                <a:avLst/>
              </a:prstGeom>
              <a:blipFill>
                <a:blip r:embed="rId12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376233B6-AACD-22F3-8169-95D76DB9E7CE}"/>
              </a:ext>
            </a:extLst>
          </p:cNvPr>
          <p:cNvSpPr txBox="1"/>
          <p:nvPr/>
        </p:nvSpPr>
        <p:spPr>
          <a:xfrm>
            <a:off x="2601116" y="2833448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E67"/>
                </a:solidFill>
                <a:effectLst/>
                <a:uLnTx/>
                <a:uFillTx/>
                <a:ea typeface="+mn-ea"/>
                <a:cs typeface="+mn-cs"/>
              </a:rPr>
              <a:t>b)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5CC499C-0908-EB62-FC4E-A765C74DC056}"/>
              </a:ext>
            </a:extLst>
          </p:cNvPr>
          <p:cNvSpPr txBox="1"/>
          <p:nvPr/>
        </p:nvSpPr>
        <p:spPr>
          <a:xfrm>
            <a:off x="2599899" y="4422391"/>
            <a:ext cx="437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E67"/>
                </a:solidFill>
                <a:effectLst/>
                <a:uLnTx/>
                <a:uFillTx/>
                <a:ea typeface="+mn-ea"/>
                <a:cs typeface="+mn-cs"/>
              </a:rPr>
              <a:t>c)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E38B102-8F74-D0F0-82DC-9838BA2CD75F}"/>
              </a:ext>
            </a:extLst>
          </p:cNvPr>
          <p:cNvSpPr txBox="1"/>
          <p:nvPr/>
        </p:nvSpPr>
        <p:spPr>
          <a:xfrm>
            <a:off x="2590374" y="5896947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E67"/>
                </a:solidFill>
                <a:effectLst/>
                <a:uLnTx/>
                <a:uFillTx/>
                <a:ea typeface="+mn-ea"/>
                <a:cs typeface="+mn-cs"/>
              </a:rPr>
              <a:t>d)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320906"/>
            <a:ext cx="12192000" cy="50723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51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5" grpId="0"/>
      <p:bldP spid="4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EDBFDB76-3BE5-1023-D821-FF4BC95A0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9228AB-4A84-70A8-4F19-BC85680713FF}"/>
              </a:ext>
            </a:extLst>
          </p:cNvPr>
          <p:cNvSpPr txBox="1"/>
          <p:nvPr/>
        </p:nvSpPr>
        <p:spPr>
          <a:xfrm>
            <a:off x="397565" y="357808"/>
            <a:ext cx="9613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Work out the output of each function machine if the input is 24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B9194B8-8147-AB33-425D-C7660CF55DF9}"/>
              </a:ext>
            </a:extLst>
          </p:cNvPr>
          <p:cNvCxnSpPr>
            <a:cxnSpLocks/>
          </p:cNvCxnSpPr>
          <p:nvPr/>
        </p:nvCxnSpPr>
        <p:spPr>
          <a:xfrm>
            <a:off x="2892636" y="1591353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767CC7F-239D-F5E9-ED4F-D62786115A9F}"/>
              </a:ext>
            </a:extLst>
          </p:cNvPr>
          <p:cNvSpPr txBox="1"/>
          <p:nvPr/>
        </p:nvSpPr>
        <p:spPr>
          <a:xfrm>
            <a:off x="1858969" y="819473"/>
            <a:ext cx="103208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4E9A4F-7530-AEED-7107-29D341F04945}"/>
              </a:ext>
            </a:extLst>
          </p:cNvPr>
          <p:cNvSpPr>
            <a:spLocks/>
          </p:cNvSpPr>
          <p:nvPr/>
        </p:nvSpPr>
        <p:spPr>
          <a:xfrm>
            <a:off x="1858970" y="1231778"/>
            <a:ext cx="1032093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24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A950986-3119-F611-3E36-295B97585B47}"/>
              </a:ext>
            </a:extLst>
          </p:cNvPr>
          <p:cNvCxnSpPr>
            <a:cxnSpLocks/>
          </p:cNvCxnSpPr>
          <p:nvPr/>
        </p:nvCxnSpPr>
        <p:spPr>
          <a:xfrm>
            <a:off x="4466368" y="1588178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8">
            <a:extLst>
              <a:ext uri="{FF2B5EF4-FFF2-40B4-BE49-F238E27FC236}">
                <a16:creationId xmlns:a16="http://schemas.microsoft.com/office/drawing/2014/main" id="{62A8E190-FB82-56E9-3194-8740874CD19A}"/>
              </a:ext>
            </a:extLst>
          </p:cNvPr>
          <p:cNvSpPr txBox="1"/>
          <p:nvPr/>
        </p:nvSpPr>
        <p:spPr>
          <a:xfrm>
            <a:off x="6885156" y="810540"/>
            <a:ext cx="10823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1E1CE1E-D952-FB5C-BC2C-C328723AD5C3}"/>
              </a:ext>
            </a:extLst>
          </p:cNvPr>
          <p:cNvSpPr>
            <a:spLocks/>
          </p:cNvSpPr>
          <p:nvPr/>
        </p:nvSpPr>
        <p:spPr>
          <a:xfrm>
            <a:off x="6893068" y="1222845"/>
            <a:ext cx="1074461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6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73E74E1-AB1C-B081-FC45-49C226CB19DD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6041673" y="1579245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9FDBA3D-0843-B496-ADDC-8669D0B0FF64}"/>
              </a:ext>
            </a:extLst>
          </p:cNvPr>
          <p:cNvSpPr/>
          <p:nvPr/>
        </p:nvSpPr>
        <p:spPr>
          <a:xfrm>
            <a:off x="7089791" y="1372104"/>
            <a:ext cx="553465" cy="360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7711374-AED3-0BF4-7A55-59783FE589D0}"/>
                  </a:ext>
                </a:extLst>
              </p:cNvPr>
              <p:cNvSpPr/>
              <p:nvPr/>
            </p:nvSpPr>
            <p:spPr>
              <a:xfrm>
                <a:off x="5224473" y="1219238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D7711374-AED3-0BF4-7A55-59783FE589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473" y="1219238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01E0936-9E3A-7E74-2D43-94FB2BBC45E7}"/>
                  </a:ext>
                </a:extLst>
              </p:cNvPr>
              <p:cNvSpPr/>
              <p:nvPr/>
            </p:nvSpPr>
            <p:spPr>
              <a:xfrm>
                <a:off x="3642833" y="1231778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201E0936-9E3A-7E74-2D43-94FB2BBC45E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833" y="1231778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FE18524-375D-99EF-E418-D31FEB8D3ADF}"/>
              </a:ext>
            </a:extLst>
          </p:cNvPr>
          <p:cNvCxnSpPr>
            <a:cxnSpLocks/>
          </p:cNvCxnSpPr>
          <p:nvPr/>
        </p:nvCxnSpPr>
        <p:spPr>
          <a:xfrm>
            <a:off x="2892636" y="3111694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A79E6C98-51D2-ED13-6532-261F24494030}"/>
              </a:ext>
            </a:extLst>
          </p:cNvPr>
          <p:cNvSpPr txBox="1"/>
          <p:nvPr/>
        </p:nvSpPr>
        <p:spPr>
          <a:xfrm>
            <a:off x="1858969" y="2339814"/>
            <a:ext cx="103208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2D2558-A96D-A64A-3879-C95F87704BAE}"/>
              </a:ext>
            </a:extLst>
          </p:cNvPr>
          <p:cNvSpPr>
            <a:spLocks/>
          </p:cNvSpPr>
          <p:nvPr/>
        </p:nvSpPr>
        <p:spPr>
          <a:xfrm>
            <a:off x="1858970" y="2752119"/>
            <a:ext cx="1032093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DF353C4-9706-FE49-150A-AF3AE0417BAD}"/>
                  </a:ext>
                </a:extLst>
              </p:cNvPr>
              <p:cNvSpPr/>
              <p:nvPr/>
            </p:nvSpPr>
            <p:spPr>
              <a:xfrm>
                <a:off x="3649168" y="2752119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4DF353C4-9706-FE49-150A-AF3AE0417BA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168" y="2752119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17054DF-9CF7-DBED-2D36-55662FD92370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4466368" y="3108519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8">
            <a:extLst>
              <a:ext uri="{FF2B5EF4-FFF2-40B4-BE49-F238E27FC236}">
                <a16:creationId xmlns:a16="http://schemas.microsoft.com/office/drawing/2014/main" id="{96989650-8170-D7F0-D631-1F260343C7C1}"/>
              </a:ext>
            </a:extLst>
          </p:cNvPr>
          <p:cNvSpPr txBox="1"/>
          <p:nvPr/>
        </p:nvSpPr>
        <p:spPr>
          <a:xfrm>
            <a:off x="6885156" y="2330881"/>
            <a:ext cx="10823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63CD8CA-3A1D-4539-D45C-5621D55118B1}"/>
              </a:ext>
            </a:extLst>
          </p:cNvPr>
          <p:cNvSpPr>
            <a:spLocks/>
          </p:cNvSpPr>
          <p:nvPr/>
        </p:nvSpPr>
        <p:spPr>
          <a:xfrm>
            <a:off x="6893068" y="2743186"/>
            <a:ext cx="1074461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48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392AE38-2EC9-C96B-95D3-830638DB0436}"/>
                  </a:ext>
                </a:extLst>
              </p:cNvPr>
              <p:cNvSpPr/>
              <p:nvPr/>
            </p:nvSpPr>
            <p:spPr>
              <a:xfrm>
                <a:off x="5224473" y="2743186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5392AE38-2EC9-C96B-95D3-830638DB043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473" y="2743186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3D0619D-2613-0F22-8CEE-8D901347EAC3}"/>
              </a:ext>
            </a:extLst>
          </p:cNvPr>
          <p:cNvCxnSpPr>
            <a:cxnSpLocks/>
            <a:stCxn id="25" idx="3"/>
            <a:endCxn id="24" idx="1"/>
          </p:cNvCxnSpPr>
          <p:nvPr/>
        </p:nvCxnSpPr>
        <p:spPr>
          <a:xfrm>
            <a:off x="6041673" y="3099586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06221148-745D-2605-1B64-3B1F36BCCED0}"/>
              </a:ext>
            </a:extLst>
          </p:cNvPr>
          <p:cNvSpPr/>
          <p:nvPr/>
        </p:nvSpPr>
        <p:spPr>
          <a:xfrm>
            <a:off x="7156803" y="2904554"/>
            <a:ext cx="553465" cy="360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4EDE1202-CBA4-6272-9D70-59D04404A9E7}"/>
              </a:ext>
            </a:extLst>
          </p:cNvPr>
          <p:cNvCxnSpPr>
            <a:cxnSpLocks/>
          </p:cNvCxnSpPr>
          <p:nvPr/>
        </p:nvCxnSpPr>
        <p:spPr>
          <a:xfrm>
            <a:off x="2892631" y="4638385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4C057C1F-BFD3-26C4-2F31-D900E48BD6A8}"/>
              </a:ext>
            </a:extLst>
          </p:cNvPr>
          <p:cNvSpPr txBox="1"/>
          <p:nvPr/>
        </p:nvSpPr>
        <p:spPr>
          <a:xfrm>
            <a:off x="1858964" y="3866505"/>
            <a:ext cx="103208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CF1CCD8-5630-BE78-81F5-3B0D128EDAAB}"/>
              </a:ext>
            </a:extLst>
          </p:cNvPr>
          <p:cNvSpPr>
            <a:spLocks/>
          </p:cNvSpPr>
          <p:nvPr/>
        </p:nvSpPr>
        <p:spPr>
          <a:xfrm>
            <a:off x="1858965" y="4278810"/>
            <a:ext cx="1032093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24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6D5D115-000E-4895-670B-A0F7287B1450}"/>
              </a:ext>
            </a:extLst>
          </p:cNvPr>
          <p:cNvCxnSpPr>
            <a:cxnSpLocks/>
          </p:cNvCxnSpPr>
          <p:nvPr/>
        </p:nvCxnSpPr>
        <p:spPr>
          <a:xfrm>
            <a:off x="4466363" y="4635210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8">
            <a:extLst>
              <a:ext uri="{FF2B5EF4-FFF2-40B4-BE49-F238E27FC236}">
                <a16:creationId xmlns:a16="http://schemas.microsoft.com/office/drawing/2014/main" id="{BA6C6EB2-67C2-66E3-D42A-B1C81728AC67}"/>
              </a:ext>
            </a:extLst>
          </p:cNvPr>
          <p:cNvSpPr txBox="1"/>
          <p:nvPr/>
        </p:nvSpPr>
        <p:spPr>
          <a:xfrm>
            <a:off x="6885151" y="3857572"/>
            <a:ext cx="10823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610E2A6-41D0-C5B6-4E73-264351CE4B90}"/>
              </a:ext>
            </a:extLst>
          </p:cNvPr>
          <p:cNvSpPr>
            <a:spLocks/>
          </p:cNvSpPr>
          <p:nvPr/>
        </p:nvSpPr>
        <p:spPr>
          <a:xfrm>
            <a:off x="6893063" y="4269877"/>
            <a:ext cx="1074461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9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D4D48C5-7099-E8E7-CA21-29C486D52B6F}"/>
              </a:ext>
            </a:extLst>
          </p:cNvPr>
          <p:cNvCxnSpPr>
            <a:cxnSpLocks/>
            <a:endCxn id="36" idx="1"/>
          </p:cNvCxnSpPr>
          <p:nvPr/>
        </p:nvCxnSpPr>
        <p:spPr>
          <a:xfrm>
            <a:off x="6041668" y="4626277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75D6D5C7-3B61-BB37-EE43-9CEA26F5C01D}"/>
              </a:ext>
            </a:extLst>
          </p:cNvPr>
          <p:cNvSpPr/>
          <p:nvPr/>
        </p:nvSpPr>
        <p:spPr>
          <a:xfrm>
            <a:off x="7149604" y="4445924"/>
            <a:ext cx="553465" cy="360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5946926-6206-7DDF-A14F-074A9784142D}"/>
                  </a:ext>
                </a:extLst>
              </p:cNvPr>
              <p:cNvSpPr/>
              <p:nvPr/>
            </p:nvSpPr>
            <p:spPr>
              <a:xfrm>
                <a:off x="3663093" y="4256170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65946926-6206-7DDF-A14F-074A978414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093" y="4256170"/>
                <a:ext cx="817200" cy="7128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66D58C1-75F6-C06E-670C-78641B74CCC7}"/>
                  </a:ext>
                </a:extLst>
              </p:cNvPr>
              <p:cNvSpPr/>
              <p:nvPr/>
            </p:nvSpPr>
            <p:spPr>
              <a:xfrm>
                <a:off x="5247324" y="4244055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766D58C1-75F6-C06E-670C-78641B74CC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324" y="4244055"/>
                <a:ext cx="817200" cy="712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D56B0E1-6A0A-D16E-1C3F-BB86F7DF3D93}"/>
              </a:ext>
            </a:extLst>
          </p:cNvPr>
          <p:cNvCxnSpPr>
            <a:cxnSpLocks/>
          </p:cNvCxnSpPr>
          <p:nvPr/>
        </p:nvCxnSpPr>
        <p:spPr>
          <a:xfrm>
            <a:off x="2892631" y="6158726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7002AE73-6258-E8F1-A997-DA5997E4F67D}"/>
              </a:ext>
            </a:extLst>
          </p:cNvPr>
          <p:cNvSpPr txBox="1"/>
          <p:nvPr/>
        </p:nvSpPr>
        <p:spPr>
          <a:xfrm>
            <a:off x="1858964" y="5386846"/>
            <a:ext cx="103208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0C8E2F1-DF4F-CBC5-E068-5BF22A4F737E}"/>
              </a:ext>
            </a:extLst>
          </p:cNvPr>
          <p:cNvSpPr>
            <a:spLocks/>
          </p:cNvSpPr>
          <p:nvPr/>
        </p:nvSpPr>
        <p:spPr>
          <a:xfrm>
            <a:off x="1858965" y="5799151"/>
            <a:ext cx="1032093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24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9D93677-9DE2-9FB2-A33A-369DCBC9B09F}"/>
                  </a:ext>
                </a:extLst>
              </p:cNvPr>
              <p:cNvSpPr/>
              <p:nvPr/>
            </p:nvSpPr>
            <p:spPr>
              <a:xfrm>
                <a:off x="5280483" y="5786956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F9D93677-9DE2-9FB2-A33A-369DCBC9B0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483" y="5786956"/>
                <a:ext cx="817200" cy="7128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DBFA966-34FA-FABE-390D-B88A804563FF}"/>
              </a:ext>
            </a:extLst>
          </p:cNvPr>
          <p:cNvCxnSpPr>
            <a:cxnSpLocks/>
            <a:stCxn id="45" idx="3"/>
            <a:endCxn id="48" idx="1"/>
          </p:cNvCxnSpPr>
          <p:nvPr/>
        </p:nvCxnSpPr>
        <p:spPr>
          <a:xfrm>
            <a:off x="6097683" y="6143356"/>
            <a:ext cx="795380" cy="3262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8">
            <a:extLst>
              <a:ext uri="{FF2B5EF4-FFF2-40B4-BE49-F238E27FC236}">
                <a16:creationId xmlns:a16="http://schemas.microsoft.com/office/drawing/2014/main" id="{63D0C40A-09F3-8F56-4F4E-FB63E9712234}"/>
              </a:ext>
            </a:extLst>
          </p:cNvPr>
          <p:cNvSpPr txBox="1"/>
          <p:nvPr/>
        </p:nvSpPr>
        <p:spPr>
          <a:xfrm>
            <a:off x="6885151" y="5377913"/>
            <a:ext cx="10823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F402AD04-F3E0-A36C-890F-DC5C69E29BD6}"/>
              </a:ext>
            </a:extLst>
          </p:cNvPr>
          <p:cNvSpPr>
            <a:spLocks/>
          </p:cNvSpPr>
          <p:nvPr/>
        </p:nvSpPr>
        <p:spPr>
          <a:xfrm>
            <a:off x="6893063" y="5790218"/>
            <a:ext cx="1074461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818B9D1D-67E7-BD87-BECB-C37033B3F5A0}"/>
                  </a:ext>
                </a:extLst>
              </p:cNvPr>
              <p:cNvSpPr/>
              <p:nvPr/>
            </p:nvSpPr>
            <p:spPr>
              <a:xfrm>
                <a:off x="3642828" y="5782860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818B9D1D-67E7-BD87-BECB-C37033B3F5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828" y="5782860"/>
                <a:ext cx="817200" cy="7128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2304139-BDD2-5812-A22F-F4E3715333D6}"/>
              </a:ext>
            </a:extLst>
          </p:cNvPr>
          <p:cNvCxnSpPr>
            <a:cxnSpLocks/>
            <a:stCxn id="49" idx="3"/>
            <a:endCxn id="45" idx="1"/>
          </p:cNvCxnSpPr>
          <p:nvPr/>
        </p:nvCxnSpPr>
        <p:spPr>
          <a:xfrm>
            <a:off x="4460028" y="6139260"/>
            <a:ext cx="820455" cy="4096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12875436-C82B-1E52-0DBA-9412C218236C}"/>
              </a:ext>
            </a:extLst>
          </p:cNvPr>
          <p:cNvSpPr/>
          <p:nvPr/>
        </p:nvSpPr>
        <p:spPr>
          <a:xfrm>
            <a:off x="7159787" y="5993249"/>
            <a:ext cx="553465" cy="360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554A7B97-3B70-A791-0DED-1F156CBE0FB6}"/>
              </a:ext>
            </a:extLst>
          </p:cNvPr>
          <p:cNvSpPr/>
          <p:nvPr/>
        </p:nvSpPr>
        <p:spPr>
          <a:xfrm>
            <a:off x="2036462" y="1392840"/>
            <a:ext cx="553465" cy="360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15D3E78-622C-64FA-91E8-FED59E6D98FA}"/>
              </a:ext>
            </a:extLst>
          </p:cNvPr>
          <p:cNvSpPr/>
          <p:nvPr/>
        </p:nvSpPr>
        <p:spPr>
          <a:xfrm>
            <a:off x="2134531" y="2904554"/>
            <a:ext cx="553465" cy="360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0BA029E-6EFA-0807-1A87-07B79D277C3A}"/>
              </a:ext>
            </a:extLst>
          </p:cNvPr>
          <p:cNvSpPr/>
          <p:nvPr/>
        </p:nvSpPr>
        <p:spPr>
          <a:xfrm>
            <a:off x="2052301" y="4473065"/>
            <a:ext cx="553465" cy="360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C6DA443-63EF-1556-D5B9-A2E55200B6C0}"/>
              </a:ext>
            </a:extLst>
          </p:cNvPr>
          <p:cNvSpPr/>
          <p:nvPr/>
        </p:nvSpPr>
        <p:spPr>
          <a:xfrm>
            <a:off x="2083358" y="6008532"/>
            <a:ext cx="553465" cy="3600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7983288-FDB2-F894-13B7-91B0C33EAE4B}"/>
              </a:ext>
            </a:extLst>
          </p:cNvPr>
          <p:cNvSpPr txBox="1"/>
          <p:nvPr/>
        </p:nvSpPr>
        <p:spPr>
          <a:xfrm>
            <a:off x="1115803" y="1345863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a)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9E4A0E2-80C0-BA01-FB78-C9823D05D51C}"/>
              </a:ext>
            </a:extLst>
          </p:cNvPr>
          <p:cNvSpPr txBox="1"/>
          <p:nvPr/>
        </p:nvSpPr>
        <p:spPr>
          <a:xfrm>
            <a:off x="1115803" y="2866204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b)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2ACA467-7AE8-5A50-8493-1D1234375C54}"/>
              </a:ext>
            </a:extLst>
          </p:cNvPr>
          <p:cNvSpPr txBox="1"/>
          <p:nvPr/>
        </p:nvSpPr>
        <p:spPr>
          <a:xfrm>
            <a:off x="1115803" y="4386545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c)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575C5D85-9D15-2BC8-1166-3ACC666D37F3}"/>
              </a:ext>
            </a:extLst>
          </p:cNvPr>
          <p:cNvSpPr txBox="1"/>
          <p:nvPr/>
        </p:nvSpPr>
        <p:spPr>
          <a:xfrm>
            <a:off x="1115803" y="5906886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d)</a:t>
            </a:r>
          </a:p>
        </p:txBody>
      </p:sp>
    </p:spTree>
    <p:extLst>
      <p:ext uri="{BB962C8B-B14F-4D97-AF65-F5344CB8AC3E}">
        <p14:creationId xmlns:p14="http://schemas.microsoft.com/office/powerpoint/2010/main" val="6223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9AB88E2C-7CB8-B2FB-FB3C-07384F6CB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7761AE-FB96-D9F0-8182-5ECCAD014FF4}"/>
              </a:ext>
            </a:extLst>
          </p:cNvPr>
          <p:cNvSpPr txBox="1"/>
          <p:nvPr/>
        </p:nvSpPr>
        <p:spPr>
          <a:xfrm>
            <a:off x="397565" y="357808"/>
            <a:ext cx="10460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Complete the function machines.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A7BEDB3-1A50-3D54-DA92-72609EBD0F87}"/>
              </a:ext>
            </a:extLst>
          </p:cNvPr>
          <p:cNvCxnSpPr>
            <a:cxnSpLocks/>
          </p:cNvCxnSpPr>
          <p:nvPr/>
        </p:nvCxnSpPr>
        <p:spPr>
          <a:xfrm>
            <a:off x="2892631" y="4681756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F0273AD-2D3E-AF43-1FDC-E7275187E90C}"/>
              </a:ext>
            </a:extLst>
          </p:cNvPr>
          <p:cNvSpPr txBox="1"/>
          <p:nvPr/>
        </p:nvSpPr>
        <p:spPr>
          <a:xfrm>
            <a:off x="1858964" y="3909876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954E4D-532F-B3AB-4381-BA197F528275}"/>
              </a:ext>
            </a:extLst>
          </p:cNvPr>
          <p:cNvSpPr>
            <a:spLocks/>
          </p:cNvSpPr>
          <p:nvPr/>
        </p:nvSpPr>
        <p:spPr>
          <a:xfrm>
            <a:off x="1858965" y="4322181"/>
            <a:ext cx="1032093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46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9F279A8-D197-2727-9647-2B30F693EEEF}"/>
              </a:ext>
            </a:extLst>
          </p:cNvPr>
          <p:cNvCxnSpPr>
            <a:cxnSpLocks/>
          </p:cNvCxnSpPr>
          <p:nvPr/>
        </p:nvCxnSpPr>
        <p:spPr>
          <a:xfrm>
            <a:off x="4466363" y="4678581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8">
            <a:extLst>
              <a:ext uri="{FF2B5EF4-FFF2-40B4-BE49-F238E27FC236}">
                <a16:creationId xmlns:a16="http://schemas.microsoft.com/office/drawing/2014/main" id="{10BA25FD-3846-1C39-B36D-17BE1ED76ACD}"/>
              </a:ext>
            </a:extLst>
          </p:cNvPr>
          <p:cNvSpPr txBox="1"/>
          <p:nvPr/>
        </p:nvSpPr>
        <p:spPr>
          <a:xfrm>
            <a:off x="6885151" y="3900943"/>
            <a:ext cx="10823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DCA9ED-2295-C095-DF81-6C7E1B55A637}"/>
              </a:ext>
            </a:extLst>
          </p:cNvPr>
          <p:cNvSpPr>
            <a:spLocks/>
          </p:cNvSpPr>
          <p:nvPr/>
        </p:nvSpPr>
        <p:spPr>
          <a:xfrm>
            <a:off x="6893063" y="4313248"/>
            <a:ext cx="1074461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14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5F71EAB-B34C-911E-D5F7-E1C494C7F596}"/>
              </a:ext>
            </a:extLst>
          </p:cNvPr>
          <p:cNvCxnSpPr>
            <a:cxnSpLocks/>
            <a:endCxn id="12" idx="1"/>
          </p:cNvCxnSpPr>
          <p:nvPr/>
        </p:nvCxnSpPr>
        <p:spPr>
          <a:xfrm>
            <a:off x="6041668" y="4669648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4CDAC072-E4D1-AFAB-36B2-51DCE5140132}"/>
              </a:ext>
            </a:extLst>
          </p:cNvPr>
          <p:cNvSpPr/>
          <p:nvPr/>
        </p:nvSpPr>
        <p:spPr>
          <a:xfrm>
            <a:off x="2014902" y="4498571"/>
            <a:ext cx="553465" cy="360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57A95D2-F651-E1B1-E24B-8900286EDE85}"/>
                  </a:ext>
                </a:extLst>
              </p:cNvPr>
              <p:cNvSpPr/>
              <p:nvPr/>
            </p:nvSpPr>
            <p:spPr>
              <a:xfrm>
                <a:off x="5224468" y="4309641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457A95D2-F651-E1B1-E24B-8900286EDE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468" y="4309641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57C339C-1E1B-7EB1-84EE-15359D255334}"/>
                  </a:ext>
                </a:extLst>
              </p:cNvPr>
              <p:cNvSpPr/>
              <p:nvPr/>
            </p:nvSpPr>
            <p:spPr>
              <a:xfrm>
                <a:off x="3642828" y="4322181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657C339C-1E1B-7EB1-84EE-15359D2553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828" y="4322181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32AE6D8-C6A4-F74C-92DE-0DBE730A6637}"/>
              </a:ext>
            </a:extLst>
          </p:cNvPr>
          <p:cNvCxnSpPr>
            <a:cxnSpLocks/>
          </p:cNvCxnSpPr>
          <p:nvPr/>
        </p:nvCxnSpPr>
        <p:spPr>
          <a:xfrm>
            <a:off x="2892636" y="1609432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145E0AF-2E6F-9FD8-5F59-C8DF31FF90BC}"/>
              </a:ext>
            </a:extLst>
          </p:cNvPr>
          <p:cNvSpPr txBox="1"/>
          <p:nvPr/>
        </p:nvSpPr>
        <p:spPr>
          <a:xfrm>
            <a:off x="1858969" y="837552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891EDA-8C56-3E82-7720-F0BC3560703B}"/>
              </a:ext>
            </a:extLst>
          </p:cNvPr>
          <p:cNvSpPr>
            <a:spLocks/>
          </p:cNvSpPr>
          <p:nvPr/>
        </p:nvSpPr>
        <p:spPr>
          <a:xfrm>
            <a:off x="1858970" y="1249857"/>
            <a:ext cx="1032093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8425C28-6E6F-0AC0-3494-FBE04C36EB53}"/>
                  </a:ext>
                </a:extLst>
              </p:cNvPr>
              <p:cNvSpPr/>
              <p:nvPr/>
            </p:nvSpPr>
            <p:spPr>
              <a:xfrm>
                <a:off x="3649168" y="1249857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A8425C28-6E6F-0AC0-3494-FBE04C36EB5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168" y="1249857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F527F2E-6BDC-3F8E-59B4-F5A007AD1E37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4466368" y="1606257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8">
            <a:extLst>
              <a:ext uri="{FF2B5EF4-FFF2-40B4-BE49-F238E27FC236}">
                <a16:creationId xmlns:a16="http://schemas.microsoft.com/office/drawing/2014/main" id="{50D04C64-888A-D151-8008-6292D5449E2A}"/>
              </a:ext>
            </a:extLst>
          </p:cNvPr>
          <p:cNvSpPr txBox="1"/>
          <p:nvPr/>
        </p:nvSpPr>
        <p:spPr>
          <a:xfrm>
            <a:off x="6885156" y="828619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11B8F92-9053-01B0-AEF8-719C7096A08C}"/>
              </a:ext>
            </a:extLst>
          </p:cNvPr>
          <p:cNvSpPr>
            <a:spLocks/>
          </p:cNvSpPr>
          <p:nvPr/>
        </p:nvSpPr>
        <p:spPr>
          <a:xfrm>
            <a:off x="6893068" y="1240924"/>
            <a:ext cx="1074461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54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BC7F4A2-3865-A72B-B3D9-9A2B02C2E461}"/>
                  </a:ext>
                </a:extLst>
              </p:cNvPr>
              <p:cNvSpPr/>
              <p:nvPr/>
            </p:nvSpPr>
            <p:spPr>
              <a:xfrm>
                <a:off x="5224473" y="1240924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12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DBC7F4A2-3865-A72B-B3D9-9A2B02C2E46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4473" y="1240924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 r="-8759" b="-840"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618BBAD-702B-C977-4D66-620494B4AF1F}"/>
              </a:ext>
            </a:extLst>
          </p:cNvPr>
          <p:cNvCxnSpPr>
            <a:cxnSpLocks/>
            <a:stCxn id="25" idx="3"/>
            <a:endCxn id="24" idx="1"/>
          </p:cNvCxnSpPr>
          <p:nvPr/>
        </p:nvCxnSpPr>
        <p:spPr>
          <a:xfrm>
            <a:off x="6041673" y="1597324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A1EFB49B-A4EF-F985-912F-AA8A330309AB}"/>
              </a:ext>
            </a:extLst>
          </p:cNvPr>
          <p:cNvSpPr/>
          <p:nvPr/>
        </p:nvSpPr>
        <p:spPr>
          <a:xfrm>
            <a:off x="2081919" y="1438356"/>
            <a:ext cx="553465" cy="360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55C4217-2601-1EC1-6F51-F227B7A2E7B7}"/>
              </a:ext>
            </a:extLst>
          </p:cNvPr>
          <p:cNvCxnSpPr>
            <a:cxnSpLocks/>
          </p:cNvCxnSpPr>
          <p:nvPr/>
        </p:nvCxnSpPr>
        <p:spPr>
          <a:xfrm>
            <a:off x="2892631" y="3136123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C11227A9-D034-48D6-360D-379A933DDA97}"/>
              </a:ext>
            </a:extLst>
          </p:cNvPr>
          <p:cNvSpPr txBox="1"/>
          <p:nvPr/>
        </p:nvSpPr>
        <p:spPr>
          <a:xfrm>
            <a:off x="1858964" y="2364243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08A727D-9550-6604-D95B-698D5F1EB589}"/>
              </a:ext>
            </a:extLst>
          </p:cNvPr>
          <p:cNvSpPr>
            <a:spLocks/>
          </p:cNvSpPr>
          <p:nvPr/>
        </p:nvSpPr>
        <p:spPr>
          <a:xfrm>
            <a:off x="1858965" y="2776548"/>
            <a:ext cx="1032093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29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8DE81C1-B922-26FC-4231-DF686FDFB8FE}"/>
              </a:ext>
            </a:extLst>
          </p:cNvPr>
          <p:cNvCxnSpPr>
            <a:cxnSpLocks/>
          </p:cNvCxnSpPr>
          <p:nvPr/>
        </p:nvCxnSpPr>
        <p:spPr>
          <a:xfrm>
            <a:off x="4466363" y="3132948"/>
            <a:ext cx="769622" cy="3175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8">
            <a:extLst>
              <a:ext uri="{FF2B5EF4-FFF2-40B4-BE49-F238E27FC236}">
                <a16:creationId xmlns:a16="http://schemas.microsoft.com/office/drawing/2014/main" id="{19BBA598-A9D1-E8A1-D918-1D7F6508150C}"/>
              </a:ext>
            </a:extLst>
          </p:cNvPr>
          <p:cNvSpPr txBox="1"/>
          <p:nvPr/>
        </p:nvSpPr>
        <p:spPr>
          <a:xfrm>
            <a:off x="6885151" y="2355310"/>
            <a:ext cx="10823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6C49EF3-625D-2451-5B4D-534E0401051B}"/>
              </a:ext>
            </a:extLst>
          </p:cNvPr>
          <p:cNvSpPr>
            <a:spLocks/>
          </p:cNvSpPr>
          <p:nvPr/>
        </p:nvSpPr>
        <p:spPr>
          <a:xfrm>
            <a:off x="6893063" y="2767615"/>
            <a:ext cx="1074461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4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4E52673-E9B9-9D1A-6739-4383632FC810}"/>
              </a:ext>
            </a:extLst>
          </p:cNvPr>
          <p:cNvCxnSpPr>
            <a:cxnSpLocks/>
            <a:endCxn id="34" idx="1"/>
          </p:cNvCxnSpPr>
          <p:nvPr/>
        </p:nvCxnSpPr>
        <p:spPr>
          <a:xfrm>
            <a:off x="6041668" y="3124015"/>
            <a:ext cx="851395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2103507-0119-A5B8-8391-C4F968FFB67D}"/>
              </a:ext>
            </a:extLst>
          </p:cNvPr>
          <p:cNvSpPr/>
          <p:nvPr/>
        </p:nvSpPr>
        <p:spPr>
          <a:xfrm>
            <a:off x="2074720" y="2979726"/>
            <a:ext cx="553465" cy="360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7E859D1-EEF6-D4CF-F40C-1755A47D0F79}"/>
                  </a:ext>
                </a:extLst>
              </p:cNvPr>
              <p:cNvSpPr/>
              <p:nvPr/>
            </p:nvSpPr>
            <p:spPr>
              <a:xfrm>
                <a:off x="3663093" y="2753908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97E859D1-EEF6-D4CF-F40C-1755A47D0F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093" y="2753908"/>
                <a:ext cx="817200" cy="7128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9A010E1-B701-9D0F-337C-B919413328DA}"/>
                  </a:ext>
                </a:extLst>
              </p:cNvPr>
              <p:cNvSpPr/>
              <p:nvPr/>
            </p:nvSpPr>
            <p:spPr>
              <a:xfrm>
                <a:off x="5247324" y="2741793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6</a:t>
                </a:r>
              </a:p>
            </p:txBody>
          </p:sp>
        </mc:Choice>
        <mc:Fallback xmlns=""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9A010E1-B701-9D0F-337C-B919413328D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324" y="2741793"/>
                <a:ext cx="817200" cy="712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484C5EF-035F-C7D4-D8F6-4CA225598A1D}"/>
              </a:ext>
            </a:extLst>
          </p:cNvPr>
          <p:cNvCxnSpPr>
            <a:cxnSpLocks/>
          </p:cNvCxnSpPr>
          <p:nvPr/>
        </p:nvCxnSpPr>
        <p:spPr>
          <a:xfrm>
            <a:off x="2892631" y="6158726"/>
            <a:ext cx="750197" cy="0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CBD29BA-7A5A-80F8-0277-2C88ADC54110}"/>
              </a:ext>
            </a:extLst>
          </p:cNvPr>
          <p:cNvSpPr txBox="1"/>
          <p:nvPr/>
        </p:nvSpPr>
        <p:spPr>
          <a:xfrm>
            <a:off x="1858964" y="5386846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input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571724F-6CF0-5153-303E-0CD101C2D207}"/>
              </a:ext>
            </a:extLst>
          </p:cNvPr>
          <p:cNvSpPr>
            <a:spLocks/>
          </p:cNvSpPr>
          <p:nvPr/>
        </p:nvSpPr>
        <p:spPr>
          <a:xfrm>
            <a:off x="1858965" y="5799151"/>
            <a:ext cx="1032093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E8DF4CF-8AD4-218C-9C3A-5F9E0E500922}"/>
                  </a:ext>
                </a:extLst>
              </p:cNvPr>
              <p:cNvSpPr/>
              <p:nvPr/>
            </p:nvSpPr>
            <p:spPr>
              <a:xfrm>
                <a:off x="5280483" y="5786956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3E8DF4CF-8AD4-218C-9C3A-5F9E0E5009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483" y="5786956"/>
                <a:ext cx="817200" cy="71280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52499E6-6D9B-EDF9-3C81-F14027659C43}"/>
              </a:ext>
            </a:extLst>
          </p:cNvPr>
          <p:cNvCxnSpPr>
            <a:cxnSpLocks/>
            <a:stCxn id="43" idx="3"/>
            <a:endCxn id="46" idx="1"/>
          </p:cNvCxnSpPr>
          <p:nvPr/>
        </p:nvCxnSpPr>
        <p:spPr>
          <a:xfrm>
            <a:off x="6097683" y="6143356"/>
            <a:ext cx="795380" cy="3262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8">
            <a:extLst>
              <a:ext uri="{FF2B5EF4-FFF2-40B4-BE49-F238E27FC236}">
                <a16:creationId xmlns:a16="http://schemas.microsoft.com/office/drawing/2014/main" id="{4399FC24-E120-23BE-3720-44A5EB2ADDC7}"/>
              </a:ext>
            </a:extLst>
          </p:cNvPr>
          <p:cNvSpPr txBox="1"/>
          <p:nvPr/>
        </p:nvSpPr>
        <p:spPr>
          <a:xfrm>
            <a:off x="6885151" y="5377913"/>
            <a:ext cx="108237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>
                <a:solidFill>
                  <a:srgbClr val="000000"/>
                </a:solidFill>
              </a:rPr>
              <a:t>output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1C6DEC4-3033-E1AA-9009-B97DE0D4619A}"/>
              </a:ext>
            </a:extLst>
          </p:cNvPr>
          <p:cNvSpPr>
            <a:spLocks/>
          </p:cNvSpPr>
          <p:nvPr/>
        </p:nvSpPr>
        <p:spPr>
          <a:xfrm>
            <a:off x="6893063" y="5790218"/>
            <a:ext cx="1074461" cy="712800"/>
          </a:xfrm>
          <a:prstGeom prst="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0000"/>
                </a:solidFill>
              </a:rPr>
              <a:t>45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29BAB55-B94F-E278-CACE-F6E4B8F00FCA}"/>
                  </a:ext>
                </a:extLst>
              </p:cNvPr>
              <p:cNvSpPr/>
              <p:nvPr/>
            </p:nvSpPr>
            <p:spPr>
              <a:xfrm>
                <a:off x="3642828" y="5782860"/>
                <a:ext cx="817200" cy="7128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19050">
                <a:solidFill>
                  <a:srgbClr val="00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rgbClr val="000000"/>
                    </a:solidFill>
                  </a:rPr>
                  <a:t> 13</a:t>
                </a:r>
              </a:p>
            </p:txBody>
          </p:sp>
        </mc:Choice>
        <mc:Fallback xmlns="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F29BAB55-B94F-E278-CACE-F6E4B8F00F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2828" y="5782860"/>
                <a:ext cx="817200" cy="712800"/>
              </a:xfrm>
              <a:prstGeom prst="rect">
                <a:avLst/>
              </a:prstGeom>
              <a:blipFill>
                <a:blip r:embed="rId9"/>
                <a:stretch>
                  <a:fillRect r="-8029"/>
                </a:stretch>
              </a:blipFill>
              <a:ln w="19050">
                <a:solidFill>
                  <a:srgbClr val="0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C9B71DF-EF5A-92AD-BC8D-CC93F4DE42D5}"/>
              </a:ext>
            </a:extLst>
          </p:cNvPr>
          <p:cNvCxnSpPr>
            <a:cxnSpLocks/>
            <a:stCxn id="47" idx="3"/>
            <a:endCxn id="43" idx="1"/>
          </p:cNvCxnSpPr>
          <p:nvPr/>
        </p:nvCxnSpPr>
        <p:spPr>
          <a:xfrm>
            <a:off x="4460028" y="6139260"/>
            <a:ext cx="820455" cy="4096"/>
          </a:xfrm>
          <a:prstGeom prst="straightConnector1">
            <a:avLst/>
          </a:prstGeom>
          <a:ln w="19050">
            <a:solidFill>
              <a:srgbClr val="0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9C0B78F8-E8E2-070F-E78E-95B417DFC442}"/>
              </a:ext>
            </a:extLst>
          </p:cNvPr>
          <p:cNvSpPr/>
          <p:nvPr/>
        </p:nvSpPr>
        <p:spPr>
          <a:xfrm>
            <a:off x="2084903" y="6029313"/>
            <a:ext cx="553465" cy="3600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78C6A43-4B2E-D264-8CB5-06C060F626D8}"/>
              </a:ext>
            </a:extLst>
          </p:cNvPr>
          <p:cNvSpPr txBox="1"/>
          <p:nvPr/>
        </p:nvSpPr>
        <p:spPr>
          <a:xfrm>
            <a:off x="1061143" y="1367652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a)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6C77C89-2A57-00F8-103D-8B53DA0C8FC1}"/>
              </a:ext>
            </a:extLst>
          </p:cNvPr>
          <p:cNvSpPr txBox="1"/>
          <p:nvPr/>
        </p:nvSpPr>
        <p:spPr>
          <a:xfrm>
            <a:off x="1061143" y="2887993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b)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D7C4C3C-034C-FA59-2D41-DC456D4E1FEA}"/>
              </a:ext>
            </a:extLst>
          </p:cNvPr>
          <p:cNvSpPr txBox="1"/>
          <p:nvPr/>
        </p:nvSpPr>
        <p:spPr>
          <a:xfrm>
            <a:off x="1061143" y="4408334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c)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38CA044-6CCA-CE35-FBA3-983BA26D2FBD}"/>
              </a:ext>
            </a:extLst>
          </p:cNvPr>
          <p:cNvSpPr txBox="1"/>
          <p:nvPr/>
        </p:nvSpPr>
        <p:spPr>
          <a:xfrm>
            <a:off x="1061143" y="5928675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rgbClr val="000000"/>
                </a:solidFill>
              </a:rPr>
              <a:t>d)</a:t>
            </a:r>
          </a:p>
        </p:txBody>
      </p:sp>
    </p:spTree>
    <p:extLst>
      <p:ext uri="{BB962C8B-B14F-4D97-AF65-F5344CB8AC3E}">
        <p14:creationId xmlns:p14="http://schemas.microsoft.com/office/powerpoint/2010/main" val="241798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0EEADA5-B146-BFEB-96B8-E2A4201BCC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7289EED-4830-5238-DBE1-E7E07DA15403}"/>
              </a:ext>
            </a:extLst>
          </p:cNvPr>
          <p:cNvCxnSpPr>
            <a:cxnSpLocks/>
          </p:cNvCxnSpPr>
          <p:nvPr/>
        </p:nvCxnSpPr>
        <p:spPr>
          <a:xfrm>
            <a:off x="3888606" y="1337912"/>
            <a:ext cx="3195588" cy="2483317"/>
          </a:xfrm>
          <a:prstGeom prst="line">
            <a:avLst/>
          </a:prstGeom>
          <a:ln w="190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35BC8221-939B-598E-5FB1-FB59BE95AFC0}"/>
              </a:ext>
            </a:extLst>
          </p:cNvPr>
          <p:cNvCxnSpPr>
            <a:cxnSpLocks/>
          </p:cNvCxnSpPr>
          <p:nvPr/>
        </p:nvCxnSpPr>
        <p:spPr>
          <a:xfrm>
            <a:off x="3888606" y="2464067"/>
            <a:ext cx="3195588" cy="2512194"/>
          </a:xfrm>
          <a:prstGeom prst="line">
            <a:avLst/>
          </a:prstGeom>
          <a:ln w="190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730D2C3C-134C-9295-CE1A-A36407945FB5}"/>
              </a:ext>
            </a:extLst>
          </p:cNvPr>
          <p:cNvCxnSpPr>
            <a:cxnSpLocks/>
          </p:cNvCxnSpPr>
          <p:nvPr/>
        </p:nvCxnSpPr>
        <p:spPr>
          <a:xfrm flipV="1">
            <a:off x="3801979" y="2531444"/>
            <a:ext cx="3282215" cy="1289785"/>
          </a:xfrm>
          <a:prstGeom prst="line">
            <a:avLst/>
          </a:prstGeom>
          <a:ln w="190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1EDBC56-7299-AEB1-0746-E86B33306181}"/>
              </a:ext>
            </a:extLst>
          </p:cNvPr>
          <p:cNvCxnSpPr>
            <a:cxnSpLocks/>
          </p:cNvCxnSpPr>
          <p:nvPr/>
        </p:nvCxnSpPr>
        <p:spPr>
          <a:xfrm>
            <a:off x="3888606" y="6046512"/>
            <a:ext cx="3195588" cy="0"/>
          </a:xfrm>
          <a:prstGeom prst="line">
            <a:avLst/>
          </a:prstGeom>
          <a:ln w="190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AD926D2-A2BC-A9C4-1725-D4BF82034B0E}"/>
              </a:ext>
            </a:extLst>
          </p:cNvPr>
          <p:cNvCxnSpPr>
            <a:cxnSpLocks/>
          </p:cNvCxnSpPr>
          <p:nvPr/>
        </p:nvCxnSpPr>
        <p:spPr>
          <a:xfrm flipV="1">
            <a:off x="3888606" y="1251284"/>
            <a:ext cx="3195588" cy="3763477"/>
          </a:xfrm>
          <a:prstGeom prst="line">
            <a:avLst/>
          </a:prstGeom>
          <a:ln w="19050"/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2BEA5052-6841-B807-2FB3-57A91F211798}"/>
              </a:ext>
            </a:extLst>
          </p:cNvPr>
          <p:cNvSpPr txBox="1"/>
          <p:nvPr/>
        </p:nvSpPr>
        <p:spPr>
          <a:xfrm>
            <a:off x="397564" y="357807"/>
            <a:ext cx="10460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Match each function to the correct inverse operation.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804AAF-C635-8CB3-397A-675365BD254F}"/>
              </a:ext>
            </a:extLst>
          </p:cNvPr>
          <p:cNvSpPr txBox="1"/>
          <p:nvPr/>
        </p:nvSpPr>
        <p:spPr>
          <a:xfrm>
            <a:off x="1514476" y="1181100"/>
            <a:ext cx="249554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halve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8BB192C-77B4-3E6B-0997-225369388C25}"/>
              </a:ext>
            </a:extLst>
          </p:cNvPr>
          <p:cNvSpPr txBox="1"/>
          <p:nvPr/>
        </p:nvSpPr>
        <p:spPr>
          <a:xfrm>
            <a:off x="1514476" y="2339745"/>
            <a:ext cx="249554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square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716557F-075B-BD53-AC54-2654B86BDDBA}"/>
              </a:ext>
            </a:extLst>
          </p:cNvPr>
          <p:cNvSpPr txBox="1"/>
          <p:nvPr/>
        </p:nvSpPr>
        <p:spPr>
          <a:xfrm>
            <a:off x="1514476" y="3498390"/>
            <a:ext cx="249554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triple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F97DA12-2029-FD46-16DF-A0F8E0149F6C}"/>
              </a:ext>
            </a:extLst>
          </p:cNvPr>
          <p:cNvSpPr txBox="1"/>
          <p:nvPr/>
        </p:nvSpPr>
        <p:spPr>
          <a:xfrm>
            <a:off x="1514476" y="4657035"/>
            <a:ext cx="249554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double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76B8639-D8CF-33AB-91C8-FB104354E210}"/>
              </a:ext>
            </a:extLst>
          </p:cNvPr>
          <p:cNvSpPr txBox="1"/>
          <p:nvPr/>
        </p:nvSpPr>
        <p:spPr>
          <a:xfrm>
            <a:off x="1514476" y="5815679"/>
            <a:ext cx="2495548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Subtract 10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F2893E9-C157-BF05-1643-E3FEA92F58F0}"/>
                  </a:ext>
                </a:extLst>
              </p:cNvPr>
              <p:cNvSpPr txBox="1"/>
              <p:nvPr/>
            </p:nvSpPr>
            <p:spPr>
              <a:xfrm>
                <a:off x="6953251" y="1181100"/>
                <a:ext cx="2495548" cy="46166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/>
                  <a:t> 2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F2893E9-C157-BF05-1643-E3FEA92F5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1" y="1181100"/>
                <a:ext cx="2495548" cy="461665"/>
              </a:xfrm>
              <a:prstGeom prst="rect">
                <a:avLst/>
              </a:prstGeom>
              <a:blipFill>
                <a:blip r:embed="rId3"/>
                <a:stretch>
                  <a:fillRect t="-8974" b="-26923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92510A1-411B-E79F-7DB2-4CD5E4BB628D}"/>
                  </a:ext>
                </a:extLst>
              </p:cNvPr>
              <p:cNvSpPr txBox="1"/>
              <p:nvPr/>
            </p:nvSpPr>
            <p:spPr>
              <a:xfrm>
                <a:off x="6953251" y="2339745"/>
                <a:ext cx="2495548" cy="46166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/>
                  <a:t> 3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92510A1-411B-E79F-7DB2-4CD5E4BB6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1" y="2339745"/>
                <a:ext cx="2495548" cy="461665"/>
              </a:xfrm>
              <a:prstGeom prst="rect">
                <a:avLst/>
              </a:prstGeom>
              <a:blipFill>
                <a:blip r:embed="rId4"/>
                <a:stretch>
                  <a:fillRect t="-8861" b="-25316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FCBCC47-E853-2D2D-AB2B-6339E4BB087E}"/>
                  </a:ext>
                </a:extLst>
              </p:cNvPr>
              <p:cNvSpPr txBox="1"/>
              <p:nvPr/>
            </p:nvSpPr>
            <p:spPr>
              <a:xfrm>
                <a:off x="6953251" y="3498390"/>
                <a:ext cx="2495548" cy="46166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/>
                  <a:t> 2</a:t>
                </a: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FCBCC47-E853-2D2D-AB2B-6339E4BB0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1" y="3498390"/>
                <a:ext cx="2495548" cy="461665"/>
              </a:xfrm>
              <a:prstGeom prst="rect">
                <a:avLst/>
              </a:prstGeom>
              <a:blipFill>
                <a:blip r:embed="rId5"/>
                <a:stretch>
                  <a:fillRect t="-8861" b="-25316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07EA7BB3-753C-9209-2497-5F9E9EA36559}"/>
              </a:ext>
            </a:extLst>
          </p:cNvPr>
          <p:cNvSpPr txBox="1"/>
          <p:nvPr/>
        </p:nvSpPr>
        <p:spPr>
          <a:xfrm>
            <a:off x="6953251" y="4657035"/>
            <a:ext cx="249554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square root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29F5183-01BF-0399-4DA8-3B6EA02F8D79}"/>
                  </a:ext>
                </a:extLst>
              </p:cNvPr>
              <p:cNvSpPr txBox="1"/>
              <p:nvPr/>
            </p:nvSpPr>
            <p:spPr>
              <a:xfrm>
                <a:off x="6953251" y="5815679"/>
                <a:ext cx="2495548" cy="461665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4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/>
                  <a:t> 10</a:t>
                </a: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29F5183-01BF-0399-4DA8-3B6EA02F8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251" y="5815679"/>
                <a:ext cx="2495548" cy="461665"/>
              </a:xfrm>
              <a:prstGeom prst="rect">
                <a:avLst/>
              </a:prstGeom>
              <a:blipFill>
                <a:blip r:embed="rId6"/>
                <a:stretch>
                  <a:fillRect t="-8861" b="-25316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352563"/>
            <a:ext cx="12148870" cy="50543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28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A6150DD-26B3-0796-57A2-50BB80D8EC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F21568C-325B-F6EF-05F4-2AFF5C4A323B}"/>
              </a:ext>
            </a:extLst>
          </p:cNvPr>
          <p:cNvSpPr txBox="1"/>
          <p:nvPr/>
        </p:nvSpPr>
        <p:spPr>
          <a:xfrm>
            <a:off x="397564" y="357807"/>
            <a:ext cx="11640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Complete the calculations.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4662F30-3A7B-5042-512B-74F823ABBB41}"/>
                  </a:ext>
                </a:extLst>
              </p:cNvPr>
              <p:cNvSpPr/>
              <p:nvPr/>
            </p:nvSpPr>
            <p:spPr>
              <a:xfrm>
                <a:off x="1493903" y="1560791"/>
                <a:ext cx="2284734" cy="58722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6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÷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2</a:t>
                </a:r>
              </a:p>
            </p:txBody>
          </p:sp>
        </mc:Choice>
        <mc:Fallback xmlns=""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F4662F30-3A7B-5042-512B-74F823ABBB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903" y="1560791"/>
                <a:ext cx="2284734" cy="587227"/>
              </a:xfrm>
              <a:prstGeom prst="rect">
                <a:avLst/>
              </a:prstGeom>
              <a:blipFill>
                <a:blip r:embed="rId2"/>
                <a:stretch>
                  <a:fillRect b="-11111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E259CDB-CC8D-42D1-04C3-F4123E5AA317}"/>
                  </a:ext>
                </a:extLst>
              </p:cNvPr>
              <p:cNvSpPr/>
              <p:nvPr/>
            </p:nvSpPr>
            <p:spPr>
              <a:xfrm>
                <a:off x="1493903" y="4026626"/>
                <a:ext cx="2284734" cy="58722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12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8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3000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2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E67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0E259CDB-CC8D-42D1-04C3-F4123E5AA3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3903" y="4026626"/>
                <a:ext cx="2284734" cy="587227"/>
              </a:xfrm>
              <a:prstGeom prst="rect">
                <a:avLst/>
              </a:prstGeom>
              <a:blipFill>
                <a:blip r:embed="rId3"/>
                <a:stretch>
                  <a:fillRect b="-10101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7FBA042-963C-46B5-98BD-C7BEC1D7D49C}"/>
                  </a:ext>
                </a:extLst>
              </p:cNvPr>
              <p:cNvSpPr/>
              <p:nvPr/>
            </p:nvSpPr>
            <p:spPr>
              <a:xfrm>
                <a:off x="6398854" y="1560791"/>
                <a:ext cx="2284734" cy="58722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18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÷</m:t>
                    </m:r>
                    <m:rad>
                      <m:radPr>
                        <m:degHide m:val="on"/>
                        <m:ctrlP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2E67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radPr>
                      <m:deg/>
                      <m:e>
                        <m:r>
                          <a:rPr kumimoji="0" lang="en-GB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2E67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9</m:t>
                        </m:r>
                      </m:e>
                    </m:rad>
                  </m:oMath>
                </a14:m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E67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7FBA042-963C-46B5-98BD-C7BEC1D7D4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8854" y="1560791"/>
                <a:ext cx="2284734" cy="587227"/>
              </a:xfrm>
              <a:prstGeom prst="rect">
                <a:avLst/>
              </a:prstGeom>
              <a:blipFill>
                <a:blip r:embed="rId4"/>
                <a:stretch>
                  <a:fillRect b="-14141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4D437D0-4C88-47BA-53D3-B2700ED1E340}"/>
                  </a:ext>
                </a:extLst>
              </p:cNvPr>
              <p:cNvSpPr/>
              <p:nvPr/>
            </p:nvSpPr>
            <p:spPr>
              <a:xfrm>
                <a:off x="6398854" y="4026626"/>
                <a:ext cx="2284734" cy="587227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(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× 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5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)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2E67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E67"/>
                    </a:solidFill>
                    <a:effectLst/>
                    <a:uLnTx/>
                    <a:uFillTx/>
                    <a:latin typeface="Aptos" panose="02110004020202020204"/>
                    <a:ea typeface="+mn-ea"/>
                    <a:cs typeface="+mn-cs"/>
                  </a:rPr>
                  <a:t> 4</a:t>
                </a:r>
                <a:r>
                  <a:rPr lang="en-GB" sz="2400" baseline="30000" dirty="0">
                    <a:solidFill>
                      <a:srgbClr val="002E67"/>
                    </a:solidFill>
                    <a:latin typeface="Aptos" panose="02110004020202020204"/>
                  </a:rPr>
                  <a:t>2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2E67"/>
                  </a:solidFill>
                  <a:effectLst/>
                  <a:uLnTx/>
                  <a:uFillTx/>
                  <a:latin typeface="Aptos" panose="0211000402020202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4D437D0-4C88-47BA-53D3-B2700ED1E34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8854" y="4026626"/>
                <a:ext cx="2284734" cy="587227"/>
              </a:xfrm>
              <a:prstGeom prst="rect">
                <a:avLst/>
              </a:prstGeom>
              <a:blipFill>
                <a:blip r:embed="rId5"/>
                <a:stretch>
                  <a:fillRect b="-10101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AED957A-0A89-80A2-518B-120A6B0CA0BD}"/>
                  </a:ext>
                </a:extLst>
              </p:cNvPr>
              <p:cNvSpPr txBox="1"/>
              <p:nvPr/>
            </p:nvSpPr>
            <p:spPr>
              <a:xfrm>
                <a:off x="3748609" y="1623572"/>
                <a:ext cx="8808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3D6B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3D6B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5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AED957A-0A89-80A2-518B-120A6B0CA0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609" y="1623572"/>
                <a:ext cx="880844" cy="461665"/>
              </a:xfrm>
              <a:prstGeom prst="rect">
                <a:avLst/>
              </a:prstGeom>
              <a:blipFill>
                <a:blip r:embed="rId6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032FEBB-5498-1039-0178-9CA0852AC946}"/>
                  </a:ext>
                </a:extLst>
              </p:cNvPr>
              <p:cNvSpPr txBox="1"/>
              <p:nvPr/>
            </p:nvSpPr>
            <p:spPr>
              <a:xfrm>
                <a:off x="3748609" y="4089407"/>
                <a:ext cx="8808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3D6B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3D6B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16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032FEBB-5498-1039-0178-9CA0852AC9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609" y="4089407"/>
                <a:ext cx="880844" cy="461665"/>
              </a:xfrm>
              <a:prstGeom prst="rect">
                <a:avLst/>
              </a:prstGeom>
              <a:blipFill>
                <a:blip r:embed="rId7"/>
                <a:stretch>
                  <a:fillRect t="-10526" r="-1389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962D154-FD01-7CE6-2A1F-F21C901653F7}"/>
                  </a:ext>
                </a:extLst>
              </p:cNvPr>
              <p:cNvSpPr txBox="1"/>
              <p:nvPr/>
            </p:nvSpPr>
            <p:spPr>
              <a:xfrm>
                <a:off x="8670892" y="1623572"/>
                <a:ext cx="8808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3D6B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3D6B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6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962D154-FD01-7CE6-2A1F-F21C901653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0892" y="1623572"/>
                <a:ext cx="880844" cy="461665"/>
              </a:xfrm>
              <a:prstGeom prst="rect">
                <a:avLst/>
              </a:prstGeom>
              <a:blipFill>
                <a:blip r:embed="rId8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147390-5818-5E71-73B3-505420961044}"/>
                  </a:ext>
                </a:extLst>
              </p:cNvPr>
              <p:cNvSpPr txBox="1"/>
              <p:nvPr/>
            </p:nvSpPr>
            <p:spPr>
              <a:xfrm>
                <a:off x="8670892" y="4089407"/>
                <a:ext cx="8808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3D6B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3D6B"/>
                    </a:solidFill>
                    <a:effectLst/>
                    <a:uLnTx/>
                    <a:uFillTx/>
                    <a:ea typeface="+mn-ea"/>
                    <a:cs typeface="+mn-cs"/>
                  </a:rPr>
                  <a:t> 4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1147390-5818-5E71-73B3-5054209610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0892" y="4089407"/>
                <a:ext cx="880844" cy="461665"/>
              </a:xfrm>
              <a:prstGeom prst="rect">
                <a:avLst/>
              </a:prstGeom>
              <a:blipFill>
                <a:blip r:embed="rId9"/>
                <a:stretch>
                  <a:fillRect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49E58A68-010F-6C3B-6CDB-2F70ED183AD5}"/>
              </a:ext>
            </a:extLst>
          </p:cNvPr>
          <p:cNvSpPr txBox="1"/>
          <p:nvPr/>
        </p:nvSpPr>
        <p:spPr>
          <a:xfrm>
            <a:off x="1051191" y="1623572"/>
            <a:ext cx="4379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2E67"/>
                </a:solidFill>
                <a:effectLst/>
                <a:uLnTx/>
                <a:uFillTx/>
                <a:ea typeface="+mn-ea"/>
                <a:cs typeface="+mn-cs"/>
              </a:rPr>
              <a:t>a)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B4C0493-8BC1-C331-84DD-337FF5DFA7A5}"/>
              </a:ext>
            </a:extLst>
          </p:cNvPr>
          <p:cNvSpPr txBox="1"/>
          <p:nvPr/>
        </p:nvSpPr>
        <p:spPr>
          <a:xfrm>
            <a:off x="5952191" y="4089407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E67"/>
                </a:solidFill>
                <a:effectLst/>
                <a:uLnTx/>
                <a:uFillTx/>
                <a:ea typeface="+mn-ea"/>
                <a:cs typeface="+mn-cs"/>
              </a:rPr>
              <a:t>d)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F42F0B6-15E3-4EE5-5BB1-75659E762292}"/>
              </a:ext>
            </a:extLst>
          </p:cNvPr>
          <p:cNvSpPr txBox="1"/>
          <p:nvPr/>
        </p:nvSpPr>
        <p:spPr>
          <a:xfrm>
            <a:off x="5957327" y="1623572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02E67"/>
                </a:solidFill>
                <a:effectLst/>
                <a:uLnTx/>
                <a:uFillTx/>
                <a:ea typeface="+mn-ea"/>
                <a:cs typeface="+mn-cs"/>
              </a:rPr>
              <a:t>c)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3B8F00E-6CAF-5D3C-FCBB-EEAD086FB94C}"/>
              </a:ext>
            </a:extLst>
          </p:cNvPr>
          <p:cNvSpPr txBox="1"/>
          <p:nvPr/>
        </p:nvSpPr>
        <p:spPr>
          <a:xfrm>
            <a:off x="1046416" y="4089407"/>
            <a:ext cx="447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srgbClr val="002E67"/>
                </a:solidFill>
                <a:effectLst/>
                <a:uLnTx/>
                <a:uFillTx/>
                <a:ea typeface="+mn-ea"/>
                <a:cs typeface="+mn-cs"/>
              </a:rPr>
              <a:t>b)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0" y="6352563"/>
            <a:ext cx="12148870" cy="50543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529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A341744-BBB8-5707-455A-5B192E05549A}"/>
              </a:ext>
            </a:extLst>
          </p:cNvPr>
          <p:cNvSpPr/>
          <p:nvPr/>
        </p:nvSpPr>
        <p:spPr>
          <a:xfrm>
            <a:off x="3408163" y="379745"/>
            <a:ext cx="4343917" cy="25939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2EB27A-F39B-03D3-A0B0-4247D3DDB235}"/>
              </a:ext>
            </a:extLst>
          </p:cNvPr>
          <p:cNvSpPr txBox="1"/>
          <p:nvPr/>
        </p:nvSpPr>
        <p:spPr>
          <a:xfrm>
            <a:off x="3675708" y="476813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Think of a number.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A55791-91E9-1C5F-C5D7-3CCC046FC121}"/>
              </a:ext>
            </a:extLst>
          </p:cNvPr>
          <p:cNvSpPr txBox="1"/>
          <p:nvPr/>
        </p:nvSpPr>
        <p:spPr>
          <a:xfrm>
            <a:off x="3675708" y="2035739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What is the new number?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C2F5A0-41AD-2880-F9AA-E1B9F0C1AD3B}"/>
              </a:ext>
            </a:extLst>
          </p:cNvPr>
          <p:cNvSpPr txBox="1"/>
          <p:nvPr/>
        </p:nvSpPr>
        <p:spPr>
          <a:xfrm>
            <a:off x="321330" y="3288387"/>
            <a:ext cx="105371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Annie starts with the number 5</a:t>
            </a:r>
          </a:p>
          <a:p>
            <a:r>
              <a:rPr lang="en-GB" sz="2400" dirty="0"/>
              <a:t>What is Annie’s new number?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AE00CE2-889C-4449-02EB-B5E1A9F1DEBD}"/>
              </a:ext>
            </a:extLst>
          </p:cNvPr>
          <p:cNvCxnSpPr>
            <a:cxnSpLocks/>
          </p:cNvCxnSpPr>
          <p:nvPr/>
        </p:nvCxnSpPr>
        <p:spPr>
          <a:xfrm>
            <a:off x="1727230" y="5162956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7">
            <a:extLst>
              <a:ext uri="{FF2B5EF4-FFF2-40B4-BE49-F238E27FC236}">
                <a16:creationId xmlns:a16="http://schemas.microsoft.com/office/drawing/2014/main" id="{92FF9070-895B-E36E-4624-65A34112A7F0}"/>
              </a:ext>
            </a:extLst>
          </p:cNvPr>
          <p:cNvSpPr txBox="1"/>
          <p:nvPr/>
        </p:nvSpPr>
        <p:spPr>
          <a:xfrm>
            <a:off x="693563" y="4391076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4B0CDC10-8FD8-EA62-83E8-BBF898FDC49E}"/>
              </a:ext>
            </a:extLst>
          </p:cNvPr>
          <p:cNvSpPr txBox="1"/>
          <p:nvPr/>
        </p:nvSpPr>
        <p:spPr>
          <a:xfrm>
            <a:off x="4078496" y="4391076"/>
            <a:ext cx="1074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2BA47D2-F53D-6EAC-AC4B-BD76CC77C391}"/>
              </a:ext>
            </a:extLst>
          </p:cNvPr>
          <p:cNvSpPr>
            <a:spLocks/>
          </p:cNvSpPr>
          <p:nvPr/>
        </p:nvSpPr>
        <p:spPr>
          <a:xfrm>
            <a:off x="693564" y="4803381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268063E-4AFE-AEBE-0DC1-DA2811A37352}"/>
              </a:ext>
            </a:extLst>
          </p:cNvPr>
          <p:cNvSpPr>
            <a:spLocks/>
          </p:cNvSpPr>
          <p:nvPr/>
        </p:nvSpPr>
        <p:spPr>
          <a:xfrm>
            <a:off x="4078496" y="4803381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rgbClr val="FF3D6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8A45511-F472-4B73-400E-11E48681013A}"/>
                  </a:ext>
                </a:extLst>
              </p:cNvPr>
              <p:cNvSpPr/>
              <p:nvPr/>
            </p:nvSpPr>
            <p:spPr>
              <a:xfrm>
                <a:off x="2483762" y="4803381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48A45511-F472-4B73-400E-11E4868101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2" y="4803381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D079872-04FE-D6A1-7414-58DCB88F5C0A}"/>
              </a:ext>
            </a:extLst>
          </p:cNvPr>
          <p:cNvCxnSpPr>
            <a:cxnSpLocks/>
          </p:cNvCxnSpPr>
          <p:nvPr/>
        </p:nvCxnSpPr>
        <p:spPr>
          <a:xfrm>
            <a:off x="3320387" y="5162956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0F9BB4C-18C4-7F4D-B3AB-3F3775E9F466}"/>
              </a:ext>
            </a:extLst>
          </p:cNvPr>
          <p:cNvCxnSpPr>
            <a:cxnSpLocks/>
            <a:endCxn id="26" idx="1"/>
          </p:cNvCxnSpPr>
          <p:nvPr/>
        </p:nvCxnSpPr>
        <p:spPr>
          <a:xfrm>
            <a:off x="6755456" y="5159091"/>
            <a:ext cx="682671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7">
            <a:extLst>
              <a:ext uri="{FF2B5EF4-FFF2-40B4-BE49-F238E27FC236}">
                <a16:creationId xmlns:a16="http://schemas.microsoft.com/office/drawing/2014/main" id="{FEDF1F80-0B80-FADC-E1D6-9D6D22F138D5}"/>
              </a:ext>
            </a:extLst>
          </p:cNvPr>
          <p:cNvSpPr txBox="1"/>
          <p:nvPr/>
        </p:nvSpPr>
        <p:spPr>
          <a:xfrm>
            <a:off x="5721790" y="4390386"/>
            <a:ext cx="103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23" name="TextBox 8">
            <a:extLst>
              <a:ext uri="{FF2B5EF4-FFF2-40B4-BE49-F238E27FC236}">
                <a16:creationId xmlns:a16="http://schemas.microsoft.com/office/drawing/2014/main" id="{BF07B494-E1BB-78A7-7EC9-24B7C5A1EAFB}"/>
              </a:ext>
            </a:extLst>
          </p:cNvPr>
          <p:cNvSpPr txBox="1"/>
          <p:nvPr/>
        </p:nvSpPr>
        <p:spPr>
          <a:xfrm>
            <a:off x="9098810" y="4390386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32AF2BC-763C-9E84-F617-F739B84D125E}"/>
              </a:ext>
            </a:extLst>
          </p:cNvPr>
          <p:cNvSpPr>
            <a:spLocks/>
          </p:cNvSpPr>
          <p:nvPr/>
        </p:nvSpPr>
        <p:spPr>
          <a:xfrm>
            <a:off x="5721790" y="4802691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CEA09C9-07B0-0B72-80DB-81578942CEE0}"/>
              </a:ext>
            </a:extLst>
          </p:cNvPr>
          <p:cNvSpPr>
            <a:spLocks/>
          </p:cNvSpPr>
          <p:nvPr/>
        </p:nvSpPr>
        <p:spPr>
          <a:xfrm>
            <a:off x="9106722" y="4802691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A4A7763-2866-0090-B5D3-94105DBD08BB}"/>
                  </a:ext>
                </a:extLst>
              </p:cNvPr>
              <p:cNvSpPr/>
              <p:nvPr/>
            </p:nvSpPr>
            <p:spPr>
              <a:xfrm>
                <a:off x="7438127" y="4802691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8</a:t>
                </a:r>
              </a:p>
            </p:txBody>
          </p:sp>
        </mc:Choice>
        <mc:Fallback xmlns=""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9A4A7763-2866-0090-B5D3-94105DBD08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8127" y="4802691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124799F-0AF7-6895-6E60-1C7F9610AA68}"/>
              </a:ext>
            </a:extLst>
          </p:cNvPr>
          <p:cNvCxnSpPr>
            <a:cxnSpLocks/>
            <a:stCxn id="26" idx="3"/>
            <a:endCxn id="25" idx="1"/>
          </p:cNvCxnSpPr>
          <p:nvPr/>
        </p:nvCxnSpPr>
        <p:spPr>
          <a:xfrm>
            <a:off x="8255327" y="5159091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93B8E5BA-B80E-D8E2-5A1E-256094DDFEC6}"/>
              </a:ext>
            </a:extLst>
          </p:cNvPr>
          <p:cNvSpPr/>
          <p:nvPr/>
        </p:nvSpPr>
        <p:spPr>
          <a:xfrm>
            <a:off x="3675670" y="1012747"/>
            <a:ext cx="3600000" cy="417158"/>
          </a:xfrm>
          <a:prstGeom prst="roundRect">
            <a:avLst/>
          </a:prstGeom>
          <a:solidFill>
            <a:schemeClr val="accent6">
              <a:alpha val="32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9142D2-95E3-2BD3-9FDE-B790576B6D8D}"/>
              </a:ext>
            </a:extLst>
          </p:cNvPr>
          <p:cNvSpPr txBox="1"/>
          <p:nvPr/>
        </p:nvSpPr>
        <p:spPr>
          <a:xfrm>
            <a:off x="3675708" y="996455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Multiply the number by 2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E799353-CEB1-84FF-DF5A-B31E44C39881}"/>
              </a:ext>
            </a:extLst>
          </p:cNvPr>
          <p:cNvSpPr/>
          <p:nvPr/>
        </p:nvSpPr>
        <p:spPr>
          <a:xfrm>
            <a:off x="4807390" y="1527217"/>
            <a:ext cx="1294646" cy="417158"/>
          </a:xfrm>
          <a:prstGeom prst="roundRect">
            <a:avLst/>
          </a:prstGeom>
          <a:solidFill>
            <a:schemeClr val="accent6">
              <a:alpha val="32000"/>
            </a:schemeClr>
          </a:solidFill>
          <a:ln w="190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BCF1DA-2E0E-C3B4-3A0F-DACA31E0A35C}"/>
              </a:ext>
            </a:extLst>
          </p:cNvPr>
          <p:cNvSpPr txBox="1"/>
          <p:nvPr/>
        </p:nvSpPr>
        <p:spPr>
          <a:xfrm>
            <a:off x="3675708" y="1516097"/>
            <a:ext cx="360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Add 8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D3A72A2-581A-9C64-9316-A39BD7076B52}"/>
              </a:ext>
            </a:extLst>
          </p:cNvPr>
          <p:cNvSpPr txBox="1"/>
          <p:nvPr/>
        </p:nvSpPr>
        <p:spPr>
          <a:xfrm>
            <a:off x="4614957" y="3657719"/>
            <a:ext cx="588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18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9A5C2D7-0BC7-CEAA-9F54-9928E390F0E5}"/>
              </a:ext>
            </a:extLst>
          </p:cNvPr>
          <p:cNvSpPr txBox="1"/>
          <p:nvPr/>
        </p:nvSpPr>
        <p:spPr>
          <a:xfrm>
            <a:off x="4248245" y="4931013"/>
            <a:ext cx="733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D751FF-6B33-5C86-881E-7474F459938F}"/>
              </a:ext>
            </a:extLst>
          </p:cNvPr>
          <p:cNvSpPr txBox="1"/>
          <p:nvPr/>
        </p:nvSpPr>
        <p:spPr>
          <a:xfrm>
            <a:off x="5871123" y="4931013"/>
            <a:ext cx="733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3B7478A-3695-A54F-C069-E3BC694872C6}"/>
              </a:ext>
            </a:extLst>
          </p:cNvPr>
          <p:cNvSpPr txBox="1"/>
          <p:nvPr/>
        </p:nvSpPr>
        <p:spPr>
          <a:xfrm>
            <a:off x="9279715" y="4929427"/>
            <a:ext cx="733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18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6352563"/>
            <a:ext cx="12148870" cy="50543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23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 animBg="1"/>
      <p:bldP spid="17" grpId="0" animBg="1"/>
      <p:bldP spid="18" grpId="0" animBg="1"/>
      <p:bldP spid="22" grpId="0"/>
      <p:bldP spid="23" grpId="0"/>
      <p:bldP spid="24" grpId="0" animBg="1"/>
      <p:bldP spid="25" grpId="0" animBg="1"/>
      <p:bldP spid="26" grpId="0" animBg="1"/>
      <p:bldP spid="29" grpId="0" animBg="1"/>
      <p:bldP spid="29" grpId="1" animBg="1"/>
      <p:bldP spid="7" grpId="0"/>
      <p:bldP spid="30" grpId="0" animBg="1"/>
      <p:bldP spid="30" grpId="1" animBg="1"/>
      <p:bldP spid="35" grpId="0"/>
      <p:bldP spid="11" grpId="0"/>
      <p:bldP spid="34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065775-F6FA-3815-5AC3-559E9C166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03AD3CE-D9AB-7F28-9390-616CE59DD7DF}"/>
              </a:ext>
            </a:extLst>
          </p:cNvPr>
          <p:cNvCxnSpPr>
            <a:cxnSpLocks/>
          </p:cNvCxnSpPr>
          <p:nvPr/>
        </p:nvCxnSpPr>
        <p:spPr>
          <a:xfrm>
            <a:off x="3391791" y="1835020"/>
            <a:ext cx="72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C5EC898-5F93-3D5E-714C-C4BAD5A621B9}"/>
              </a:ext>
            </a:extLst>
          </p:cNvPr>
          <p:cNvCxnSpPr>
            <a:cxnSpLocks/>
          </p:cNvCxnSpPr>
          <p:nvPr/>
        </p:nvCxnSpPr>
        <p:spPr>
          <a:xfrm>
            <a:off x="1828797" y="1835020"/>
            <a:ext cx="72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7">
            <a:extLst>
              <a:ext uri="{FF2B5EF4-FFF2-40B4-BE49-F238E27FC236}">
                <a16:creationId xmlns:a16="http://schemas.microsoft.com/office/drawing/2014/main" id="{6E1C9B08-3DB0-EFBE-5EF6-115CF14A66B1}"/>
              </a:ext>
            </a:extLst>
          </p:cNvPr>
          <p:cNvSpPr txBox="1"/>
          <p:nvPr/>
        </p:nvSpPr>
        <p:spPr>
          <a:xfrm>
            <a:off x="795131" y="1061849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89B81957-788D-7750-728E-CE167DA58210}"/>
              </a:ext>
            </a:extLst>
          </p:cNvPr>
          <p:cNvSpPr txBox="1"/>
          <p:nvPr/>
        </p:nvSpPr>
        <p:spPr>
          <a:xfrm>
            <a:off x="4181652" y="1061849"/>
            <a:ext cx="10744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CE14547-5B91-9B9F-51EF-772EA432CE13}"/>
              </a:ext>
            </a:extLst>
          </p:cNvPr>
          <p:cNvSpPr>
            <a:spLocks/>
          </p:cNvSpPr>
          <p:nvPr/>
        </p:nvSpPr>
        <p:spPr>
          <a:xfrm>
            <a:off x="795132" y="1478620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rgbClr val="002B6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0ED71E-B2B5-2B21-FC4A-52DEA0EB766A}"/>
              </a:ext>
            </a:extLst>
          </p:cNvPr>
          <p:cNvSpPr>
            <a:spLocks/>
          </p:cNvSpPr>
          <p:nvPr/>
        </p:nvSpPr>
        <p:spPr>
          <a:xfrm>
            <a:off x="4181652" y="1478620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rgbClr val="FF3D6B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CF9D548-0C64-BE38-91BF-ECB6E6D37317}"/>
                  </a:ext>
                </a:extLst>
              </p:cNvPr>
              <p:cNvSpPr/>
              <p:nvPr/>
            </p:nvSpPr>
            <p:spPr>
              <a:xfrm>
                <a:off x="2585330" y="1478620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CF9D548-0C64-BE38-91BF-ECB6E6D373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330" y="1478620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 b="-840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740BCDB-CF1F-7038-8E71-9C882AB47448}"/>
              </a:ext>
            </a:extLst>
          </p:cNvPr>
          <p:cNvCxnSpPr>
            <a:cxnSpLocks/>
          </p:cNvCxnSpPr>
          <p:nvPr/>
        </p:nvCxnSpPr>
        <p:spPr>
          <a:xfrm>
            <a:off x="6857023" y="1835020"/>
            <a:ext cx="72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7">
            <a:extLst>
              <a:ext uri="{FF2B5EF4-FFF2-40B4-BE49-F238E27FC236}">
                <a16:creationId xmlns:a16="http://schemas.microsoft.com/office/drawing/2014/main" id="{D0341374-FAC8-95F4-B25E-AFD74374E1A6}"/>
              </a:ext>
            </a:extLst>
          </p:cNvPr>
          <p:cNvSpPr txBox="1"/>
          <p:nvPr/>
        </p:nvSpPr>
        <p:spPr>
          <a:xfrm>
            <a:off x="5823358" y="1070782"/>
            <a:ext cx="10320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18" name="TextBox 8">
            <a:extLst>
              <a:ext uri="{FF2B5EF4-FFF2-40B4-BE49-F238E27FC236}">
                <a16:creationId xmlns:a16="http://schemas.microsoft.com/office/drawing/2014/main" id="{8AA156BE-4BB7-DD6F-829B-314411011C8C}"/>
              </a:ext>
            </a:extLst>
          </p:cNvPr>
          <p:cNvSpPr txBox="1"/>
          <p:nvPr/>
        </p:nvSpPr>
        <p:spPr>
          <a:xfrm>
            <a:off x="9200378" y="1070782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0617C5-0202-9216-F3FD-6DE0E15057F5}"/>
              </a:ext>
            </a:extLst>
          </p:cNvPr>
          <p:cNvSpPr>
            <a:spLocks/>
          </p:cNvSpPr>
          <p:nvPr/>
        </p:nvSpPr>
        <p:spPr>
          <a:xfrm>
            <a:off x="5823358" y="1478620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26B5C4-A204-E746-FD30-ADD654A49877}"/>
              </a:ext>
            </a:extLst>
          </p:cNvPr>
          <p:cNvSpPr>
            <a:spLocks/>
          </p:cNvSpPr>
          <p:nvPr/>
        </p:nvSpPr>
        <p:spPr>
          <a:xfrm>
            <a:off x="9204334" y="1478620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E6365B4-EF2C-DB8E-F1CB-4E461C4A0BA8}"/>
                  </a:ext>
                </a:extLst>
              </p:cNvPr>
              <p:cNvSpPr/>
              <p:nvPr/>
            </p:nvSpPr>
            <p:spPr>
              <a:xfrm>
                <a:off x="7539695" y="1478620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E6365B4-EF2C-DB8E-F1CB-4E461C4A0BA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9695" y="1478620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 b="-840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A7A1E1D-C5D7-1B8F-A363-6CE4F80BF470}"/>
              </a:ext>
            </a:extLst>
          </p:cNvPr>
          <p:cNvCxnSpPr>
            <a:cxnSpLocks/>
          </p:cNvCxnSpPr>
          <p:nvPr/>
        </p:nvCxnSpPr>
        <p:spPr>
          <a:xfrm>
            <a:off x="8356895" y="1835020"/>
            <a:ext cx="7200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hought Bubble: Cloud 26">
            <a:extLst>
              <a:ext uri="{FF2B5EF4-FFF2-40B4-BE49-F238E27FC236}">
                <a16:creationId xmlns:a16="http://schemas.microsoft.com/office/drawing/2014/main" id="{39B358A2-938A-9018-2EE4-5DBF72A60E49}"/>
              </a:ext>
            </a:extLst>
          </p:cNvPr>
          <p:cNvSpPr/>
          <p:nvPr/>
        </p:nvSpPr>
        <p:spPr>
          <a:xfrm>
            <a:off x="6339404" y="2536580"/>
            <a:ext cx="3388255" cy="1569502"/>
          </a:xfrm>
          <a:prstGeom prst="cloudCallout">
            <a:avLst>
              <a:gd name="adj1" fmla="val 65509"/>
              <a:gd name="adj2" fmla="val 36156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How else can this be written?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F60D28A-4C5E-6BD0-D4AE-F07A9A0CEF89}"/>
              </a:ext>
            </a:extLst>
          </p:cNvPr>
          <p:cNvCxnSpPr>
            <a:cxnSpLocks/>
          </p:cNvCxnSpPr>
          <p:nvPr/>
        </p:nvCxnSpPr>
        <p:spPr>
          <a:xfrm>
            <a:off x="3404108" y="5231170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7">
            <a:extLst>
              <a:ext uri="{FF2B5EF4-FFF2-40B4-BE49-F238E27FC236}">
                <a16:creationId xmlns:a16="http://schemas.microsoft.com/office/drawing/2014/main" id="{9FA11D5F-961B-2277-40FC-C8171A7C0D3D}"/>
              </a:ext>
            </a:extLst>
          </p:cNvPr>
          <p:cNvSpPr txBox="1"/>
          <p:nvPr/>
        </p:nvSpPr>
        <p:spPr>
          <a:xfrm>
            <a:off x="2370441" y="4459290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C3945B-FDCB-B3E4-CB4F-0C15898E8AEC}"/>
              </a:ext>
            </a:extLst>
          </p:cNvPr>
          <p:cNvSpPr>
            <a:spLocks/>
          </p:cNvSpPr>
          <p:nvPr/>
        </p:nvSpPr>
        <p:spPr>
          <a:xfrm>
            <a:off x="2370442" y="4871595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E1639234-266C-20CA-1751-3C979E21AD71}"/>
                  </a:ext>
                </a:extLst>
              </p:cNvPr>
              <p:cNvSpPr/>
              <p:nvPr/>
            </p:nvSpPr>
            <p:spPr>
              <a:xfrm>
                <a:off x="4160640" y="4871595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E1639234-266C-20CA-1751-3C979E21AD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0640" y="4871595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605DAD7-09C4-B734-421A-F695B470E8E4}"/>
              </a:ext>
            </a:extLst>
          </p:cNvPr>
          <p:cNvCxnSpPr>
            <a:cxnSpLocks/>
            <a:stCxn id="31" idx="3"/>
          </p:cNvCxnSpPr>
          <p:nvPr/>
        </p:nvCxnSpPr>
        <p:spPr>
          <a:xfrm>
            <a:off x="4977840" y="5227995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8">
            <a:extLst>
              <a:ext uri="{FF2B5EF4-FFF2-40B4-BE49-F238E27FC236}">
                <a16:creationId xmlns:a16="http://schemas.microsoft.com/office/drawing/2014/main" id="{5B5623F2-0A63-77D7-DF7C-FD5528B5F5CD}"/>
              </a:ext>
            </a:extLst>
          </p:cNvPr>
          <p:cNvSpPr txBox="1"/>
          <p:nvPr/>
        </p:nvSpPr>
        <p:spPr>
          <a:xfrm>
            <a:off x="7396628" y="4450357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72CCFB5-CA0F-AD75-A9F0-721EF5F15E6B}"/>
              </a:ext>
            </a:extLst>
          </p:cNvPr>
          <p:cNvSpPr>
            <a:spLocks/>
          </p:cNvSpPr>
          <p:nvPr/>
        </p:nvSpPr>
        <p:spPr>
          <a:xfrm>
            <a:off x="7404540" y="4862662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499CC92-B633-3646-A6FD-47D3CAF29839}"/>
                  </a:ext>
                </a:extLst>
              </p:cNvPr>
              <p:cNvSpPr/>
              <p:nvPr/>
            </p:nvSpPr>
            <p:spPr>
              <a:xfrm>
                <a:off x="5735945" y="4862662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499CC92-B633-3646-A6FD-47D3CAF298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945" y="4862662"/>
                <a:ext cx="817200" cy="7128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65CA8822-3A10-B268-4748-A69794B56DE4}"/>
              </a:ext>
            </a:extLst>
          </p:cNvPr>
          <p:cNvCxnSpPr>
            <a:cxnSpLocks/>
            <a:stCxn id="35" idx="3"/>
            <a:endCxn id="34" idx="1"/>
          </p:cNvCxnSpPr>
          <p:nvPr/>
        </p:nvCxnSpPr>
        <p:spPr>
          <a:xfrm>
            <a:off x="6553145" y="5219062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7E526D2-797E-88F0-7202-C465E458F5BC}"/>
              </a:ext>
            </a:extLst>
          </p:cNvPr>
          <p:cNvSpPr txBox="1"/>
          <p:nvPr/>
        </p:nvSpPr>
        <p:spPr>
          <a:xfrm>
            <a:off x="5084387" y="4715285"/>
            <a:ext cx="545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>
                <a:solidFill>
                  <a:schemeClr val="accent6"/>
                </a:solidFill>
              </a:rPr>
              <a:t>12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6C8B1AE-B116-38C5-56B2-5D61D468C507}"/>
              </a:ext>
            </a:extLst>
          </p:cNvPr>
          <p:cNvSpPr txBox="1"/>
          <p:nvPr/>
        </p:nvSpPr>
        <p:spPr>
          <a:xfrm>
            <a:off x="397565" y="357808"/>
            <a:ext cx="104609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The output of the first function machine is the input for the second.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66D0E14-CAB6-F5FD-D65C-1EA4AE72B2AF}"/>
              </a:ext>
            </a:extLst>
          </p:cNvPr>
          <p:cNvSpPr txBox="1"/>
          <p:nvPr/>
        </p:nvSpPr>
        <p:spPr>
          <a:xfrm>
            <a:off x="435707" y="5701029"/>
            <a:ext cx="104609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Work out the output of the function machine when the input is 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221325-4837-B2A3-D0DB-69B1B0293AA8}"/>
              </a:ext>
            </a:extLst>
          </p:cNvPr>
          <p:cNvSpPr txBox="1"/>
          <p:nvPr/>
        </p:nvSpPr>
        <p:spPr>
          <a:xfrm>
            <a:off x="1003192" y="1604188"/>
            <a:ext cx="61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DDCEB9B-65E1-2C2E-609C-1D7EAE01ABB0}"/>
              </a:ext>
            </a:extLst>
          </p:cNvPr>
          <p:cNvSpPr txBox="1"/>
          <p:nvPr/>
        </p:nvSpPr>
        <p:spPr>
          <a:xfrm>
            <a:off x="4266721" y="1604188"/>
            <a:ext cx="904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F8ED570-1996-AFD5-B3E7-A46DF48A1001}"/>
              </a:ext>
            </a:extLst>
          </p:cNvPr>
          <p:cNvSpPr txBox="1"/>
          <p:nvPr/>
        </p:nvSpPr>
        <p:spPr>
          <a:xfrm>
            <a:off x="5887243" y="1604188"/>
            <a:ext cx="904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F04336E-A37D-55FB-B485-8DB95300F515}"/>
              </a:ext>
            </a:extLst>
          </p:cNvPr>
          <p:cNvSpPr txBox="1"/>
          <p:nvPr/>
        </p:nvSpPr>
        <p:spPr>
          <a:xfrm>
            <a:off x="9289403" y="1604188"/>
            <a:ext cx="904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17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207F688-360F-4B3C-C106-9DD994C0CFED}"/>
              </a:ext>
            </a:extLst>
          </p:cNvPr>
          <p:cNvSpPr txBox="1"/>
          <p:nvPr/>
        </p:nvSpPr>
        <p:spPr>
          <a:xfrm>
            <a:off x="2578995" y="5013201"/>
            <a:ext cx="615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474C46A-B3A6-91B5-606A-944B8AA32117}"/>
              </a:ext>
            </a:extLst>
          </p:cNvPr>
          <p:cNvSpPr txBox="1"/>
          <p:nvPr/>
        </p:nvSpPr>
        <p:spPr>
          <a:xfrm>
            <a:off x="7485652" y="5013201"/>
            <a:ext cx="9043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17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6352563"/>
            <a:ext cx="12148870" cy="50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591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D6B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35A"/>
                                      </p:to>
                                    </p:animClr>
                                    <p:set>
                                      <p:cBhvr>
                                        <p:cTn id="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9" grpId="0"/>
      <p:bldP spid="30" grpId="0" animBg="1"/>
      <p:bldP spid="31" grpId="0" animBg="1"/>
      <p:bldP spid="31" grpId="1" animBg="1"/>
      <p:bldP spid="31" grpId="2" animBg="1"/>
      <p:bldP spid="33" grpId="0"/>
      <p:bldP spid="34" grpId="0" animBg="1"/>
      <p:bldP spid="35" grpId="0" animBg="1"/>
      <p:bldP spid="39" grpId="0"/>
      <p:bldP spid="45" grpId="0"/>
      <p:bldP spid="3" grpId="0"/>
      <p:bldP spid="25" grpId="0"/>
      <p:bldP spid="26" grpId="0"/>
      <p:bldP spid="38" grpId="0"/>
      <p:bldP spid="40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C8D5C1-CDDA-E464-CB4E-6230C0C095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1F5504B-0B58-8374-67EA-B8A40818D6D5}"/>
              </a:ext>
            </a:extLst>
          </p:cNvPr>
          <p:cNvSpPr/>
          <p:nvPr/>
        </p:nvSpPr>
        <p:spPr>
          <a:xfrm>
            <a:off x="401689" y="200677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</a:rPr>
              <a:t>I do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1D6A81-E3BE-6E16-CE03-DF0578E812B0}"/>
              </a:ext>
            </a:extLst>
          </p:cNvPr>
          <p:cNvSpPr/>
          <p:nvPr/>
        </p:nvSpPr>
        <p:spPr>
          <a:xfrm>
            <a:off x="401689" y="3435920"/>
            <a:ext cx="4680000" cy="628730"/>
          </a:xfrm>
          <a:prstGeom prst="rect">
            <a:avLst/>
          </a:prstGeom>
          <a:solidFill>
            <a:srgbClr val="F07A01"/>
          </a:solidFill>
          <a:ln>
            <a:solidFill>
              <a:srgbClr val="F07A0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>
              <a:defRPr/>
            </a:pPr>
            <a:r>
              <a:rPr lang="en-GB" sz="3600">
                <a:solidFill>
                  <a:srgbClr val="FFFFFF"/>
                </a:solidFill>
              </a:rPr>
              <a:t>You do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02D2BFD-6F46-2A99-9650-46A0DCCFA670}"/>
              </a:ext>
            </a:extLst>
          </p:cNvPr>
          <p:cNvCxnSpPr>
            <a:cxnSpLocks/>
          </p:cNvCxnSpPr>
          <p:nvPr/>
        </p:nvCxnSpPr>
        <p:spPr>
          <a:xfrm flipH="1">
            <a:off x="0" y="3278688"/>
            <a:ext cx="10858500" cy="0"/>
          </a:xfrm>
          <a:prstGeom prst="line">
            <a:avLst/>
          </a:prstGeom>
          <a:ln w="19050">
            <a:solidFill>
              <a:srgbClr val="F07A0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20202FEC-C090-CA0A-04C7-D78E6D1DBCF5}"/>
              </a:ext>
            </a:extLst>
          </p:cNvPr>
          <p:cNvSpPr txBox="1"/>
          <p:nvPr/>
        </p:nvSpPr>
        <p:spPr>
          <a:xfrm>
            <a:off x="403602" y="847624"/>
            <a:ext cx="458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Complete the function machine.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E349840-5F27-3242-27B6-14BC584B7532}"/>
              </a:ext>
            </a:extLst>
          </p:cNvPr>
          <p:cNvCxnSpPr>
            <a:cxnSpLocks/>
          </p:cNvCxnSpPr>
          <p:nvPr/>
        </p:nvCxnSpPr>
        <p:spPr>
          <a:xfrm>
            <a:off x="3552520" y="2304203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FB5AAC7-E7BC-D95F-EA8E-0F271FF65C5C}"/>
              </a:ext>
            </a:extLst>
          </p:cNvPr>
          <p:cNvSpPr txBox="1"/>
          <p:nvPr/>
        </p:nvSpPr>
        <p:spPr>
          <a:xfrm>
            <a:off x="2518853" y="1532323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098715-B1D1-A0B0-3568-A8F0C07E6278}"/>
              </a:ext>
            </a:extLst>
          </p:cNvPr>
          <p:cNvSpPr>
            <a:spLocks/>
          </p:cNvSpPr>
          <p:nvPr/>
        </p:nvSpPr>
        <p:spPr>
          <a:xfrm>
            <a:off x="2518854" y="1944628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1630CF2-D1E4-01DE-425D-B41E3BB6A4F1}"/>
                  </a:ext>
                </a:extLst>
              </p:cNvPr>
              <p:cNvSpPr/>
              <p:nvPr/>
            </p:nvSpPr>
            <p:spPr>
              <a:xfrm>
                <a:off x="4309052" y="1944628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1630CF2-D1E4-01DE-425D-B41E3BB6A4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052" y="1944628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46B8EB-008A-CBA3-2208-0D9BCB060730}"/>
              </a:ext>
            </a:extLst>
          </p:cNvPr>
          <p:cNvCxnSpPr>
            <a:cxnSpLocks/>
            <a:stCxn id="10" idx="3"/>
          </p:cNvCxnSpPr>
          <p:nvPr/>
        </p:nvCxnSpPr>
        <p:spPr>
          <a:xfrm>
            <a:off x="5126252" y="2301028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8">
            <a:extLst>
              <a:ext uri="{FF2B5EF4-FFF2-40B4-BE49-F238E27FC236}">
                <a16:creationId xmlns:a16="http://schemas.microsoft.com/office/drawing/2014/main" id="{2ACFD377-B20E-9730-EB04-CB56A95CB79E}"/>
              </a:ext>
            </a:extLst>
          </p:cNvPr>
          <p:cNvSpPr txBox="1"/>
          <p:nvPr/>
        </p:nvSpPr>
        <p:spPr>
          <a:xfrm>
            <a:off x="7545040" y="1523390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4D2513-55A5-100C-6992-AB88C9CD3C35}"/>
              </a:ext>
            </a:extLst>
          </p:cNvPr>
          <p:cNvSpPr>
            <a:spLocks/>
          </p:cNvSpPr>
          <p:nvPr/>
        </p:nvSpPr>
        <p:spPr>
          <a:xfrm>
            <a:off x="7552952" y="1935695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DF16A8E-7008-B5F5-3FC2-A90ED22F2C2B}"/>
                  </a:ext>
                </a:extLst>
              </p:cNvPr>
              <p:cNvSpPr/>
              <p:nvPr/>
            </p:nvSpPr>
            <p:spPr>
              <a:xfrm>
                <a:off x="5884357" y="1935695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11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8DF16A8E-7008-B5F5-3FC2-A90ED22F2C2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357" y="1935695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 r="-8759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F0C4705C-0356-F2F5-A317-A284B9FA9D87}"/>
              </a:ext>
            </a:extLst>
          </p:cNvPr>
          <p:cNvCxnSpPr>
            <a:cxnSpLocks/>
            <a:stCxn id="17" idx="3"/>
            <a:endCxn id="16" idx="1"/>
          </p:cNvCxnSpPr>
          <p:nvPr/>
        </p:nvCxnSpPr>
        <p:spPr>
          <a:xfrm>
            <a:off x="6701557" y="2292095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4F7E5A2-DA97-5CB7-975E-04365C1333E7}"/>
              </a:ext>
            </a:extLst>
          </p:cNvPr>
          <p:cNvSpPr txBox="1"/>
          <p:nvPr/>
        </p:nvSpPr>
        <p:spPr>
          <a:xfrm>
            <a:off x="5132587" y="1788318"/>
            <a:ext cx="76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24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6AF6F00-DDE0-A559-99A8-A930F46ABB6E}"/>
              </a:ext>
            </a:extLst>
          </p:cNvPr>
          <p:cNvSpPr txBox="1"/>
          <p:nvPr/>
        </p:nvSpPr>
        <p:spPr>
          <a:xfrm>
            <a:off x="403597" y="4084742"/>
            <a:ext cx="4589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Complete the function machine.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B870E07-4F69-6F87-DC0F-3045DAA840CA}"/>
              </a:ext>
            </a:extLst>
          </p:cNvPr>
          <p:cNvCxnSpPr>
            <a:cxnSpLocks/>
          </p:cNvCxnSpPr>
          <p:nvPr/>
        </p:nvCxnSpPr>
        <p:spPr>
          <a:xfrm>
            <a:off x="3552515" y="5541321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A290C9F7-68BB-770C-580F-828380BD0E7C}"/>
              </a:ext>
            </a:extLst>
          </p:cNvPr>
          <p:cNvSpPr txBox="1"/>
          <p:nvPr/>
        </p:nvSpPr>
        <p:spPr>
          <a:xfrm>
            <a:off x="2518848" y="4769441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D40DC89-42DC-B8BF-8D76-DDE8769AC1D8}"/>
              </a:ext>
            </a:extLst>
          </p:cNvPr>
          <p:cNvSpPr>
            <a:spLocks/>
          </p:cNvSpPr>
          <p:nvPr/>
        </p:nvSpPr>
        <p:spPr>
          <a:xfrm>
            <a:off x="2518849" y="5181746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20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7AF433C0-51B9-E0B4-F441-9A55F1639542}"/>
              </a:ext>
            </a:extLst>
          </p:cNvPr>
          <p:cNvCxnSpPr>
            <a:cxnSpLocks/>
          </p:cNvCxnSpPr>
          <p:nvPr/>
        </p:nvCxnSpPr>
        <p:spPr>
          <a:xfrm>
            <a:off x="5126247" y="5538146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8">
            <a:extLst>
              <a:ext uri="{FF2B5EF4-FFF2-40B4-BE49-F238E27FC236}">
                <a16:creationId xmlns:a16="http://schemas.microsoft.com/office/drawing/2014/main" id="{647413F7-A914-FA89-1933-7E34162C3249}"/>
              </a:ext>
            </a:extLst>
          </p:cNvPr>
          <p:cNvSpPr txBox="1"/>
          <p:nvPr/>
        </p:nvSpPr>
        <p:spPr>
          <a:xfrm>
            <a:off x="7545035" y="4760508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3C682B7-4EDA-B965-8EA8-31CFFEF4087C}"/>
              </a:ext>
            </a:extLst>
          </p:cNvPr>
          <p:cNvSpPr>
            <a:spLocks/>
          </p:cNvSpPr>
          <p:nvPr/>
        </p:nvSpPr>
        <p:spPr>
          <a:xfrm>
            <a:off x="7552947" y="5172813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57C2D98-8140-11D2-5C8D-6BA86CA6C37D}"/>
              </a:ext>
            </a:extLst>
          </p:cNvPr>
          <p:cNvCxnSpPr>
            <a:cxnSpLocks/>
            <a:endCxn id="53" idx="1"/>
          </p:cNvCxnSpPr>
          <p:nvPr/>
        </p:nvCxnSpPr>
        <p:spPr>
          <a:xfrm>
            <a:off x="6701552" y="5529213"/>
            <a:ext cx="8513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BAFE4DCD-BA7F-BE7F-86EB-133F1F3E0CA7}"/>
              </a:ext>
            </a:extLst>
          </p:cNvPr>
          <p:cNvSpPr txBox="1"/>
          <p:nvPr/>
        </p:nvSpPr>
        <p:spPr>
          <a:xfrm>
            <a:off x="5119912" y="5044502"/>
            <a:ext cx="750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19525061-8E46-EC62-965A-9BF033BB5000}"/>
                  </a:ext>
                </a:extLst>
              </p:cNvPr>
              <p:cNvSpPr/>
              <p:nvPr/>
            </p:nvSpPr>
            <p:spPr>
              <a:xfrm>
                <a:off x="5884352" y="5169206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19525061-8E46-EC62-965A-9BF033BB50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352" y="5169206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9BAF4AB7-C5B6-C78E-BB1F-7242AAD2038E}"/>
                  </a:ext>
                </a:extLst>
              </p:cNvPr>
              <p:cNvSpPr/>
              <p:nvPr/>
            </p:nvSpPr>
            <p:spPr>
              <a:xfrm>
                <a:off x="4302712" y="5181746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9BAF4AB7-C5B6-C78E-BB1F-7242AAD203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712" y="5181746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755464EB-80E3-5666-E254-7157CE6CB491}"/>
              </a:ext>
            </a:extLst>
          </p:cNvPr>
          <p:cNvSpPr txBox="1"/>
          <p:nvPr/>
        </p:nvSpPr>
        <p:spPr>
          <a:xfrm>
            <a:off x="7782747" y="2061262"/>
            <a:ext cx="614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35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C4D1D16-FA66-0100-661A-B3574A676846}"/>
              </a:ext>
            </a:extLst>
          </p:cNvPr>
          <p:cNvSpPr txBox="1"/>
          <p:nvPr/>
        </p:nvSpPr>
        <p:spPr>
          <a:xfrm>
            <a:off x="7779945" y="5304598"/>
            <a:ext cx="614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</a:t>
            </a:r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6352563"/>
            <a:ext cx="12148870" cy="50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18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6" grpId="0"/>
      <p:bldP spid="48" grpId="0"/>
      <p:bldP spid="49" grpId="0" animBg="1"/>
      <p:bldP spid="52" grpId="0"/>
      <p:bldP spid="53" grpId="0" animBg="1"/>
      <p:bldP spid="57" grpId="0"/>
      <p:bldP spid="58" grpId="0" animBg="1"/>
      <p:bldP spid="59" grpId="0" animBg="1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3AC108E-5716-317E-B63B-15EC3BA46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5C78112-D77C-15FC-F74A-28E366C3E083}"/>
              </a:ext>
            </a:extLst>
          </p:cNvPr>
          <p:cNvSpPr txBox="1"/>
          <p:nvPr/>
        </p:nvSpPr>
        <p:spPr>
          <a:xfrm>
            <a:off x="397564" y="367235"/>
            <a:ext cx="10460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Complete the function machines.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3C65169-19AE-99D6-96E0-541CC81A6322}"/>
              </a:ext>
            </a:extLst>
          </p:cNvPr>
          <p:cNvCxnSpPr>
            <a:cxnSpLocks/>
          </p:cNvCxnSpPr>
          <p:nvPr/>
        </p:nvCxnSpPr>
        <p:spPr>
          <a:xfrm>
            <a:off x="3477098" y="1600780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1CBFA3F9-62B3-2023-C854-5D8B029CD5BC}"/>
              </a:ext>
            </a:extLst>
          </p:cNvPr>
          <p:cNvSpPr txBox="1"/>
          <p:nvPr/>
        </p:nvSpPr>
        <p:spPr>
          <a:xfrm>
            <a:off x="2443431" y="828900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7A4E88-431A-EF22-7151-B107F7189807}"/>
              </a:ext>
            </a:extLst>
          </p:cNvPr>
          <p:cNvSpPr>
            <a:spLocks/>
          </p:cNvSpPr>
          <p:nvPr/>
        </p:nvSpPr>
        <p:spPr>
          <a:xfrm>
            <a:off x="2443432" y="1241205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32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BE7BF1-8FE0-C4FF-C829-82EA372E633F}"/>
              </a:ext>
            </a:extLst>
          </p:cNvPr>
          <p:cNvCxnSpPr>
            <a:cxnSpLocks/>
          </p:cNvCxnSpPr>
          <p:nvPr/>
        </p:nvCxnSpPr>
        <p:spPr>
          <a:xfrm>
            <a:off x="5050830" y="1597605"/>
            <a:ext cx="748800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8">
            <a:extLst>
              <a:ext uri="{FF2B5EF4-FFF2-40B4-BE49-F238E27FC236}">
                <a16:creationId xmlns:a16="http://schemas.microsoft.com/office/drawing/2014/main" id="{E929C124-E6D1-2565-C6F3-B32FDD5FB610}"/>
              </a:ext>
            </a:extLst>
          </p:cNvPr>
          <p:cNvSpPr txBox="1"/>
          <p:nvPr/>
        </p:nvSpPr>
        <p:spPr>
          <a:xfrm>
            <a:off x="7349749" y="819967"/>
            <a:ext cx="103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39DEB38-7CCB-5AD2-87EE-3797A9EAC83A}"/>
              </a:ext>
            </a:extLst>
          </p:cNvPr>
          <p:cNvSpPr>
            <a:spLocks/>
          </p:cNvSpPr>
          <p:nvPr/>
        </p:nvSpPr>
        <p:spPr>
          <a:xfrm>
            <a:off x="7349749" y="1232272"/>
            <a:ext cx="1033200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E12B1AF-94D8-7F93-21C3-522C30AA8EB2}"/>
              </a:ext>
            </a:extLst>
          </p:cNvPr>
          <p:cNvCxnSpPr>
            <a:cxnSpLocks/>
          </p:cNvCxnSpPr>
          <p:nvPr/>
        </p:nvCxnSpPr>
        <p:spPr>
          <a:xfrm>
            <a:off x="6607085" y="1588672"/>
            <a:ext cx="7488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0E3504B-AA97-D5D5-3A16-943BDFEE3FD9}"/>
              </a:ext>
            </a:extLst>
          </p:cNvPr>
          <p:cNvSpPr txBox="1"/>
          <p:nvPr/>
        </p:nvSpPr>
        <p:spPr>
          <a:xfrm>
            <a:off x="5044495" y="1103961"/>
            <a:ext cx="750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8661A0A-DB43-245A-C6F6-807F6475816E}"/>
                  </a:ext>
                </a:extLst>
              </p:cNvPr>
              <p:cNvSpPr/>
              <p:nvPr/>
            </p:nvSpPr>
            <p:spPr>
              <a:xfrm>
                <a:off x="5789885" y="1228665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38661A0A-DB43-245A-C6F6-807F647581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9885" y="1228665"/>
                <a:ext cx="817200" cy="712800"/>
              </a:xfrm>
              <a:prstGeom prst="rect">
                <a:avLst/>
              </a:prstGeom>
              <a:blipFill>
                <a:blip r:embed="rId2"/>
                <a:stretch>
                  <a:fillRect b="-840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B183DDE-7FC5-4A3D-88E5-E445674877E9}"/>
                  </a:ext>
                </a:extLst>
              </p:cNvPr>
              <p:cNvSpPr/>
              <p:nvPr/>
            </p:nvSpPr>
            <p:spPr>
              <a:xfrm>
                <a:off x="4227295" y="1241205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7B183DDE-7FC5-4A3D-88E5-E445674877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295" y="1241205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B1A0BB2-F0D2-2153-8A9D-65AC94A579B8}"/>
              </a:ext>
            </a:extLst>
          </p:cNvPr>
          <p:cNvCxnSpPr>
            <a:cxnSpLocks/>
          </p:cNvCxnSpPr>
          <p:nvPr/>
        </p:nvCxnSpPr>
        <p:spPr>
          <a:xfrm>
            <a:off x="3477098" y="3121121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816949A0-316C-0617-5007-960D6A2C21E4}"/>
              </a:ext>
            </a:extLst>
          </p:cNvPr>
          <p:cNvSpPr txBox="1"/>
          <p:nvPr/>
        </p:nvSpPr>
        <p:spPr>
          <a:xfrm>
            <a:off x="2443431" y="2349241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AA792E8-2BAF-3CD6-F6DE-3E376C5C38C7}"/>
              </a:ext>
            </a:extLst>
          </p:cNvPr>
          <p:cNvSpPr>
            <a:spLocks/>
          </p:cNvSpPr>
          <p:nvPr/>
        </p:nvSpPr>
        <p:spPr>
          <a:xfrm>
            <a:off x="2443432" y="2761546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19D22DF-8F11-2BB4-B7EC-4D4B238B3A4D}"/>
                  </a:ext>
                </a:extLst>
              </p:cNvPr>
              <p:cNvSpPr/>
              <p:nvPr/>
            </p:nvSpPr>
            <p:spPr>
              <a:xfrm>
                <a:off x="4233630" y="2761546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7</a:t>
                </a: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19D22DF-8F11-2BB4-B7EC-4D4B238B3A4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630" y="2761546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6FCE1D8-6430-FCD1-674D-2EC5BD6A30CB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5050830" y="3117946"/>
            <a:ext cx="748800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8">
            <a:extLst>
              <a:ext uri="{FF2B5EF4-FFF2-40B4-BE49-F238E27FC236}">
                <a16:creationId xmlns:a16="http://schemas.microsoft.com/office/drawing/2014/main" id="{599C9312-F8BA-B0C6-844C-2D25E88021D2}"/>
              </a:ext>
            </a:extLst>
          </p:cNvPr>
          <p:cNvSpPr txBox="1"/>
          <p:nvPr/>
        </p:nvSpPr>
        <p:spPr>
          <a:xfrm>
            <a:off x="7349749" y="2340308"/>
            <a:ext cx="103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72D107D-63D4-E8E3-4C4D-5D52DD7E05DE}"/>
              </a:ext>
            </a:extLst>
          </p:cNvPr>
          <p:cNvSpPr>
            <a:spLocks/>
          </p:cNvSpPr>
          <p:nvPr/>
        </p:nvSpPr>
        <p:spPr>
          <a:xfrm>
            <a:off x="7349749" y="2752613"/>
            <a:ext cx="1033200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062A097-53E5-FD58-6307-5F3A79A461FB}"/>
                  </a:ext>
                </a:extLst>
              </p:cNvPr>
              <p:cNvSpPr/>
              <p:nvPr/>
            </p:nvSpPr>
            <p:spPr>
              <a:xfrm>
                <a:off x="5789885" y="2752613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062A097-53E5-FD58-6307-5F3A79A461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9885" y="2752613"/>
                <a:ext cx="817200" cy="712800"/>
              </a:xfrm>
              <a:prstGeom prst="rect">
                <a:avLst/>
              </a:prstGeom>
              <a:blipFill>
                <a:blip r:embed="rId5"/>
                <a:stretch>
                  <a:fillRect b="-840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790E9ADE-0143-FC52-6D24-776075EAD4D6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6607084" y="3109013"/>
            <a:ext cx="7488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FA6381CE-EBE4-2F6B-AAF6-FD3E09DD892B}"/>
              </a:ext>
            </a:extLst>
          </p:cNvPr>
          <p:cNvSpPr txBox="1"/>
          <p:nvPr/>
        </p:nvSpPr>
        <p:spPr>
          <a:xfrm>
            <a:off x="5057165" y="2605236"/>
            <a:ext cx="76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98B37523-15E1-1157-A709-D355846D32EB}"/>
              </a:ext>
            </a:extLst>
          </p:cNvPr>
          <p:cNvCxnSpPr>
            <a:cxnSpLocks/>
          </p:cNvCxnSpPr>
          <p:nvPr/>
        </p:nvCxnSpPr>
        <p:spPr>
          <a:xfrm>
            <a:off x="3477098" y="4641462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B14C181-13F6-EABE-0EB9-23FF45902950}"/>
              </a:ext>
            </a:extLst>
          </p:cNvPr>
          <p:cNvSpPr txBox="1"/>
          <p:nvPr/>
        </p:nvSpPr>
        <p:spPr>
          <a:xfrm>
            <a:off x="2443431" y="3869582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48E65BC-6B47-0208-8243-C5053888F7B2}"/>
              </a:ext>
            </a:extLst>
          </p:cNvPr>
          <p:cNvSpPr>
            <a:spLocks/>
          </p:cNvSpPr>
          <p:nvPr/>
        </p:nvSpPr>
        <p:spPr>
          <a:xfrm>
            <a:off x="2443432" y="4281887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14EF257-FEA4-2714-AC8C-18259E5DB154}"/>
                  </a:ext>
                </a:extLst>
              </p:cNvPr>
              <p:cNvSpPr/>
              <p:nvPr/>
            </p:nvSpPr>
            <p:spPr>
              <a:xfrm>
                <a:off x="4233630" y="4281887"/>
                <a:ext cx="817200" cy="712800"/>
              </a:xfrm>
              <a:prstGeom prst="rect">
                <a:avLst/>
              </a:prstGeom>
              <a:solidFill>
                <a:srgbClr val="FFF482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5</a:t>
                </a: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C14EF257-FEA4-2714-AC8C-18259E5DB1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630" y="4281887"/>
                <a:ext cx="817200" cy="71280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D9376C34-5DF0-5E82-333F-2DD17D6134D7}"/>
              </a:ext>
            </a:extLst>
          </p:cNvPr>
          <p:cNvCxnSpPr>
            <a:cxnSpLocks/>
            <a:stCxn id="32" idx="3"/>
          </p:cNvCxnSpPr>
          <p:nvPr/>
        </p:nvCxnSpPr>
        <p:spPr>
          <a:xfrm>
            <a:off x="5050830" y="4638287"/>
            <a:ext cx="748800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8">
            <a:extLst>
              <a:ext uri="{FF2B5EF4-FFF2-40B4-BE49-F238E27FC236}">
                <a16:creationId xmlns:a16="http://schemas.microsoft.com/office/drawing/2014/main" id="{CE6A9937-104A-88C2-E9C3-A5BF9E44FE8A}"/>
              </a:ext>
            </a:extLst>
          </p:cNvPr>
          <p:cNvSpPr txBox="1"/>
          <p:nvPr/>
        </p:nvSpPr>
        <p:spPr>
          <a:xfrm>
            <a:off x="7349749" y="3860649"/>
            <a:ext cx="103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393043A-6B52-9847-93A3-87AAD4F14BC2}"/>
              </a:ext>
            </a:extLst>
          </p:cNvPr>
          <p:cNvSpPr>
            <a:spLocks/>
          </p:cNvSpPr>
          <p:nvPr/>
        </p:nvSpPr>
        <p:spPr>
          <a:xfrm>
            <a:off x="7349749" y="4272954"/>
            <a:ext cx="1033200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6D57299-DA97-7906-40AA-929337FD4267}"/>
                  </a:ext>
                </a:extLst>
              </p:cNvPr>
              <p:cNvSpPr/>
              <p:nvPr/>
            </p:nvSpPr>
            <p:spPr>
              <a:xfrm>
                <a:off x="5789885" y="4272954"/>
                <a:ext cx="817200" cy="712800"/>
              </a:xfrm>
              <a:prstGeom prst="rect">
                <a:avLst/>
              </a:prstGeom>
              <a:solidFill>
                <a:srgbClr val="BDE4F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8</a:t>
                </a:r>
              </a:p>
            </p:txBody>
          </p:sp>
        </mc:Choice>
        <mc:Fallback xmlns=""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A6D57299-DA97-7906-40AA-929337FD426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9885" y="4272954"/>
                <a:ext cx="817200" cy="71280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6CCE12E-5558-0AC3-B7C5-E9A2A5FBFC1D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6607084" y="4629354"/>
            <a:ext cx="748800" cy="8933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6815CFD-E618-CD0A-CA6D-861B885B2B07}"/>
              </a:ext>
            </a:extLst>
          </p:cNvPr>
          <p:cNvSpPr txBox="1"/>
          <p:nvPr/>
        </p:nvSpPr>
        <p:spPr>
          <a:xfrm>
            <a:off x="5057165" y="4125577"/>
            <a:ext cx="76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8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CD6EA24-2D82-88E9-244F-58F860F70F68}"/>
              </a:ext>
            </a:extLst>
          </p:cNvPr>
          <p:cNvCxnSpPr>
            <a:cxnSpLocks/>
          </p:cNvCxnSpPr>
          <p:nvPr/>
        </p:nvCxnSpPr>
        <p:spPr>
          <a:xfrm>
            <a:off x="3467599" y="6009222"/>
            <a:ext cx="75019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E7DFF4C4-FBFB-B3F4-CBED-28EC45E3DC3F}"/>
              </a:ext>
            </a:extLst>
          </p:cNvPr>
          <p:cNvSpPr txBox="1"/>
          <p:nvPr/>
        </p:nvSpPr>
        <p:spPr>
          <a:xfrm>
            <a:off x="2443430" y="5204666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F024683-CC28-17E0-7B42-82F6AFB19DE1}"/>
              </a:ext>
            </a:extLst>
          </p:cNvPr>
          <p:cNvSpPr>
            <a:spLocks/>
          </p:cNvSpPr>
          <p:nvPr/>
        </p:nvSpPr>
        <p:spPr>
          <a:xfrm>
            <a:off x="2435506" y="5652822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8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7FD56D9B-7071-85BC-EDBD-1251ED29DDE2}"/>
                  </a:ext>
                </a:extLst>
              </p:cNvPr>
              <p:cNvSpPr/>
              <p:nvPr/>
            </p:nvSpPr>
            <p:spPr>
              <a:xfrm>
                <a:off x="4242234" y="5653652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4</a:t>
                </a:r>
              </a:p>
            </p:txBody>
          </p:sp>
        </mc:Choice>
        <mc:Fallback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7FD56D9B-7071-85BC-EDBD-1251ED29DD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2234" y="5653652"/>
                <a:ext cx="817200" cy="712800"/>
              </a:xfrm>
              <a:prstGeom prst="rect">
                <a:avLst/>
              </a:prstGeom>
              <a:blipFill>
                <a:blip r:embed="rId8"/>
                <a:stretch>
                  <a:fillRect b="-833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F45953D-B83F-9CEE-B5F9-FFD03869403F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5059434" y="6010052"/>
            <a:ext cx="748800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8">
            <a:extLst>
              <a:ext uri="{FF2B5EF4-FFF2-40B4-BE49-F238E27FC236}">
                <a16:creationId xmlns:a16="http://schemas.microsoft.com/office/drawing/2014/main" id="{6E9E1C26-E176-BEA2-17A4-4245E4DB6844}"/>
              </a:ext>
            </a:extLst>
          </p:cNvPr>
          <p:cNvSpPr txBox="1"/>
          <p:nvPr/>
        </p:nvSpPr>
        <p:spPr>
          <a:xfrm>
            <a:off x="7349749" y="5243442"/>
            <a:ext cx="103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CC628FE-9CBF-6344-E36F-491A7474F9B7}"/>
              </a:ext>
            </a:extLst>
          </p:cNvPr>
          <p:cNvSpPr>
            <a:spLocks/>
          </p:cNvSpPr>
          <p:nvPr/>
        </p:nvSpPr>
        <p:spPr>
          <a:xfrm>
            <a:off x="7376204" y="5604776"/>
            <a:ext cx="1033200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3AC18CA9-BD65-7D8C-5008-3CDA866921F5}"/>
                  </a:ext>
                </a:extLst>
              </p:cNvPr>
              <p:cNvSpPr/>
              <p:nvPr/>
            </p:nvSpPr>
            <p:spPr>
              <a:xfrm>
                <a:off x="5853461" y="5597483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10</a:t>
                </a:r>
              </a:p>
            </p:txBody>
          </p:sp>
        </mc:Choice>
        <mc:Fallback>
          <p:sp>
            <p:nvSpPr>
              <p:cNvPr id="47" name="Rectangle 46">
                <a:extLst>
                  <a:ext uri="{FF2B5EF4-FFF2-40B4-BE49-F238E27FC236}">
                    <a16:creationId xmlns:a16="http://schemas.microsoft.com/office/drawing/2014/main" id="{3AC18CA9-BD65-7D8C-5008-3CDA866921F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3461" y="5597483"/>
                <a:ext cx="817200" cy="712800"/>
              </a:xfrm>
              <a:prstGeom prst="rect">
                <a:avLst/>
              </a:prstGeom>
              <a:blipFill>
                <a:blip r:embed="rId9"/>
                <a:stretch>
                  <a:fillRect b="-25833"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4322026-41AA-9E56-BF57-EA187F9477A4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6670660" y="5953883"/>
            <a:ext cx="748800" cy="8933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83F4DA06-0161-22A7-3624-298B174CD8A2}"/>
              </a:ext>
            </a:extLst>
          </p:cNvPr>
          <p:cNvSpPr txBox="1"/>
          <p:nvPr/>
        </p:nvSpPr>
        <p:spPr>
          <a:xfrm>
            <a:off x="5057165" y="5645918"/>
            <a:ext cx="76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32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7D9203C4-4FFF-9E87-349B-A856810DB922}"/>
              </a:ext>
            </a:extLst>
          </p:cNvPr>
          <p:cNvSpPr txBox="1"/>
          <p:nvPr/>
        </p:nvSpPr>
        <p:spPr>
          <a:xfrm>
            <a:off x="1619441" y="1366773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a)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8F66973-7EAF-4030-8746-BF67C628BD80}"/>
              </a:ext>
            </a:extLst>
          </p:cNvPr>
          <p:cNvSpPr txBox="1"/>
          <p:nvPr/>
        </p:nvSpPr>
        <p:spPr>
          <a:xfrm>
            <a:off x="1619441" y="2887114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b)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2B6D15D-4A14-5A44-771D-32F02070B480}"/>
              </a:ext>
            </a:extLst>
          </p:cNvPr>
          <p:cNvSpPr txBox="1"/>
          <p:nvPr/>
        </p:nvSpPr>
        <p:spPr>
          <a:xfrm>
            <a:off x="1619441" y="4407455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c)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B543F06-6828-6645-4806-3987A8EBF721}"/>
              </a:ext>
            </a:extLst>
          </p:cNvPr>
          <p:cNvSpPr txBox="1"/>
          <p:nvPr/>
        </p:nvSpPr>
        <p:spPr>
          <a:xfrm>
            <a:off x="1619441" y="5927796"/>
            <a:ext cx="928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d)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D3E7D98-0BA0-4CC4-4E03-2EACCE7F8B61}"/>
              </a:ext>
            </a:extLst>
          </p:cNvPr>
          <p:cNvSpPr txBox="1"/>
          <p:nvPr/>
        </p:nvSpPr>
        <p:spPr>
          <a:xfrm>
            <a:off x="7589617" y="1357839"/>
            <a:ext cx="553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9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F717863-E322-413C-C697-441E0B912F3D}"/>
              </a:ext>
            </a:extLst>
          </p:cNvPr>
          <p:cNvSpPr txBox="1"/>
          <p:nvPr/>
        </p:nvSpPr>
        <p:spPr>
          <a:xfrm>
            <a:off x="7589617" y="2878180"/>
            <a:ext cx="553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46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7B4FC16-5BD5-8F44-BC1F-6AF38F351296}"/>
              </a:ext>
            </a:extLst>
          </p:cNvPr>
          <p:cNvSpPr txBox="1"/>
          <p:nvPr/>
        </p:nvSpPr>
        <p:spPr>
          <a:xfrm>
            <a:off x="7589617" y="4397406"/>
            <a:ext cx="553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16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9D24EAB-0255-071A-A627-B07E9A3368E8}"/>
              </a:ext>
            </a:extLst>
          </p:cNvPr>
          <p:cNvSpPr txBox="1"/>
          <p:nvPr/>
        </p:nvSpPr>
        <p:spPr>
          <a:xfrm>
            <a:off x="7589617" y="5920377"/>
            <a:ext cx="5534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22</a:t>
            </a: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6324823"/>
            <a:ext cx="1259205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96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8" grpId="0"/>
      <p:bldP spid="39" grpId="0"/>
      <p:bldP spid="51" grpId="0"/>
      <p:bldP spid="52" grpId="0"/>
      <p:bldP spid="53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7F2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A46718-0BE7-7C99-36E8-5694851F3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0666A06-31F1-1DB5-FCB9-A4E9310C82A2}"/>
              </a:ext>
            </a:extLst>
          </p:cNvPr>
          <p:cNvSpPr txBox="1"/>
          <p:nvPr/>
        </p:nvSpPr>
        <p:spPr>
          <a:xfrm>
            <a:off x="397564" y="357807"/>
            <a:ext cx="10460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dirty="0"/>
              <a:t>Which set of calculations is correct to find the output for the function machine?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C670F93-3BD6-0A82-AE5A-5641D3BFE143}"/>
              </a:ext>
            </a:extLst>
          </p:cNvPr>
          <p:cNvCxnSpPr>
            <a:cxnSpLocks/>
          </p:cNvCxnSpPr>
          <p:nvPr/>
        </p:nvCxnSpPr>
        <p:spPr>
          <a:xfrm>
            <a:off x="3341271" y="2351987"/>
            <a:ext cx="770400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E2BDA48-CCFC-227E-C06A-3560B65AA011}"/>
              </a:ext>
            </a:extLst>
          </p:cNvPr>
          <p:cNvSpPr txBox="1"/>
          <p:nvPr/>
        </p:nvSpPr>
        <p:spPr>
          <a:xfrm>
            <a:off x="2307605" y="1580107"/>
            <a:ext cx="10320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input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5976CC-1F46-F8CE-5D49-3850D04AC08C}"/>
              </a:ext>
            </a:extLst>
          </p:cNvPr>
          <p:cNvSpPr>
            <a:spLocks/>
          </p:cNvSpPr>
          <p:nvPr/>
        </p:nvSpPr>
        <p:spPr>
          <a:xfrm>
            <a:off x="2307606" y="1992412"/>
            <a:ext cx="1032093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solidFill>
                  <a:srgbClr val="002B61"/>
                </a:solidFill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9636B78-A62E-7771-F6EA-39EA036BCDE9}"/>
                  </a:ext>
                </a:extLst>
              </p:cNvPr>
              <p:cNvSpPr/>
              <p:nvPr/>
            </p:nvSpPr>
            <p:spPr>
              <a:xfrm>
                <a:off x="4097804" y="1992412"/>
                <a:ext cx="817200" cy="712800"/>
              </a:xfrm>
              <a:prstGeom prst="rect">
                <a:avLst/>
              </a:prstGeom>
              <a:solidFill>
                <a:srgbClr val="BDD35A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9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C9636B78-A62E-7771-F6EA-39EA036BCD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804" y="1992412"/>
                <a:ext cx="817200" cy="712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D6C9C86-2DD4-D2B2-9C8E-5EA717578935}"/>
              </a:ext>
            </a:extLst>
          </p:cNvPr>
          <p:cNvCxnSpPr>
            <a:cxnSpLocks/>
            <a:stCxn id="11" idx="3"/>
          </p:cNvCxnSpPr>
          <p:nvPr/>
        </p:nvCxnSpPr>
        <p:spPr>
          <a:xfrm>
            <a:off x="4915004" y="2348812"/>
            <a:ext cx="769622" cy="3175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8">
            <a:extLst>
              <a:ext uri="{FF2B5EF4-FFF2-40B4-BE49-F238E27FC236}">
                <a16:creationId xmlns:a16="http://schemas.microsoft.com/office/drawing/2014/main" id="{E5F33287-5C38-8049-D884-49D3B6281CB6}"/>
              </a:ext>
            </a:extLst>
          </p:cNvPr>
          <p:cNvSpPr txBox="1"/>
          <p:nvPr/>
        </p:nvSpPr>
        <p:spPr>
          <a:xfrm>
            <a:off x="7257592" y="1571174"/>
            <a:ext cx="10823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000" dirty="0"/>
              <a:t>output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705B560-8377-3DF4-8448-B27668097501}"/>
              </a:ext>
            </a:extLst>
          </p:cNvPr>
          <p:cNvSpPr>
            <a:spLocks/>
          </p:cNvSpPr>
          <p:nvPr/>
        </p:nvSpPr>
        <p:spPr>
          <a:xfrm>
            <a:off x="7265504" y="1983479"/>
            <a:ext cx="1074461" cy="71280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400" dirty="0">
              <a:solidFill>
                <a:schemeClr val="accent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9200F80-9B96-3C06-28F4-4EFD49B1F1DD}"/>
                  </a:ext>
                </a:extLst>
              </p:cNvPr>
              <p:cNvSpPr/>
              <p:nvPr/>
            </p:nvSpPr>
            <p:spPr>
              <a:xfrm>
                <a:off x="5673109" y="1983479"/>
                <a:ext cx="817200" cy="712800"/>
              </a:xfrm>
              <a:prstGeom prst="rect">
                <a:avLst/>
              </a:prstGeom>
              <a:solidFill>
                <a:srgbClr val="F6B7BF"/>
              </a:solidFill>
              <a:ln w="19050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9200F80-9B96-3C06-28F4-4EFD49B1F1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3109" y="1983479"/>
                <a:ext cx="817200" cy="7128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19050"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CDC645E-3B43-BD2C-0F5C-A760136FA148}"/>
              </a:ext>
            </a:extLst>
          </p:cNvPr>
          <p:cNvCxnSpPr>
            <a:cxnSpLocks/>
            <a:stCxn id="15" idx="3"/>
            <a:endCxn id="14" idx="1"/>
          </p:cNvCxnSpPr>
          <p:nvPr/>
        </p:nvCxnSpPr>
        <p:spPr>
          <a:xfrm>
            <a:off x="6490309" y="2339879"/>
            <a:ext cx="775195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3BEF525-E5E6-BE52-5A34-5806D8EDA07B}"/>
              </a:ext>
            </a:extLst>
          </p:cNvPr>
          <p:cNvSpPr txBox="1"/>
          <p:nvPr/>
        </p:nvSpPr>
        <p:spPr>
          <a:xfrm>
            <a:off x="4921339" y="1836102"/>
            <a:ext cx="763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54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DB026439-4C56-9C5F-0863-6B6FBCD754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0431" y="3916847"/>
            <a:ext cx="2920237" cy="1432684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38BA53B-236F-B5F6-1672-591272B400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4292" y="3916847"/>
            <a:ext cx="2920237" cy="1438781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E13B59B-B804-E91B-F93B-D681BA1E109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08153" y="3916847"/>
            <a:ext cx="2914141" cy="143878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5087205-B9C1-DDC3-EDB1-64137BAEAEB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23487" y="5437150"/>
            <a:ext cx="621846" cy="652329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5978B33-68DD-380B-54CB-CD7E6F3CE8C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645748" y="5543839"/>
            <a:ext cx="438950" cy="438950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35ADE913-70B8-E4D9-DA2F-016A517EB8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81074" y="5543839"/>
            <a:ext cx="438950" cy="43895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0449C1-BACC-30F7-4285-038457D63EEF}"/>
              </a:ext>
            </a:extLst>
          </p:cNvPr>
          <p:cNvSpPr txBox="1"/>
          <p:nvPr/>
        </p:nvSpPr>
        <p:spPr>
          <a:xfrm>
            <a:off x="7406220" y="2117979"/>
            <a:ext cx="7930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chemeClr val="accent6"/>
                </a:solidFill>
              </a:rPr>
              <a:t>51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BC00337-F44A-8B9E-F6B3-69FA6B3C3DBB}"/>
              </a:ext>
            </a:extLst>
          </p:cNvPr>
          <p:cNvSpPr txBox="1"/>
          <p:nvPr/>
        </p:nvSpPr>
        <p:spPr>
          <a:xfrm>
            <a:off x="1824312" y="3430064"/>
            <a:ext cx="752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E1230C7-368E-0A95-FBEC-7A933B166C54}"/>
              </a:ext>
            </a:extLst>
          </p:cNvPr>
          <p:cNvSpPr txBox="1"/>
          <p:nvPr/>
        </p:nvSpPr>
        <p:spPr>
          <a:xfrm>
            <a:off x="5158173" y="3430064"/>
            <a:ext cx="752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E974103-2351-D073-50B5-3BEB5A9FDFA6}"/>
              </a:ext>
            </a:extLst>
          </p:cNvPr>
          <p:cNvSpPr txBox="1"/>
          <p:nvPr/>
        </p:nvSpPr>
        <p:spPr>
          <a:xfrm>
            <a:off x="8488986" y="3430064"/>
            <a:ext cx="7524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C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514482" y="-6421"/>
            <a:ext cx="695325" cy="65532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525" y="6340632"/>
            <a:ext cx="12181475" cy="52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29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indefinite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" dur="indefinite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indefinite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4" dur="indefinite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/>
    </p:bldLst>
  </p:timing>
</p:sld>
</file>

<file path=ppt/theme/theme1.xml><?xml version="1.0" encoding="utf-8"?>
<a:theme xmlns:a="http://schemas.openxmlformats.org/drawingml/2006/main" name="Title">
  <a:themeElements>
    <a:clrScheme name="WRE">
      <a:dk1>
        <a:srgbClr val="002F66"/>
      </a:dk1>
      <a:lt1>
        <a:srgbClr val="FFFFFF"/>
      </a:lt1>
      <a:dk2>
        <a:srgbClr val="002E67"/>
      </a:dk2>
      <a:lt2>
        <a:srgbClr val="F6F8F8"/>
      </a:lt2>
      <a:accent1>
        <a:srgbClr val="00ECC2"/>
      </a:accent1>
      <a:accent2>
        <a:srgbClr val="00A3AE"/>
      </a:accent2>
      <a:accent3>
        <a:srgbClr val="E3F200"/>
      </a:accent3>
      <a:accent4>
        <a:srgbClr val="FFEC13"/>
      </a:accent4>
      <a:accent5>
        <a:srgbClr val="FF8060"/>
      </a:accent5>
      <a:accent6>
        <a:srgbClr val="FF3D6B"/>
      </a:accent6>
      <a:hlink>
        <a:srgbClr val="00A3AF"/>
      </a:hlink>
      <a:folHlink>
        <a:srgbClr val="FF3D6C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ain content">
  <a:themeElements>
    <a:clrScheme name="WRE">
      <a:dk1>
        <a:srgbClr val="002F66"/>
      </a:dk1>
      <a:lt1>
        <a:srgbClr val="FFFFFF"/>
      </a:lt1>
      <a:dk2>
        <a:srgbClr val="002E67"/>
      </a:dk2>
      <a:lt2>
        <a:srgbClr val="F6F8F8"/>
      </a:lt2>
      <a:accent1>
        <a:srgbClr val="00ECC2"/>
      </a:accent1>
      <a:accent2>
        <a:srgbClr val="00A3AE"/>
      </a:accent2>
      <a:accent3>
        <a:srgbClr val="E3F200"/>
      </a:accent3>
      <a:accent4>
        <a:srgbClr val="FFEC13"/>
      </a:accent4>
      <a:accent5>
        <a:srgbClr val="FF8060"/>
      </a:accent5>
      <a:accent6>
        <a:srgbClr val="FF3D6B"/>
      </a:accent6>
      <a:hlink>
        <a:srgbClr val="00A3AF"/>
      </a:hlink>
      <a:folHlink>
        <a:srgbClr val="FF3D6C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2400" dirty="0" smtClean="0">
            <a:solidFill>
              <a:schemeClr val="accent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9e213f7-a068-4185-ae5b-85aa76b56dbd">
      <Terms xmlns="http://schemas.microsoft.com/office/infopath/2007/PartnerControls"/>
    </lcf76f155ced4ddcb4097134ff3c332f>
    <TaxCatchAll xmlns="1773a752-338d-48d4-aab1-fb5d939e1fa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A83C08F509004195E669DF9A9C9259" ma:contentTypeVersion="17" ma:contentTypeDescription="Create a new document." ma:contentTypeScope="" ma:versionID="1a5136a60aff216106da2ccdb151ada9">
  <xsd:schema xmlns:xsd="http://www.w3.org/2001/XMLSchema" xmlns:xs="http://www.w3.org/2001/XMLSchema" xmlns:p="http://schemas.microsoft.com/office/2006/metadata/properties" xmlns:ns2="e9e213f7-a068-4185-ae5b-85aa76b56dbd" xmlns:ns3="1773a752-338d-48d4-aab1-fb5d939e1fab" targetNamespace="http://schemas.microsoft.com/office/2006/metadata/properties" ma:root="true" ma:fieldsID="14acb7f297127d6d22299ad8d45daa01" ns2:_="" ns3:_="">
    <xsd:import namespace="e9e213f7-a068-4185-ae5b-85aa76b56dbd"/>
    <xsd:import namespace="1773a752-338d-48d4-aab1-fb5d939e1f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213f7-a068-4185-ae5b-85aa76b5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4e39eeca-e11e-443b-89bb-da0dc5931c3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3a752-338d-48d4-aab1-fb5d939e1fab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1fc8d919-2f88-41be-947b-ae89298163c3}" ma:internalName="TaxCatchAll" ma:showField="CatchAllData" ma:web="1773a752-338d-48d4-aab1-fb5d939e1f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3D907C-33B8-487A-BA75-7D230929FB7F}">
  <ds:schemaRefs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purl.org/dc/elements/1.1/"/>
    <ds:schemaRef ds:uri="1773a752-338d-48d4-aab1-fb5d939e1fab"/>
    <ds:schemaRef ds:uri="e9e213f7-a068-4185-ae5b-85aa76b56dbd"/>
    <ds:schemaRef ds:uri="http://www.w3.org/XML/1998/namespace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6409F393-B98A-4502-B408-8EA25560BB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DDE3DB3-3FEC-4A95-8CE5-06622766F6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e213f7-a068-4185-ae5b-85aa76b56dbd"/>
    <ds:schemaRef ds:uri="1773a752-338d-48d4-aab1-fb5d939e1f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853</Words>
  <Application>Microsoft Office PowerPoint</Application>
  <PresentationFormat>Widescreen</PresentationFormat>
  <Paragraphs>415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</vt:lpstr>
      <vt:lpstr>Aptos (Body)</vt:lpstr>
      <vt:lpstr>Arial</vt:lpstr>
      <vt:lpstr>Calibri</vt:lpstr>
      <vt:lpstr>Cambria Math</vt:lpstr>
      <vt:lpstr>Title</vt:lpstr>
      <vt:lpstr>Main content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Peel</dc:creator>
  <cp:lastModifiedBy>Mr S Tokarski - MAT Staff</cp:lastModifiedBy>
  <cp:revision>18</cp:revision>
  <dcterms:created xsi:type="dcterms:W3CDTF">2024-11-04T09:41:02Z</dcterms:created>
  <dcterms:modified xsi:type="dcterms:W3CDTF">2025-06-27T09:31:28Z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0x01010091A83C08F509004195E669DF9A9C9259</vt:lpwstr>
  </property>
  <property fmtid="{D5CDD505-2E9C-101B-9397-08002B2CF9AE}" pid="3" name="MediaServiceImageTags">
    <vt:lpwstr/>
  </property>
</Properties>
</file>