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33"/>
  </p:notesMasterIdLst>
  <p:sldIdLst>
    <p:sldId id="403" r:id="rId4"/>
    <p:sldId id="404" r:id="rId5"/>
    <p:sldId id="271" r:id="rId6"/>
    <p:sldId id="392"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02" r:id="rId24"/>
    <p:sldId id="426" r:id="rId25"/>
    <p:sldId id="427" r:id="rId26"/>
    <p:sldId id="423" r:id="rId27"/>
    <p:sldId id="422" r:id="rId28"/>
    <p:sldId id="389" r:id="rId29"/>
    <p:sldId id="397" r:id="rId30"/>
    <p:sldId id="338" r:id="rId31"/>
    <p:sldId id="4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ing knowledge" id="{DA982D48-425D-411C-8F86-039B30F766AD}">
          <p14:sldIdLst>
            <p14:sldId id="403"/>
            <p14:sldId id="404"/>
            <p14:sldId id="271"/>
            <p14:sldId id="392"/>
            <p14:sldId id="405"/>
            <p14:sldId id="406"/>
            <p14:sldId id="407"/>
            <p14:sldId id="408"/>
            <p14:sldId id="409"/>
            <p14:sldId id="410"/>
            <p14:sldId id="411"/>
            <p14:sldId id="412"/>
            <p14:sldId id="413"/>
            <p14:sldId id="414"/>
            <p14:sldId id="415"/>
            <p14:sldId id="416"/>
            <p14:sldId id="417"/>
            <p14:sldId id="418"/>
            <p14:sldId id="419"/>
            <p14:sldId id="420"/>
            <p14:sldId id="402"/>
            <p14:sldId id="426"/>
            <p14:sldId id="427"/>
            <p14:sldId id="423"/>
            <p14:sldId id="422"/>
          </p14:sldIdLst>
        </p14:section>
        <p14:section name="Instruct" id="{E86037A0-B5C8-4FAB-9281-94B28A78B236}">
          <p14:sldIdLst>
            <p14:sldId id="389"/>
            <p14:sldId id="397"/>
            <p14:sldId id="338"/>
            <p14:sldId id="421"/>
          </p14:sldIdLst>
        </p14:section>
        <p14:section name="Worksheets" id="{BFB30D6C-3CD9-4824-B91A-531A35B907A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31ED6-56A5-4597-8A84-9035DE291AB0}"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B9E3D-0F17-4B54-988A-04C793854693}" type="slidenum">
              <a:rPr lang="en-GB" smtClean="0"/>
              <a:t>‹#›</a:t>
            </a:fld>
            <a:endParaRPr lang="en-GB"/>
          </a:p>
        </p:txBody>
      </p:sp>
    </p:spTree>
    <p:extLst>
      <p:ext uri="{BB962C8B-B14F-4D97-AF65-F5344CB8AC3E}">
        <p14:creationId xmlns:p14="http://schemas.microsoft.com/office/powerpoint/2010/main" val="391397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4</a:t>
            </a:fld>
            <a:endParaRPr lang="en-GB" dirty="0"/>
          </a:p>
        </p:txBody>
      </p:sp>
    </p:spTree>
    <p:extLst>
      <p:ext uri="{BB962C8B-B14F-4D97-AF65-F5344CB8AC3E}">
        <p14:creationId xmlns:p14="http://schemas.microsoft.com/office/powerpoint/2010/main" val="110105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007586-5936-4F1B-BE0B-8C7CAC2BFC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99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8514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1391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27/06/2025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47868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7945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0965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94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289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4562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833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722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05766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854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814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1245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8027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728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5507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890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1364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22505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48346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0929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77194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89297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7161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78874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1076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116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2244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4414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7962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9763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15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2"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257733984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886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image" Target="../media/image72.png"/><Relationship Id="rId16" Type="http://schemas.openxmlformats.org/officeDocument/2006/relationships/image" Target="../media/image86.png"/><Relationship Id="rId1" Type="http://schemas.openxmlformats.org/officeDocument/2006/relationships/slideLayout" Target="../slideLayouts/slideLayout1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40.png"/><Relationship Id="rId16" Type="http://schemas.openxmlformats.org/officeDocument/2006/relationships/image" Target="../media/image108.png"/><Relationship Id="rId1" Type="http://schemas.openxmlformats.org/officeDocument/2006/relationships/slideLayout" Target="../slideLayouts/slideLayout13.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2.png"/><Relationship Id="rId7" Type="http://schemas.openxmlformats.org/officeDocument/2006/relationships/image" Target="../media/image56.png"/><Relationship Id="rId12"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13.xml"/><Relationship Id="rId6" Type="http://schemas.openxmlformats.org/officeDocument/2006/relationships/image" Target="../media/image115.png"/><Relationship Id="rId11" Type="http://schemas.openxmlformats.org/officeDocument/2006/relationships/image" Target="../media/image119.png"/><Relationship Id="rId5" Type="http://schemas.openxmlformats.org/officeDocument/2006/relationships/image" Target="../media/image114.png"/><Relationship Id="rId10" Type="http://schemas.openxmlformats.org/officeDocument/2006/relationships/image" Target="../media/image118.png"/><Relationship Id="rId4" Type="http://schemas.openxmlformats.org/officeDocument/2006/relationships/image" Target="../media/image113.png"/><Relationship Id="rId9" Type="http://schemas.openxmlformats.org/officeDocument/2006/relationships/image" Target="../media/image117.png"/></Relationships>
</file>

<file path=ppt/slides/_rels/slide1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8.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13.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1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13.x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13.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49.png"/></Relationships>
</file>

<file path=ppt/slides/_rels/slide21.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png"/><Relationship Id="rId1" Type="http://schemas.openxmlformats.org/officeDocument/2006/relationships/slideLayout" Target="../slideLayouts/slideLayout10.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 Id="rId9" Type="http://schemas.openxmlformats.org/officeDocument/2006/relationships/image" Target="../media/image169.png"/></Relationships>
</file>

<file path=ppt/slides/_rels/slide22.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10.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 Id="rId9" Type="http://schemas.openxmlformats.org/officeDocument/2006/relationships/image" Target="../media/image177.png"/></Relationships>
</file>

<file path=ppt/slides/_rels/slide23.xml.rels><?xml version="1.0" encoding="UTF-8" standalone="yes"?>
<Relationships xmlns="http://schemas.openxmlformats.org/package/2006/relationships"><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10.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24.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18" Type="http://schemas.openxmlformats.org/officeDocument/2006/relationships/image" Target="../media/image201.png"/><Relationship Id="rId3" Type="http://schemas.openxmlformats.org/officeDocument/2006/relationships/image" Target="../media/image185.png"/><Relationship Id="rId21" Type="http://schemas.openxmlformats.org/officeDocument/2006/relationships/image" Target="../media/image204.png"/><Relationship Id="rId7" Type="http://schemas.openxmlformats.org/officeDocument/2006/relationships/image" Target="../media/image190.png"/><Relationship Id="rId12" Type="http://schemas.openxmlformats.org/officeDocument/2006/relationships/image" Target="../media/image195.png"/><Relationship Id="rId17" Type="http://schemas.openxmlformats.org/officeDocument/2006/relationships/image" Target="../media/image200.png"/><Relationship Id="rId25" Type="http://schemas.openxmlformats.org/officeDocument/2006/relationships/image" Target="../media/image208.png"/><Relationship Id="rId2" Type="http://schemas.openxmlformats.org/officeDocument/2006/relationships/image" Target="../media/image186.png"/><Relationship Id="rId16" Type="http://schemas.openxmlformats.org/officeDocument/2006/relationships/image" Target="../media/image199.png"/><Relationship Id="rId20" Type="http://schemas.openxmlformats.org/officeDocument/2006/relationships/image" Target="../media/image203.png"/><Relationship Id="rId1" Type="http://schemas.openxmlformats.org/officeDocument/2006/relationships/slideLayout" Target="../slideLayouts/slideLayout10.xml"/><Relationship Id="rId6" Type="http://schemas.openxmlformats.org/officeDocument/2006/relationships/image" Target="../media/image189.png"/><Relationship Id="rId11" Type="http://schemas.openxmlformats.org/officeDocument/2006/relationships/image" Target="../media/image194.png"/><Relationship Id="rId24" Type="http://schemas.openxmlformats.org/officeDocument/2006/relationships/image" Target="../media/image207.png"/><Relationship Id="rId5" Type="http://schemas.openxmlformats.org/officeDocument/2006/relationships/image" Target="../media/image188.png"/><Relationship Id="rId15" Type="http://schemas.openxmlformats.org/officeDocument/2006/relationships/image" Target="../media/image198.png"/><Relationship Id="rId23" Type="http://schemas.openxmlformats.org/officeDocument/2006/relationships/image" Target="../media/image206.png"/><Relationship Id="rId10" Type="http://schemas.openxmlformats.org/officeDocument/2006/relationships/image" Target="../media/image193.png"/><Relationship Id="rId19" Type="http://schemas.openxmlformats.org/officeDocument/2006/relationships/image" Target="../media/image202.png"/><Relationship Id="rId4" Type="http://schemas.openxmlformats.org/officeDocument/2006/relationships/image" Target="../media/image187.png"/><Relationship Id="rId9" Type="http://schemas.openxmlformats.org/officeDocument/2006/relationships/image" Target="../media/image192.png"/><Relationship Id="rId14" Type="http://schemas.openxmlformats.org/officeDocument/2006/relationships/image" Target="../media/image197.png"/><Relationship Id="rId22" Type="http://schemas.openxmlformats.org/officeDocument/2006/relationships/image" Target="../media/image20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2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DB7CD0-23F5-209A-9976-ACE7E6EF5617}"/>
              </a:ext>
            </a:extLst>
          </p:cNvPr>
          <p:cNvSpPr txBox="1"/>
          <p:nvPr/>
        </p:nvSpPr>
        <p:spPr>
          <a:xfrm>
            <a:off x="1921565" y="357809"/>
            <a:ext cx="7580574" cy="461665"/>
          </a:xfrm>
          <a:prstGeom prst="rect">
            <a:avLst/>
          </a:prstGeom>
          <a:noFill/>
        </p:spPr>
        <p:txBody>
          <a:bodyPr wrap="square" rtlCol="0">
            <a:spAutoFit/>
          </a:bodyPr>
          <a:lstStyle/>
          <a:p>
            <a:r>
              <a:rPr lang="en-GB" sz="2400"/>
              <a:t>1) Complete the function machine.</a:t>
            </a:r>
          </a:p>
        </p:txBody>
      </p:sp>
      <p:sp>
        <p:nvSpPr>
          <p:cNvPr id="2" name="TextBox 1">
            <a:extLst>
              <a:ext uri="{FF2B5EF4-FFF2-40B4-BE49-F238E27FC236}">
                <a16:creationId xmlns:a16="http://schemas.microsoft.com/office/drawing/2014/main" id="{E858F443-1372-4381-6750-1BC2108DEC9E}"/>
              </a:ext>
            </a:extLst>
          </p:cNvPr>
          <p:cNvSpPr txBox="1"/>
          <p:nvPr/>
        </p:nvSpPr>
        <p:spPr>
          <a:xfrm>
            <a:off x="1921564" y="2684823"/>
            <a:ext cx="8081418" cy="461665"/>
          </a:xfrm>
          <a:prstGeom prst="rect">
            <a:avLst/>
          </a:prstGeom>
          <a:noFill/>
        </p:spPr>
        <p:txBody>
          <a:bodyPr wrap="square" rtlCol="0">
            <a:spAutoFit/>
          </a:bodyPr>
          <a:lstStyle/>
          <a:p>
            <a:r>
              <a:rPr lang="en-GB" sz="2400" dirty="0"/>
              <a:t>2) Write the next term in the sequence.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B76C6E-AA95-5EC3-35AD-4CCDF7F84236}"/>
                  </a:ext>
                </a:extLst>
              </p:cNvPr>
              <p:cNvSpPr txBox="1"/>
              <p:nvPr/>
            </p:nvSpPr>
            <p:spPr>
              <a:xfrm>
                <a:off x="1930801" y="6037670"/>
                <a:ext cx="7762459" cy="461665"/>
              </a:xfrm>
              <a:prstGeom prst="rect">
                <a:avLst/>
              </a:prstGeom>
              <a:noFill/>
            </p:spPr>
            <p:txBody>
              <a:bodyPr wrap="square" rtlCol="0">
                <a:spAutoFit/>
              </a:bodyPr>
              <a:lstStyle/>
              <a:p>
                <a:r>
                  <a:rPr lang="en-GB" sz="2400" dirty="0"/>
                  <a:t>4) Work out 13</a:t>
                </a:r>
                <a14:m>
                  <m:oMath xmlns:m="http://schemas.openxmlformats.org/officeDocument/2006/math">
                    <m:r>
                      <a:rPr lang="en-GB" sz="2400">
                        <a:latin typeface="Cambria Math" panose="02040503050406030204" pitchFamily="18" charset="0"/>
                      </a:rPr>
                      <m:t> </m:t>
                    </m:r>
                    <m:r>
                      <a:rPr lang="en-GB" sz="2400" i="1">
                        <a:latin typeface="Cambria Math" panose="02040503050406030204" pitchFamily="18" charset="0"/>
                      </a:rPr>
                      <m:t>×</m:t>
                    </m:r>
                  </m:oMath>
                </a14:m>
                <a:r>
                  <a:rPr lang="en-GB" sz="2400" dirty="0"/>
                  <a:t> 10</a:t>
                </a:r>
              </a:p>
            </p:txBody>
          </p:sp>
        </mc:Choice>
        <mc:Fallback xmlns="">
          <p:sp>
            <p:nvSpPr>
              <p:cNvPr id="14" name="TextBox 13">
                <a:extLst>
                  <a:ext uri="{FF2B5EF4-FFF2-40B4-BE49-F238E27FC236}">
                    <a16:creationId xmlns:a16="http://schemas.microsoft.com/office/drawing/2014/main" id="{1AB76C6E-AA95-5EC3-35AD-4CCDF7F84236}"/>
                  </a:ext>
                </a:extLst>
              </p:cNvPr>
              <p:cNvSpPr txBox="1">
                <a:spLocks noRot="1" noChangeAspect="1" noMove="1" noResize="1" noEditPoints="1" noAdjustHandles="1" noChangeArrowheads="1" noChangeShapeType="1" noTextEdit="1"/>
              </p:cNvSpPr>
              <p:nvPr/>
            </p:nvSpPr>
            <p:spPr>
              <a:xfrm>
                <a:off x="1930801" y="6037670"/>
                <a:ext cx="7762459" cy="461665"/>
              </a:xfrm>
              <a:prstGeom prst="rect">
                <a:avLst/>
              </a:prstGeom>
              <a:blipFill>
                <a:blip r:embed="rId2"/>
                <a:stretch>
                  <a:fillRect l="-1257" t="-10526" b="-28947"/>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154AEC82-4F43-90C8-7269-2B716C4D5FF8}"/>
              </a:ext>
            </a:extLst>
          </p:cNvPr>
          <p:cNvSpPr txBox="1"/>
          <p:nvPr/>
        </p:nvSpPr>
        <p:spPr>
          <a:xfrm>
            <a:off x="2260232" y="3229540"/>
            <a:ext cx="2162772" cy="461665"/>
          </a:xfrm>
          <a:prstGeom prst="rect">
            <a:avLst/>
          </a:prstGeom>
          <a:noFill/>
        </p:spPr>
        <p:txBody>
          <a:bodyPr wrap="none" rtlCol="0">
            <a:spAutoFit/>
          </a:bodyPr>
          <a:lstStyle/>
          <a:p>
            <a:pPr algn="l"/>
            <a:r>
              <a:rPr lang="en-GB" sz="2400" dirty="0"/>
              <a:t>5, 9, 13, 17, ___</a:t>
            </a:r>
          </a:p>
        </p:txBody>
      </p:sp>
      <p:sp>
        <p:nvSpPr>
          <p:cNvPr id="26" name="TextBox 25">
            <a:extLst>
              <a:ext uri="{FF2B5EF4-FFF2-40B4-BE49-F238E27FC236}">
                <a16:creationId xmlns:a16="http://schemas.microsoft.com/office/drawing/2014/main" id="{8A613EF9-EB3E-11CA-3CA0-3D8147B28F54}"/>
              </a:ext>
            </a:extLst>
          </p:cNvPr>
          <p:cNvSpPr txBox="1"/>
          <p:nvPr/>
        </p:nvSpPr>
        <p:spPr>
          <a:xfrm>
            <a:off x="7415768" y="6037670"/>
            <a:ext cx="651140" cy="461665"/>
          </a:xfrm>
          <a:prstGeom prst="rect">
            <a:avLst/>
          </a:prstGeom>
          <a:noFill/>
        </p:spPr>
        <p:txBody>
          <a:bodyPr wrap="none" rtlCol="0">
            <a:spAutoFit/>
          </a:bodyPr>
          <a:lstStyle/>
          <a:p>
            <a:pPr algn="l"/>
            <a:r>
              <a:rPr lang="en-GB" sz="2400" dirty="0">
                <a:solidFill>
                  <a:srgbClr val="FF3D6B"/>
                </a:solidFill>
              </a:rPr>
              <a:t>130</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375EA6A-CD55-FE02-C4CF-71361A64E11E}"/>
                  </a:ext>
                </a:extLst>
              </p:cNvPr>
              <p:cNvSpPr txBox="1"/>
              <p:nvPr/>
            </p:nvSpPr>
            <p:spPr>
              <a:xfrm>
                <a:off x="1921566" y="4478304"/>
                <a:ext cx="3790387" cy="616964"/>
              </a:xfrm>
              <a:prstGeom prst="rect">
                <a:avLst/>
              </a:prstGeom>
              <a:noFill/>
            </p:spPr>
            <p:txBody>
              <a:bodyPr wrap="square" rtlCol="0">
                <a:spAutoFit/>
              </a:bodyPr>
              <a:lstStyle/>
              <a:p>
                <a:r>
                  <a:rPr lang="en-GB" sz="2400" dirty="0"/>
                  <a:t>3) Write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23</m:t>
                        </m:r>
                      </m:num>
                      <m:den>
                        <m:r>
                          <a:rPr lang="en-GB" sz="2400" i="1">
                            <a:latin typeface="Cambria Math" panose="02040503050406030204" pitchFamily="18" charset="0"/>
                          </a:rPr>
                          <m:t>100</m:t>
                        </m:r>
                      </m:den>
                    </m:f>
                  </m:oMath>
                </a14:m>
                <a:r>
                  <a:rPr lang="en-GB" sz="2400" dirty="0"/>
                  <a:t> as a percentage.</a:t>
                </a:r>
              </a:p>
            </p:txBody>
          </p:sp>
        </mc:Choice>
        <mc:Fallback xmlns="">
          <p:sp>
            <p:nvSpPr>
              <p:cNvPr id="15" name="TextBox 14">
                <a:extLst>
                  <a:ext uri="{FF2B5EF4-FFF2-40B4-BE49-F238E27FC236}">
                    <a16:creationId xmlns:a16="http://schemas.microsoft.com/office/drawing/2014/main" id="{0375EA6A-CD55-FE02-C4CF-71361A64E11E}"/>
                  </a:ext>
                </a:extLst>
              </p:cNvPr>
              <p:cNvSpPr txBox="1">
                <a:spLocks noRot="1" noChangeAspect="1" noMove="1" noResize="1" noEditPoints="1" noAdjustHandles="1" noChangeArrowheads="1" noChangeShapeType="1" noTextEdit="1"/>
              </p:cNvSpPr>
              <p:nvPr/>
            </p:nvSpPr>
            <p:spPr>
              <a:xfrm>
                <a:off x="1921566" y="4478304"/>
                <a:ext cx="3790387" cy="616964"/>
              </a:xfrm>
              <a:prstGeom prst="rect">
                <a:avLst/>
              </a:prstGeom>
              <a:blipFill>
                <a:blip r:embed="rId3"/>
                <a:stretch>
                  <a:fillRect l="-2412" r="-804" b="-9901"/>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BC7E2791-2727-1FA9-3902-7D363FEC5C22}"/>
              </a:ext>
            </a:extLst>
          </p:cNvPr>
          <p:cNvSpPr txBox="1"/>
          <p:nvPr/>
        </p:nvSpPr>
        <p:spPr>
          <a:xfrm>
            <a:off x="7415768" y="4555955"/>
            <a:ext cx="715260" cy="461665"/>
          </a:xfrm>
          <a:prstGeom prst="rect">
            <a:avLst/>
          </a:prstGeom>
          <a:noFill/>
        </p:spPr>
        <p:txBody>
          <a:bodyPr wrap="none" rtlCol="0">
            <a:spAutoFit/>
          </a:bodyPr>
          <a:lstStyle/>
          <a:p>
            <a:pPr algn="l"/>
            <a:r>
              <a:rPr lang="en-GB" sz="2400" dirty="0">
                <a:solidFill>
                  <a:srgbClr val="FF3D6B"/>
                </a:solidFill>
              </a:rPr>
              <a:t>23%</a:t>
            </a:r>
          </a:p>
        </p:txBody>
      </p:sp>
      <p:sp>
        <p:nvSpPr>
          <p:cNvPr id="17" name="TextBox 7">
            <a:extLst>
              <a:ext uri="{FF2B5EF4-FFF2-40B4-BE49-F238E27FC236}">
                <a16:creationId xmlns:a16="http://schemas.microsoft.com/office/drawing/2014/main" id="{AE261FD1-A711-9214-F97C-2FDE962A96A2}"/>
              </a:ext>
            </a:extLst>
          </p:cNvPr>
          <p:cNvSpPr txBox="1"/>
          <p:nvPr/>
        </p:nvSpPr>
        <p:spPr>
          <a:xfrm>
            <a:off x="4064000" y="757919"/>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7" name="TextBox 8">
            <a:extLst>
              <a:ext uri="{FF2B5EF4-FFF2-40B4-BE49-F238E27FC236}">
                <a16:creationId xmlns:a16="http://schemas.microsoft.com/office/drawing/2014/main" id="{92957ECB-56E4-D60A-71F0-423021F29BFB}"/>
              </a:ext>
            </a:extLst>
          </p:cNvPr>
          <p:cNvSpPr txBox="1"/>
          <p:nvPr/>
        </p:nvSpPr>
        <p:spPr>
          <a:xfrm>
            <a:off x="6452260" y="757919"/>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p:sp>
        <p:nvSpPr>
          <p:cNvPr id="29" name="Rectangle 28">
            <a:extLst>
              <a:ext uri="{FF2B5EF4-FFF2-40B4-BE49-F238E27FC236}">
                <a16:creationId xmlns:a16="http://schemas.microsoft.com/office/drawing/2014/main" id="{59A082F1-29E7-30FC-5C31-849031832F67}"/>
              </a:ext>
            </a:extLst>
          </p:cNvPr>
          <p:cNvSpPr>
            <a:spLocks/>
          </p:cNvSpPr>
          <p:nvPr/>
        </p:nvSpPr>
        <p:spPr>
          <a:xfrm>
            <a:off x="4151313" y="1170224"/>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6</a:t>
            </a:r>
          </a:p>
        </p:txBody>
      </p:sp>
      <p:sp>
        <p:nvSpPr>
          <p:cNvPr id="30" name="Rectangle 29">
            <a:extLst>
              <a:ext uri="{FF2B5EF4-FFF2-40B4-BE49-F238E27FC236}">
                <a16:creationId xmlns:a16="http://schemas.microsoft.com/office/drawing/2014/main" id="{77B164C2-AB9E-3992-4959-9EA1ED33EA33}"/>
              </a:ext>
            </a:extLst>
          </p:cNvPr>
          <p:cNvSpPr>
            <a:spLocks/>
          </p:cNvSpPr>
          <p:nvPr/>
        </p:nvSpPr>
        <p:spPr>
          <a:xfrm>
            <a:off x="6663263" y="1170224"/>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30</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2692313B-F5FD-410B-0B52-48F2260BF90C}"/>
                  </a:ext>
                </a:extLst>
              </p:cNvPr>
              <p:cNvSpPr/>
              <p:nvPr/>
            </p:nvSpPr>
            <p:spPr>
              <a:xfrm>
                <a:off x="5404113" y="1170224"/>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5</a:t>
                </a:r>
              </a:p>
            </p:txBody>
          </p:sp>
        </mc:Choice>
        <mc:Fallback xmlns="">
          <p:sp>
            <p:nvSpPr>
              <p:cNvPr id="31" name="Rectangle 30">
                <a:extLst>
                  <a:ext uri="{FF2B5EF4-FFF2-40B4-BE49-F238E27FC236}">
                    <a16:creationId xmlns:a16="http://schemas.microsoft.com/office/drawing/2014/main" id="{2692313B-F5FD-410B-0B52-48F2260BF90C}"/>
                  </a:ext>
                </a:extLst>
              </p:cNvPr>
              <p:cNvSpPr>
                <a:spLocks noRot="1" noChangeAspect="1" noMove="1" noResize="1" noEditPoints="1" noAdjustHandles="1" noChangeArrowheads="1" noChangeShapeType="1" noTextEdit="1"/>
              </p:cNvSpPr>
              <p:nvPr/>
            </p:nvSpPr>
            <p:spPr>
              <a:xfrm>
                <a:off x="5404113" y="1170224"/>
                <a:ext cx="712800" cy="712800"/>
              </a:xfrm>
              <a:prstGeom prst="rect">
                <a:avLst/>
              </a:prstGeom>
              <a:blipFill>
                <a:blip r:embed="rId4"/>
                <a:stretch>
                  <a:fillRect r="-5042"/>
                </a:stretch>
              </a:blipFill>
              <a:ln w="19050">
                <a:solidFill>
                  <a:schemeClr val="tx2"/>
                </a:solidFill>
              </a:ln>
            </p:spPr>
            <p:txBody>
              <a:bodyPr/>
              <a:lstStyle/>
              <a:p>
                <a:r>
                  <a:rPr lang="en-GB">
                    <a:noFill/>
                  </a:rPr>
                  <a:t> </a:t>
                </a:r>
              </a:p>
            </p:txBody>
          </p:sp>
        </mc:Fallback>
      </mc:AlternateContent>
      <p:sp>
        <p:nvSpPr>
          <p:cNvPr id="33" name="Rectangle 32">
            <a:extLst>
              <a:ext uri="{FF2B5EF4-FFF2-40B4-BE49-F238E27FC236}">
                <a16:creationId xmlns:a16="http://schemas.microsoft.com/office/drawing/2014/main" id="{6D2BBB55-2D90-B051-37FD-1FFFC676152C}"/>
              </a:ext>
            </a:extLst>
          </p:cNvPr>
          <p:cNvSpPr/>
          <p:nvPr/>
        </p:nvSpPr>
        <p:spPr>
          <a:xfrm>
            <a:off x="6829713" y="1305194"/>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4E3496D0-261E-16A8-88B7-4F60E0E2909A}"/>
              </a:ext>
            </a:extLst>
          </p:cNvPr>
          <p:cNvCxnSpPr>
            <a:cxnSpLocks/>
          </p:cNvCxnSpPr>
          <p:nvPr/>
        </p:nvCxnSpPr>
        <p:spPr>
          <a:xfrm>
            <a:off x="4864113" y="1528054"/>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1AFAD2D-D94F-3812-44C1-609689C18644}"/>
              </a:ext>
            </a:extLst>
          </p:cNvPr>
          <p:cNvCxnSpPr>
            <a:cxnSpLocks/>
          </p:cNvCxnSpPr>
          <p:nvPr/>
        </p:nvCxnSpPr>
        <p:spPr>
          <a:xfrm>
            <a:off x="6116913" y="1528054"/>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84F5CB3-8DD3-84D9-FDAB-10C8E8AFDEFE}"/>
              </a:ext>
            </a:extLst>
          </p:cNvPr>
          <p:cNvSpPr txBox="1"/>
          <p:nvPr/>
        </p:nvSpPr>
        <p:spPr>
          <a:xfrm>
            <a:off x="3852752" y="3229540"/>
            <a:ext cx="495649" cy="461665"/>
          </a:xfrm>
          <a:prstGeom prst="rect">
            <a:avLst/>
          </a:prstGeom>
          <a:noFill/>
        </p:spPr>
        <p:txBody>
          <a:bodyPr wrap="none" rtlCol="0">
            <a:spAutoFit/>
          </a:bodyPr>
          <a:lstStyle/>
          <a:p>
            <a:pPr algn="l"/>
            <a:r>
              <a:rPr lang="en-GB" sz="2400" dirty="0">
                <a:solidFill>
                  <a:srgbClr val="FF3D6B"/>
                </a:solidFill>
              </a:rPr>
              <a:t>21</a:t>
            </a:r>
          </a:p>
        </p:txBody>
      </p:sp>
      <p:sp>
        <p:nvSpPr>
          <p:cNvPr id="20" name="Text Placeholder 3"/>
          <p:cNvSpPr>
            <a:spLocks noGrp="1"/>
          </p:cNvSpPr>
          <p:nvPr>
            <p:ph type="body" sz="quarter" idx="10"/>
          </p:nvPr>
        </p:nvSpPr>
        <p:spPr>
          <a:xfrm>
            <a:off x="0" y="35850"/>
            <a:ext cx="9099550" cy="488983"/>
          </a:xfrm>
        </p:spPr>
        <p:txBody>
          <a:bodyPr/>
          <a:lstStyle/>
          <a:p>
            <a:r>
              <a:rPr lang="en-GB" dirty="0"/>
              <a:t>Spaced Retrieval</a:t>
            </a:r>
          </a:p>
        </p:txBody>
      </p:sp>
    </p:spTree>
    <p:extLst>
      <p:ext uri="{BB962C8B-B14F-4D97-AF65-F5344CB8AC3E}">
        <p14:creationId xmlns:p14="http://schemas.microsoft.com/office/powerpoint/2010/main" val="4185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3"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B99AB30A-E122-60AF-A82A-A3BCF3D10AF9}"/>
              </a:ext>
            </a:extLst>
          </p:cNvPr>
          <p:cNvCxnSpPr>
            <a:cxnSpLocks/>
          </p:cNvCxnSpPr>
          <p:nvPr/>
        </p:nvCxnSpPr>
        <p:spPr>
          <a:xfrm>
            <a:off x="4446517" y="178766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444017-5953-6CF8-B650-4CC19ADDBE9B}"/>
              </a:ext>
            </a:extLst>
          </p:cNvPr>
          <p:cNvCxnSpPr>
            <a:cxnSpLocks/>
          </p:cNvCxnSpPr>
          <p:nvPr/>
        </p:nvCxnSpPr>
        <p:spPr>
          <a:xfrm>
            <a:off x="5915849" y="178766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60F2F41-3D30-3EAF-E07D-849B25D65DAF}"/>
              </a:ext>
            </a:extLst>
          </p:cNvPr>
          <p:cNvCxnSpPr>
            <a:cxnSpLocks/>
          </p:cNvCxnSpPr>
          <p:nvPr/>
        </p:nvCxnSpPr>
        <p:spPr>
          <a:xfrm>
            <a:off x="4446517" y="31497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A5F058-DAF3-5FD8-8CF2-919F65E7588A}"/>
              </a:ext>
            </a:extLst>
          </p:cNvPr>
          <p:cNvCxnSpPr>
            <a:cxnSpLocks/>
          </p:cNvCxnSpPr>
          <p:nvPr/>
        </p:nvCxnSpPr>
        <p:spPr>
          <a:xfrm>
            <a:off x="5915849" y="31497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FCBA286-AADF-970C-12C6-5600A5A7541C}"/>
              </a:ext>
            </a:extLst>
          </p:cNvPr>
          <p:cNvCxnSpPr>
            <a:cxnSpLocks/>
          </p:cNvCxnSpPr>
          <p:nvPr/>
        </p:nvCxnSpPr>
        <p:spPr>
          <a:xfrm>
            <a:off x="4446517" y="45213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D8186E7-9229-FD35-7A7F-1AEFB1A734BB}"/>
              </a:ext>
            </a:extLst>
          </p:cNvPr>
          <p:cNvCxnSpPr>
            <a:cxnSpLocks/>
          </p:cNvCxnSpPr>
          <p:nvPr/>
        </p:nvCxnSpPr>
        <p:spPr>
          <a:xfrm>
            <a:off x="5915849" y="45213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9693DF-205B-D0AA-D74A-4C9E27A00263}"/>
              </a:ext>
            </a:extLst>
          </p:cNvPr>
          <p:cNvCxnSpPr>
            <a:cxnSpLocks/>
          </p:cNvCxnSpPr>
          <p:nvPr/>
        </p:nvCxnSpPr>
        <p:spPr>
          <a:xfrm>
            <a:off x="4446517" y="588341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CFCEDE-20DF-E251-DF06-EAE5859D56EF}"/>
              </a:ext>
            </a:extLst>
          </p:cNvPr>
          <p:cNvCxnSpPr>
            <a:cxnSpLocks/>
          </p:cNvCxnSpPr>
          <p:nvPr/>
        </p:nvCxnSpPr>
        <p:spPr>
          <a:xfrm>
            <a:off x="5915849" y="588341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9413D717-573B-C161-D244-E5B6310DC001}"/>
              </a:ext>
            </a:extLst>
          </p:cNvPr>
          <p:cNvSpPr txBox="1"/>
          <p:nvPr/>
        </p:nvSpPr>
        <p:spPr>
          <a:xfrm>
            <a:off x="3644830" y="101896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6" name="TextBox 8">
            <a:extLst>
              <a:ext uri="{FF2B5EF4-FFF2-40B4-BE49-F238E27FC236}">
                <a16:creationId xmlns:a16="http://schemas.microsoft.com/office/drawing/2014/main" id="{9F017342-A16D-9480-AB7A-B46BBC32355B}"/>
              </a:ext>
            </a:extLst>
          </p:cNvPr>
          <p:cNvSpPr txBox="1"/>
          <p:nvPr/>
        </p:nvSpPr>
        <p:spPr>
          <a:xfrm>
            <a:off x="6505721" y="1018963"/>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D0F8179-FE41-38E2-EDCD-22C24C9E69EC}"/>
                  </a:ext>
                </a:extLst>
              </p:cNvPr>
              <p:cNvSpPr>
                <a:spLocks/>
              </p:cNvSpPr>
              <p:nvPr/>
            </p:nvSpPr>
            <p:spPr>
              <a:xfrm>
                <a:off x="3732143" y="14312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𝑣</m:t>
                      </m:r>
                    </m:oMath>
                  </m:oMathPara>
                </a14:m>
                <a:endParaRPr lang="en-GB" sz="2400" dirty="0">
                  <a:solidFill>
                    <a:srgbClr val="002B61"/>
                  </a:solidFill>
                </a:endParaRPr>
              </a:p>
            </p:txBody>
          </p:sp>
        </mc:Choice>
        <mc:Fallback xmlns="">
          <p:sp>
            <p:nvSpPr>
              <p:cNvPr id="7" name="Rectangle 6">
                <a:extLst>
                  <a:ext uri="{FF2B5EF4-FFF2-40B4-BE49-F238E27FC236}">
                    <a16:creationId xmlns:a16="http://schemas.microsoft.com/office/drawing/2014/main" id="{ED0F8179-FE41-38E2-EDCD-22C24C9E69EC}"/>
                  </a:ext>
                </a:extLst>
              </p:cNvPr>
              <p:cNvSpPr>
                <a:spLocks noRot="1" noChangeAspect="1" noMove="1" noResize="1" noEditPoints="1" noAdjustHandles="1" noChangeArrowheads="1" noChangeShapeType="1" noTextEdit="1"/>
              </p:cNvSpPr>
              <p:nvPr/>
            </p:nvSpPr>
            <p:spPr>
              <a:xfrm>
                <a:off x="3732143" y="1431268"/>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9B23096-5661-6401-9D69-5CA7B431A5D7}"/>
                  </a:ext>
                </a:extLst>
              </p:cNvPr>
              <p:cNvSpPr>
                <a:spLocks/>
              </p:cNvSpPr>
              <p:nvPr/>
            </p:nvSpPr>
            <p:spPr>
              <a:xfrm>
                <a:off x="6673958" y="14312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9</a:t>
                </a:r>
                <a14:m>
                  <m:oMath xmlns:m="http://schemas.openxmlformats.org/officeDocument/2006/math">
                    <m:r>
                      <a:rPr lang="en-GB" sz="2400" i="1">
                        <a:solidFill>
                          <a:srgbClr val="FF3D6B"/>
                        </a:solidFill>
                        <a:latin typeface="Cambria Math" panose="02040503050406030204" pitchFamily="18" charset="0"/>
                      </a:rPr>
                      <m:t>𝑣</m:t>
                    </m:r>
                  </m:oMath>
                </a14:m>
                <a:endParaRPr lang="en-GB" sz="2400" dirty="0">
                  <a:solidFill>
                    <a:srgbClr val="FF3D6B"/>
                  </a:solidFill>
                </a:endParaRPr>
              </a:p>
            </p:txBody>
          </p:sp>
        </mc:Choice>
        <mc:Fallback xmlns="">
          <p:sp>
            <p:nvSpPr>
              <p:cNvPr id="8" name="Rectangle 7">
                <a:extLst>
                  <a:ext uri="{FF2B5EF4-FFF2-40B4-BE49-F238E27FC236}">
                    <a16:creationId xmlns:a16="http://schemas.microsoft.com/office/drawing/2014/main" id="{E9B23096-5661-6401-9D69-5CA7B431A5D7}"/>
                  </a:ext>
                </a:extLst>
              </p:cNvPr>
              <p:cNvSpPr>
                <a:spLocks noRot="1" noChangeAspect="1" noMove="1" noResize="1" noEditPoints="1" noAdjustHandles="1" noChangeArrowheads="1" noChangeShapeType="1" noTextEdit="1"/>
              </p:cNvSpPr>
              <p:nvPr/>
            </p:nvSpPr>
            <p:spPr>
              <a:xfrm>
                <a:off x="6673958" y="1431268"/>
                <a:ext cx="7128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sp>
        <p:nvSpPr>
          <p:cNvPr id="10" name="Rectangle 9">
            <a:extLst>
              <a:ext uri="{FF2B5EF4-FFF2-40B4-BE49-F238E27FC236}">
                <a16:creationId xmlns:a16="http://schemas.microsoft.com/office/drawing/2014/main" id="{FD3AF84C-08A6-26AE-558B-90A5E83D0394}"/>
              </a:ext>
            </a:extLst>
          </p:cNvPr>
          <p:cNvSpPr/>
          <p:nvPr/>
        </p:nvSpPr>
        <p:spPr>
          <a:xfrm>
            <a:off x="6804691" y="1637328"/>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7">
            <a:extLst>
              <a:ext uri="{FF2B5EF4-FFF2-40B4-BE49-F238E27FC236}">
                <a16:creationId xmlns:a16="http://schemas.microsoft.com/office/drawing/2014/main" id="{387CDEBC-D836-F7E1-F0E4-B54D87DA338E}"/>
              </a:ext>
            </a:extLst>
          </p:cNvPr>
          <p:cNvSpPr txBox="1"/>
          <p:nvPr/>
        </p:nvSpPr>
        <p:spPr>
          <a:xfrm>
            <a:off x="3644830" y="237786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927825AC-B5B9-999C-12F4-D15DC4543351}"/>
              </a:ext>
            </a:extLst>
          </p:cNvPr>
          <p:cNvSpPr txBox="1"/>
          <p:nvPr/>
        </p:nvSpPr>
        <p:spPr>
          <a:xfrm>
            <a:off x="6505720" y="2377863"/>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9F70FD9-89A8-8181-B374-76489DE1A00D}"/>
                  </a:ext>
                </a:extLst>
              </p:cNvPr>
              <p:cNvSpPr>
                <a:spLocks/>
              </p:cNvSpPr>
              <p:nvPr/>
            </p:nvSpPr>
            <p:spPr>
              <a:xfrm>
                <a:off x="3732143" y="27901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2</a:t>
                </a:r>
                <a14:m>
                  <m:oMath xmlns:m="http://schemas.openxmlformats.org/officeDocument/2006/math">
                    <m:r>
                      <a:rPr lang="en-GB" sz="2400" i="1">
                        <a:solidFill>
                          <a:srgbClr val="002B61"/>
                        </a:solidFill>
                        <a:latin typeface="Cambria Math" panose="02040503050406030204" pitchFamily="18" charset="0"/>
                      </a:rPr>
                      <m:t>𝑤</m:t>
                    </m:r>
                  </m:oMath>
                </a14:m>
                <a:endParaRPr lang="en-GB" sz="2400" dirty="0">
                  <a:solidFill>
                    <a:srgbClr val="002B61"/>
                  </a:solidFill>
                </a:endParaRPr>
              </a:p>
            </p:txBody>
          </p:sp>
        </mc:Choice>
        <mc:Fallback xmlns="">
          <p:sp>
            <p:nvSpPr>
              <p:cNvPr id="25" name="Rectangle 24">
                <a:extLst>
                  <a:ext uri="{FF2B5EF4-FFF2-40B4-BE49-F238E27FC236}">
                    <a16:creationId xmlns:a16="http://schemas.microsoft.com/office/drawing/2014/main" id="{99F70FD9-89A8-8181-B374-76489DE1A00D}"/>
                  </a:ext>
                </a:extLst>
              </p:cNvPr>
              <p:cNvSpPr>
                <a:spLocks noRot="1" noChangeAspect="1" noMove="1" noResize="1" noEditPoints="1" noAdjustHandles="1" noChangeArrowheads="1" noChangeShapeType="1" noTextEdit="1"/>
              </p:cNvSpPr>
              <p:nvPr/>
            </p:nvSpPr>
            <p:spPr>
              <a:xfrm>
                <a:off x="3732143" y="2790168"/>
                <a:ext cx="712800" cy="712800"/>
              </a:xfrm>
              <a:prstGeom prst="rect">
                <a:avLst/>
              </a:prstGeom>
              <a:blipFill>
                <a:blip r:embed="rId4"/>
                <a:stretch>
                  <a:fillRect l="-1667"/>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91A0EC4-4A6A-89DF-FB2E-4F02022BFD82}"/>
                  </a:ext>
                </a:extLst>
              </p:cNvPr>
              <p:cNvSpPr>
                <a:spLocks/>
              </p:cNvSpPr>
              <p:nvPr/>
            </p:nvSpPr>
            <p:spPr>
              <a:xfrm>
                <a:off x="6673958" y="27901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8</a:t>
                </a:r>
                <a14:m>
                  <m:oMath xmlns:m="http://schemas.openxmlformats.org/officeDocument/2006/math">
                    <m:r>
                      <a:rPr lang="en-GB" sz="2400" i="1">
                        <a:solidFill>
                          <a:srgbClr val="FF3D6B"/>
                        </a:solidFill>
                        <a:latin typeface="Cambria Math" panose="02040503050406030204" pitchFamily="18" charset="0"/>
                      </a:rPr>
                      <m:t>𝑤</m:t>
                    </m:r>
                  </m:oMath>
                </a14:m>
                <a:endParaRPr lang="en-GB" sz="2400" dirty="0">
                  <a:solidFill>
                    <a:srgbClr val="FF3D6B"/>
                  </a:solidFill>
                </a:endParaRPr>
              </a:p>
            </p:txBody>
          </p:sp>
        </mc:Choice>
        <mc:Fallback xmlns="">
          <p:sp>
            <p:nvSpPr>
              <p:cNvPr id="26" name="Rectangle 25">
                <a:extLst>
                  <a:ext uri="{FF2B5EF4-FFF2-40B4-BE49-F238E27FC236}">
                    <a16:creationId xmlns:a16="http://schemas.microsoft.com/office/drawing/2014/main" id="{291A0EC4-4A6A-89DF-FB2E-4F02022BFD82}"/>
                  </a:ext>
                </a:extLst>
              </p:cNvPr>
              <p:cNvSpPr>
                <a:spLocks noRot="1" noChangeAspect="1" noMove="1" noResize="1" noEditPoints="1" noAdjustHandles="1" noChangeArrowheads="1" noChangeShapeType="1" noTextEdit="1"/>
              </p:cNvSpPr>
              <p:nvPr/>
            </p:nvSpPr>
            <p:spPr>
              <a:xfrm>
                <a:off x="6673958" y="2790168"/>
                <a:ext cx="712800" cy="712800"/>
              </a:xfrm>
              <a:prstGeom prst="rect">
                <a:avLst/>
              </a:prstGeom>
              <a:blipFill>
                <a:blip r:embed="rId5"/>
                <a:stretch>
                  <a:fillRect l="-2500"/>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1283765-9578-466C-E032-724BA97BD4A6}"/>
                  </a:ext>
                </a:extLst>
              </p:cNvPr>
              <p:cNvSpPr/>
              <p:nvPr/>
            </p:nvSpPr>
            <p:spPr>
              <a:xfrm>
                <a:off x="5203048" y="2790168"/>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27" name="Rectangle 26">
                <a:extLst>
                  <a:ext uri="{FF2B5EF4-FFF2-40B4-BE49-F238E27FC236}">
                    <a16:creationId xmlns:a16="http://schemas.microsoft.com/office/drawing/2014/main" id="{B1283765-9578-466C-E032-724BA97BD4A6}"/>
                  </a:ext>
                </a:extLst>
              </p:cNvPr>
              <p:cNvSpPr>
                <a:spLocks noRot="1" noChangeAspect="1" noMove="1" noResize="1" noEditPoints="1" noAdjustHandles="1" noChangeArrowheads="1" noChangeShapeType="1" noTextEdit="1"/>
              </p:cNvSpPr>
              <p:nvPr/>
            </p:nvSpPr>
            <p:spPr>
              <a:xfrm>
                <a:off x="5203048" y="2790168"/>
                <a:ext cx="712800" cy="712800"/>
              </a:xfrm>
              <a:prstGeom prst="rect">
                <a:avLst/>
              </a:prstGeom>
              <a:blipFill>
                <a:blip r:embed="rId6"/>
                <a:stretch>
                  <a:fillRect r="-5042"/>
                </a:stretch>
              </a:blipFill>
              <a:ln w="19050">
                <a:solidFill>
                  <a:schemeClr val="tx2"/>
                </a:solidFill>
              </a:ln>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EAC0EB1-2216-1319-C870-624146F2A0A7}"/>
              </a:ext>
            </a:extLst>
          </p:cNvPr>
          <p:cNvSpPr/>
          <p:nvPr/>
        </p:nvSpPr>
        <p:spPr>
          <a:xfrm>
            <a:off x="6804691" y="2926915"/>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7">
            <a:extLst>
              <a:ext uri="{FF2B5EF4-FFF2-40B4-BE49-F238E27FC236}">
                <a16:creationId xmlns:a16="http://schemas.microsoft.com/office/drawing/2014/main" id="{A99388FF-20C5-9382-BFAB-9390F1B9D302}"/>
              </a:ext>
            </a:extLst>
          </p:cNvPr>
          <p:cNvSpPr txBox="1"/>
          <p:nvPr/>
        </p:nvSpPr>
        <p:spPr>
          <a:xfrm>
            <a:off x="3644830" y="374886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33" name="TextBox 8">
            <a:extLst>
              <a:ext uri="{FF2B5EF4-FFF2-40B4-BE49-F238E27FC236}">
                <a16:creationId xmlns:a16="http://schemas.microsoft.com/office/drawing/2014/main" id="{9950C915-FAA7-7C21-78B1-8C44540FC4DC}"/>
              </a:ext>
            </a:extLst>
          </p:cNvPr>
          <p:cNvSpPr txBox="1"/>
          <p:nvPr/>
        </p:nvSpPr>
        <p:spPr>
          <a:xfrm>
            <a:off x="6505719" y="374886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075CC5E-CF70-C16F-07AC-3AA8E18AF8B6}"/>
                  </a:ext>
                </a:extLst>
              </p:cNvPr>
              <p:cNvSpPr>
                <a:spLocks/>
              </p:cNvSpPr>
              <p:nvPr/>
            </p:nvSpPr>
            <p:spPr>
              <a:xfrm>
                <a:off x="3732143" y="416116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7</a:t>
                </a:r>
                <a14:m>
                  <m:oMath xmlns:m="http://schemas.openxmlformats.org/officeDocument/2006/math">
                    <m:r>
                      <a:rPr lang="en-GB" sz="2400" i="1">
                        <a:solidFill>
                          <a:srgbClr val="002B61"/>
                        </a:solidFill>
                        <a:latin typeface="Cambria Math" panose="02040503050406030204" pitchFamily="18" charset="0"/>
                      </a:rPr>
                      <m:t>𝑥</m:t>
                    </m:r>
                  </m:oMath>
                </a14:m>
                <a:endParaRPr lang="en-GB" sz="2400" dirty="0">
                  <a:solidFill>
                    <a:srgbClr val="002B61"/>
                  </a:solidFill>
                </a:endParaRPr>
              </a:p>
            </p:txBody>
          </p:sp>
        </mc:Choice>
        <mc:Fallback xmlns="">
          <p:sp>
            <p:nvSpPr>
              <p:cNvPr id="34" name="Rectangle 33">
                <a:extLst>
                  <a:ext uri="{FF2B5EF4-FFF2-40B4-BE49-F238E27FC236}">
                    <a16:creationId xmlns:a16="http://schemas.microsoft.com/office/drawing/2014/main" id="{C075CC5E-CF70-C16F-07AC-3AA8E18AF8B6}"/>
                  </a:ext>
                </a:extLst>
              </p:cNvPr>
              <p:cNvSpPr>
                <a:spLocks noRot="1" noChangeAspect="1" noMove="1" noResize="1" noEditPoints="1" noAdjustHandles="1" noChangeArrowheads="1" noChangeShapeType="1" noTextEdit="1"/>
              </p:cNvSpPr>
              <p:nvPr/>
            </p:nvSpPr>
            <p:spPr>
              <a:xfrm>
                <a:off x="3732143" y="4161169"/>
                <a:ext cx="712800" cy="712800"/>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8050F8F-5084-F536-E556-6A65B1668DB6}"/>
                  </a:ext>
                </a:extLst>
              </p:cNvPr>
              <p:cNvSpPr>
                <a:spLocks/>
              </p:cNvSpPr>
              <p:nvPr/>
            </p:nvSpPr>
            <p:spPr>
              <a:xfrm>
                <a:off x="6673958" y="416116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21</a:t>
                </a:r>
                <a14:m>
                  <m:oMath xmlns:m="http://schemas.openxmlformats.org/officeDocument/2006/math">
                    <m:r>
                      <a:rPr lang="en-GB" sz="2400" i="1">
                        <a:solidFill>
                          <a:srgbClr val="FF3D6B"/>
                        </a:solidFill>
                        <a:latin typeface="Cambria Math" panose="02040503050406030204" pitchFamily="18" charset="0"/>
                      </a:rPr>
                      <m:t>𝑥</m:t>
                    </m:r>
                  </m:oMath>
                </a14:m>
                <a:endParaRPr lang="en-GB" sz="2400" dirty="0">
                  <a:solidFill>
                    <a:srgbClr val="FF3D6B"/>
                  </a:solidFill>
                </a:endParaRPr>
              </a:p>
            </p:txBody>
          </p:sp>
        </mc:Choice>
        <mc:Fallback xmlns="">
          <p:sp>
            <p:nvSpPr>
              <p:cNvPr id="35" name="Rectangle 34">
                <a:extLst>
                  <a:ext uri="{FF2B5EF4-FFF2-40B4-BE49-F238E27FC236}">
                    <a16:creationId xmlns:a16="http://schemas.microsoft.com/office/drawing/2014/main" id="{98050F8F-5084-F536-E556-6A65B1668DB6}"/>
                  </a:ext>
                </a:extLst>
              </p:cNvPr>
              <p:cNvSpPr>
                <a:spLocks noRot="1" noChangeAspect="1" noMove="1" noResize="1" noEditPoints="1" noAdjustHandles="1" noChangeArrowheads="1" noChangeShapeType="1" noTextEdit="1"/>
              </p:cNvSpPr>
              <p:nvPr/>
            </p:nvSpPr>
            <p:spPr>
              <a:xfrm>
                <a:off x="6673958" y="4161169"/>
                <a:ext cx="712800" cy="712800"/>
              </a:xfrm>
              <a:prstGeom prst="rect">
                <a:avLst/>
              </a:prstGeom>
              <a:blipFill>
                <a:blip r:embed="rId8"/>
                <a:stretch>
                  <a:fillRect l="-9167"/>
                </a:stretch>
              </a:blipFill>
              <a:ln w="19050">
                <a:solidFill>
                  <a:schemeClr val="tx2"/>
                </a:solidFill>
              </a:ln>
            </p:spPr>
            <p:txBody>
              <a:bodyPr/>
              <a:lstStyle/>
              <a:p>
                <a:r>
                  <a:rPr lang="en-GB">
                    <a:noFill/>
                  </a:rPr>
                  <a:t> </a:t>
                </a:r>
              </a:p>
            </p:txBody>
          </p:sp>
        </mc:Fallback>
      </mc:AlternateContent>
      <p:sp>
        <p:nvSpPr>
          <p:cNvPr id="37" name="Rectangle 36">
            <a:extLst>
              <a:ext uri="{FF2B5EF4-FFF2-40B4-BE49-F238E27FC236}">
                <a16:creationId xmlns:a16="http://schemas.microsoft.com/office/drawing/2014/main" id="{6362B9B9-3BF6-8A1C-A0BE-1BD7CD30B463}"/>
              </a:ext>
            </a:extLst>
          </p:cNvPr>
          <p:cNvSpPr/>
          <p:nvPr/>
        </p:nvSpPr>
        <p:spPr>
          <a:xfrm>
            <a:off x="6794605" y="4309337"/>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7">
            <a:extLst>
              <a:ext uri="{FF2B5EF4-FFF2-40B4-BE49-F238E27FC236}">
                <a16:creationId xmlns:a16="http://schemas.microsoft.com/office/drawing/2014/main" id="{6AC4E53D-329F-8E7C-B942-FABDF9C7CD73}"/>
              </a:ext>
            </a:extLst>
          </p:cNvPr>
          <p:cNvSpPr txBox="1"/>
          <p:nvPr/>
        </p:nvSpPr>
        <p:spPr>
          <a:xfrm>
            <a:off x="3644830" y="510776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2" name="TextBox 8">
            <a:extLst>
              <a:ext uri="{FF2B5EF4-FFF2-40B4-BE49-F238E27FC236}">
                <a16:creationId xmlns:a16="http://schemas.microsoft.com/office/drawing/2014/main" id="{531EBFE8-2691-3577-ECF1-BE0B9CF58247}"/>
              </a:ext>
            </a:extLst>
          </p:cNvPr>
          <p:cNvSpPr txBox="1"/>
          <p:nvPr/>
        </p:nvSpPr>
        <p:spPr>
          <a:xfrm>
            <a:off x="6505719" y="510776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64EF770E-FF8C-F177-DCAF-D4B47B658C5C}"/>
                  </a:ext>
                </a:extLst>
              </p:cNvPr>
              <p:cNvSpPr>
                <a:spLocks/>
              </p:cNvSpPr>
              <p:nvPr/>
            </p:nvSpPr>
            <p:spPr>
              <a:xfrm>
                <a:off x="3732143" y="552006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3</a:t>
                </a:r>
                <a14:m>
                  <m:oMath xmlns:m="http://schemas.openxmlformats.org/officeDocument/2006/math">
                    <m:r>
                      <a:rPr lang="en-GB" sz="2400" i="1">
                        <a:solidFill>
                          <a:srgbClr val="002B61"/>
                        </a:solidFill>
                        <a:latin typeface="Cambria Math" panose="02040503050406030204" pitchFamily="18" charset="0"/>
                      </a:rPr>
                      <m:t>𝑦</m:t>
                    </m:r>
                  </m:oMath>
                </a14:m>
                <a:endParaRPr lang="en-GB" sz="2400" dirty="0">
                  <a:solidFill>
                    <a:srgbClr val="002B61"/>
                  </a:solidFill>
                </a:endParaRPr>
              </a:p>
            </p:txBody>
          </p:sp>
        </mc:Choice>
        <mc:Fallback xmlns="">
          <p:sp>
            <p:nvSpPr>
              <p:cNvPr id="43" name="Rectangle 42">
                <a:extLst>
                  <a:ext uri="{FF2B5EF4-FFF2-40B4-BE49-F238E27FC236}">
                    <a16:creationId xmlns:a16="http://schemas.microsoft.com/office/drawing/2014/main" id="{64EF770E-FF8C-F177-DCAF-D4B47B658C5C}"/>
                  </a:ext>
                </a:extLst>
              </p:cNvPr>
              <p:cNvSpPr>
                <a:spLocks noRot="1" noChangeAspect="1" noMove="1" noResize="1" noEditPoints="1" noAdjustHandles="1" noChangeArrowheads="1" noChangeShapeType="1" noTextEdit="1"/>
              </p:cNvSpPr>
              <p:nvPr/>
            </p:nvSpPr>
            <p:spPr>
              <a:xfrm>
                <a:off x="3732143" y="5520069"/>
                <a:ext cx="712800" cy="712800"/>
              </a:xfrm>
              <a:prstGeom prst="rect">
                <a:avLst/>
              </a:prstGeom>
              <a:blipFill>
                <a:blip r:embed="rId9"/>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F97C428-72E0-9160-F6A4-62C1F1036844}"/>
                  </a:ext>
                </a:extLst>
              </p:cNvPr>
              <p:cNvSpPr>
                <a:spLocks/>
              </p:cNvSpPr>
              <p:nvPr/>
            </p:nvSpPr>
            <p:spPr>
              <a:xfrm>
                <a:off x="6673958" y="552006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24</a:t>
                </a:r>
                <a14:m>
                  <m:oMath xmlns:m="http://schemas.openxmlformats.org/officeDocument/2006/math">
                    <m:r>
                      <a:rPr lang="en-GB" sz="2400" i="1">
                        <a:solidFill>
                          <a:srgbClr val="FF3D6B"/>
                        </a:solidFill>
                        <a:latin typeface="Cambria Math" panose="02040503050406030204" pitchFamily="18" charset="0"/>
                      </a:rPr>
                      <m:t>𝑦</m:t>
                    </m:r>
                  </m:oMath>
                </a14:m>
                <a:endParaRPr lang="en-GB" sz="2400" dirty="0">
                  <a:solidFill>
                    <a:srgbClr val="FF3D6B"/>
                  </a:solidFill>
                </a:endParaRPr>
              </a:p>
            </p:txBody>
          </p:sp>
        </mc:Choice>
        <mc:Fallback xmlns="">
          <p:sp>
            <p:nvSpPr>
              <p:cNvPr id="44" name="Rectangle 43">
                <a:extLst>
                  <a:ext uri="{FF2B5EF4-FFF2-40B4-BE49-F238E27FC236}">
                    <a16:creationId xmlns:a16="http://schemas.microsoft.com/office/drawing/2014/main" id="{EF97C428-72E0-9160-F6A4-62C1F1036844}"/>
                  </a:ext>
                </a:extLst>
              </p:cNvPr>
              <p:cNvSpPr>
                <a:spLocks noRot="1" noChangeAspect="1" noMove="1" noResize="1" noEditPoints="1" noAdjustHandles="1" noChangeArrowheads="1" noChangeShapeType="1" noTextEdit="1"/>
              </p:cNvSpPr>
              <p:nvPr/>
            </p:nvSpPr>
            <p:spPr>
              <a:xfrm>
                <a:off x="6673958" y="5520069"/>
                <a:ext cx="712800" cy="712800"/>
              </a:xfrm>
              <a:prstGeom prst="rect">
                <a:avLst/>
              </a:prstGeom>
              <a:blipFill>
                <a:blip r:embed="rId10"/>
                <a:stretch>
                  <a:fillRect l="-9167"/>
                </a:stretch>
              </a:blipFill>
              <a:ln w="19050">
                <a:solidFill>
                  <a:schemeClr val="tx2"/>
                </a:solidFill>
              </a:ln>
            </p:spPr>
            <p:txBody>
              <a:bodyPr/>
              <a:lstStyle/>
              <a:p>
                <a:r>
                  <a:rPr lang="en-GB">
                    <a:noFill/>
                  </a:rPr>
                  <a:t> </a:t>
                </a:r>
              </a:p>
            </p:txBody>
          </p:sp>
        </mc:Fallback>
      </mc:AlternateContent>
      <p:sp>
        <p:nvSpPr>
          <p:cNvPr id="46" name="Rectangle 45">
            <a:extLst>
              <a:ext uri="{FF2B5EF4-FFF2-40B4-BE49-F238E27FC236}">
                <a16:creationId xmlns:a16="http://schemas.microsoft.com/office/drawing/2014/main" id="{D0512357-110E-2D4A-2360-F1828B2BE1A2}"/>
              </a:ext>
            </a:extLst>
          </p:cNvPr>
          <p:cNvSpPr/>
          <p:nvPr/>
        </p:nvSpPr>
        <p:spPr>
          <a:xfrm>
            <a:off x="6795166" y="5687144"/>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4410B046-23C6-D4A8-3154-EB29EEC513B4}"/>
              </a:ext>
            </a:extLst>
          </p:cNvPr>
          <p:cNvSpPr txBox="1"/>
          <p:nvPr/>
        </p:nvSpPr>
        <p:spPr>
          <a:xfrm>
            <a:off x="1834197" y="278653"/>
            <a:ext cx="4331442" cy="461665"/>
          </a:xfrm>
          <a:prstGeom prst="rect">
            <a:avLst/>
          </a:prstGeom>
          <a:noFill/>
        </p:spPr>
        <p:txBody>
          <a:bodyPr wrap="none" rtlCol="0">
            <a:spAutoFit/>
          </a:bodyPr>
          <a:lstStyle/>
          <a:p>
            <a:r>
              <a:rPr lang="en-GB" sz="2400" dirty="0"/>
              <a:t>Complete the function machines.</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04F5018-3E2E-D95C-9415-0235FD1982E7}"/>
                  </a:ext>
                </a:extLst>
              </p:cNvPr>
              <p:cNvSpPr/>
              <p:nvPr/>
            </p:nvSpPr>
            <p:spPr>
              <a:xfrm>
                <a:off x="5203048" y="1431268"/>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9</a:t>
                </a:r>
              </a:p>
            </p:txBody>
          </p:sp>
        </mc:Choice>
        <mc:Fallback xmlns="">
          <p:sp>
            <p:nvSpPr>
              <p:cNvPr id="2" name="Rectangle 1">
                <a:extLst>
                  <a:ext uri="{FF2B5EF4-FFF2-40B4-BE49-F238E27FC236}">
                    <a16:creationId xmlns:a16="http://schemas.microsoft.com/office/drawing/2014/main" id="{D04F5018-3E2E-D95C-9415-0235FD1982E7}"/>
                  </a:ext>
                </a:extLst>
              </p:cNvPr>
              <p:cNvSpPr>
                <a:spLocks noRot="1" noChangeAspect="1" noMove="1" noResize="1" noEditPoints="1" noAdjustHandles="1" noChangeArrowheads="1" noChangeShapeType="1" noTextEdit="1"/>
              </p:cNvSpPr>
              <p:nvPr/>
            </p:nvSpPr>
            <p:spPr>
              <a:xfrm>
                <a:off x="5203048" y="1431268"/>
                <a:ext cx="712800" cy="712800"/>
              </a:xfrm>
              <a:prstGeom prst="rect">
                <a:avLst/>
              </a:prstGeom>
              <a:blipFill>
                <a:blip r:embed="rId11"/>
                <a:stretch>
                  <a:fillRect r="-5042"/>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685914-3A1C-F0FB-AC44-27AE47D940B8}"/>
                  </a:ext>
                </a:extLst>
              </p:cNvPr>
              <p:cNvSpPr/>
              <p:nvPr/>
            </p:nvSpPr>
            <p:spPr>
              <a:xfrm>
                <a:off x="5204626" y="5519092"/>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8</a:t>
                </a:r>
              </a:p>
            </p:txBody>
          </p:sp>
        </mc:Choice>
        <mc:Fallback xmlns="">
          <p:sp>
            <p:nvSpPr>
              <p:cNvPr id="3" name="Rectangle 2">
                <a:extLst>
                  <a:ext uri="{FF2B5EF4-FFF2-40B4-BE49-F238E27FC236}">
                    <a16:creationId xmlns:a16="http://schemas.microsoft.com/office/drawing/2014/main" id="{30685914-3A1C-F0FB-AC44-27AE47D940B8}"/>
                  </a:ext>
                </a:extLst>
              </p:cNvPr>
              <p:cNvSpPr>
                <a:spLocks noRot="1" noChangeAspect="1" noMove="1" noResize="1" noEditPoints="1" noAdjustHandles="1" noChangeArrowheads="1" noChangeShapeType="1" noTextEdit="1"/>
              </p:cNvSpPr>
              <p:nvPr/>
            </p:nvSpPr>
            <p:spPr>
              <a:xfrm>
                <a:off x="5204626" y="5519092"/>
                <a:ext cx="712800" cy="712800"/>
              </a:xfrm>
              <a:prstGeom prst="rect">
                <a:avLst/>
              </a:prstGeom>
              <a:blipFill>
                <a:blip r:embed="rId12"/>
                <a:stretch>
                  <a:fillRect r="-4167"/>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8A9006F-9003-46DF-D466-2E0A0E78F762}"/>
                  </a:ext>
                </a:extLst>
              </p:cNvPr>
              <p:cNvSpPr/>
              <p:nvPr/>
            </p:nvSpPr>
            <p:spPr>
              <a:xfrm>
                <a:off x="5203048" y="4160285"/>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3</a:t>
                </a:r>
              </a:p>
            </p:txBody>
          </p:sp>
        </mc:Choice>
        <mc:Fallback xmlns="">
          <p:sp>
            <p:nvSpPr>
              <p:cNvPr id="4" name="Rectangle 3">
                <a:extLst>
                  <a:ext uri="{FF2B5EF4-FFF2-40B4-BE49-F238E27FC236}">
                    <a16:creationId xmlns:a16="http://schemas.microsoft.com/office/drawing/2014/main" id="{48A9006F-9003-46DF-D466-2E0A0E78F762}"/>
                  </a:ext>
                </a:extLst>
              </p:cNvPr>
              <p:cNvSpPr>
                <a:spLocks noRot="1" noChangeAspect="1" noMove="1" noResize="1" noEditPoints="1" noAdjustHandles="1" noChangeArrowheads="1" noChangeShapeType="1" noTextEdit="1"/>
              </p:cNvSpPr>
              <p:nvPr/>
            </p:nvSpPr>
            <p:spPr>
              <a:xfrm>
                <a:off x="5203048" y="4160285"/>
                <a:ext cx="712800" cy="712800"/>
              </a:xfrm>
              <a:prstGeom prst="rect">
                <a:avLst/>
              </a:prstGeom>
              <a:blipFill>
                <a:blip r:embed="rId13"/>
                <a:stretch>
                  <a:fillRect r="-5042"/>
                </a:stretch>
              </a:blipFill>
              <a:ln w="19050">
                <a:solidFill>
                  <a:schemeClr val="tx2"/>
                </a:solidFill>
              </a:ln>
            </p:spPr>
            <p:txBody>
              <a:bodyPr/>
              <a:lstStyle/>
              <a:p>
                <a:r>
                  <a:rPr lang="en-GB">
                    <a:noFill/>
                  </a:rPr>
                  <a:t> </a:t>
                </a:r>
              </a:p>
            </p:txBody>
          </p:sp>
        </mc:Fallback>
      </mc:AlternateContent>
      <p:sp>
        <p:nvSpPr>
          <p:cNvPr id="9" name="Text Placeholder 8"/>
          <p:cNvSpPr>
            <a:spLocks noGrp="1"/>
          </p:cNvSpPr>
          <p:nvPr>
            <p:ph type="body" sz="quarter" idx="10"/>
          </p:nvPr>
        </p:nvSpPr>
        <p:spPr/>
        <p:txBody>
          <a:bodyPr/>
          <a:lstStyle/>
          <a:p>
            <a:endParaRPr lang="en-GB"/>
          </a:p>
        </p:txBody>
      </p:sp>
      <p:sp>
        <p:nvSpPr>
          <p:cNvPr id="11" name="Content Placeholder 10"/>
          <p:cNvSpPr>
            <a:spLocks noGrp="1"/>
          </p:cNvSpPr>
          <p:nvPr>
            <p:ph sz="quarter" idx="11"/>
          </p:nvPr>
        </p:nvSpPr>
        <p:spPr/>
        <p:txBody>
          <a:bodyPr/>
          <a:lstStyle/>
          <a:p>
            <a:endParaRPr lang="en-GB"/>
          </a:p>
        </p:txBody>
      </p:sp>
    </p:spTree>
    <p:extLst>
      <p:ext uri="{BB962C8B-B14F-4D97-AF65-F5344CB8AC3E}">
        <p14:creationId xmlns:p14="http://schemas.microsoft.com/office/powerpoint/2010/main" val="27408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7"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D1E76-2015-8BE9-8E74-309547E3745D}"/>
              </a:ext>
            </a:extLst>
          </p:cNvPr>
          <p:cNvSpPr txBox="1"/>
          <p:nvPr/>
        </p:nvSpPr>
        <p:spPr>
          <a:xfrm>
            <a:off x="3363783" y="863915"/>
            <a:ext cx="1000639" cy="1982791"/>
          </a:xfrm>
          <a:prstGeom prst="rect">
            <a:avLst/>
          </a:prstGeom>
          <a:noFill/>
          <a:ln w="19050">
            <a:solidFill>
              <a:schemeClr val="tx1"/>
            </a:solidFill>
          </a:ln>
        </p:spPr>
        <p:txBody>
          <a:bodyPr wrap="square" rtlCol="0" anchor="ctr" anchorCtr="0">
            <a:noAutofit/>
          </a:bodyPr>
          <a:lstStyle/>
          <a:p>
            <a:pPr algn="ctr"/>
            <a:endParaRPr lang="en-GB" sz="3600"/>
          </a:p>
        </p:txBody>
      </p:sp>
      <p:sp>
        <p:nvSpPr>
          <p:cNvPr id="5" name="TextBox 4">
            <a:extLst>
              <a:ext uri="{FF2B5EF4-FFF2-40B4-BE49-F238E27FC236}">
                <a16:creationId xmlns:a16="http://schemas.microsoft.com/office/drawing/2014/main" id="{20E0D0AC-9CC5-A175-0970-8C04B33002A6}"/>
              </a:ext>
            </a:extLst>
          </p:cNvPr>
          <p:cNvSpPr txBox="1"/>
          <p:nvPr/>
        </p:nvSpPr>
        <p:spPr>
          <a:xfrm>
            <a:off x="6582696" y="863914"/>
            <a:ext cx="1012054" cy="1982792"/>
          </a:xfrm>
          <a:prstGeom prst="rect">
            <a:avLst/>
          </a:prstGeom>
          <a:noFill/>
          <a:ln w="19050">
            <a:solidFill>
              <a:schemeClr val="tx1"/>
            </a:solidFill>
          </a:ln>
        </p:spPr>
        <p:txBody>
          <a:bodyPr wrap="square" rtlCol="0" anchor="ctr" anchorCtr="0">
            <a:noAutofit/>
          </a:bodyPr>
          <a:lstStyle/>
          <a:p>
            <a:pPr algn="ctr"/>
            <a:endParaRPr lang="en-GB" sz="3600"/>
          </a:p>
        </p:txBody>
      </p:sp>
      <p:sp>
        <p:nvSpPr>
          <p:cNvPr id="11" name="TextBox 10">
            <a:extLst>
              <a:ext uri="{FF2B5EF4-FFF2-40B4-BE49-F238E27FC236}">
                <a16:creationId xmlns:a16="http://schemas.microsoft.com/office/drawing/2014/main" id="{032BC67C-D238-04B6-5D32-04F8AB5F50C9}"/>
              </a:ext>
            </a:extLst>
          </p:cNvPr>
          <p:cNvSpPr txBox="1"/>
          <p:nvPr/>
        </p:nvSpPr>
        <p:spPr>
          <a:xfrm>
            <a:off x="3490734" y="487631"/>
            <a:ext cx="734496" cy="400110"/>
          </a:xfrm>
          <a:prstGeom prst="rect">
            <a:avLst/>
          </a:prstGeom>
          <a:noFill/>
        </p:spPr>
        <p:txBody>
          <a:bodyPr wrap="none" rtlCol="0">
            <a:spAutoFit/>
          </a:bodyPr>
          <a:lstStyle/>
          <a:p>
            <a:r>
              <a:rPr lang="en-GB" sz="2000" dirty="0"/>
              <a:t>input</a:t>
            </a:r>
          </a:p>
        </p:txBody>
      </p:sp>
      <p:sp>
        <p:nvSpPr>
          <p:cNvPr id="12" name="TextBox 11">
            <a:extLst>
              <a:ext uri="{FF2B5EF4-FFF2-40B4-BE49-F238E27FC236}">
                <a16:creationId xmlns:a16="http://schemas.microsoft.com/office/drawing/2014/main" id="{10B7B71A-04C2-E820-6195-1BC76F99C7D2}"/>
              </a:ext>
            </a:extLst>
          </p:cNvPr>
          <p:cNvSpPr txBox="1"/>
          <p:nvPr/>
        </p:nvSpPr>
        <p:spPr>
          <a:xfrm>
            <a:off x="6675790" y="487631"/>
            <a:ext cx="896399" cy="400110"/>
          </a:xfrm>
          <a:prstGeom prst="rect">
            <a:avLst/>
          </a:prstGeom>
          <a:noFill/>
        </p:spPr>
        <p:txBody>
          <a:bodyPr wrap="none" rtlCol="0">
            <a:spAutoFit/>
          </a:bodyPr>
          <a:lstStyle/>
          <a:p>
            <a:r>
              <a:rPr lang="en-GB" sz="2000" dirty="0"/>
              <a:t>output</a:t>
            </a:r>
          </a:p>
        </p:txBody>
      </p:sp>
      <p:grpSp>
        <p:nvGrpSpPr>
          <p:cNvPr id="37" name="Group 36">
            <a:extLst>
              <a:ext uri="{FF2B5EF4-FFF2-40B4-BE49-F238E27FC236}">
                <a16:creationId xmlns:a16="http://schemas.microsoft.com/office/drawing/2014/main" id="{420F72CD-F415-B805-C47C-6207D01E92E8}"/>
              </a:ext>
            </a:extLst>
          </p:cNvPr>
          <p:cNvGrpSpPr/>
          <p:nvPr/>
        </p:nvGrpSpPr>
        <p:grpSpPr>
          <a:xfrm>
            <a:off x="3432434" y="1073984"/>
            <a:ext cx="866027" cy="360001"/>
            <a:chOff x="1655697" y="3246175"/>
            <a:chExt cx="866027" cy="360001"/>
          </a:xfrm>
          <a:solidFill>
            <a:srgbClr val="92D050"/>
          </a:solidFill>
        </p:grpSpPr>
        <p:sp>
          <p:nvSpPr>
            <p:cNvPr id="14" name="Rectangle 13">
              <a:extLst>
                <a:ext uri="{FF2B5EF4-FFF2-40B4-BE49-F238E27FC236}">
                  <a16:creationId xmlns:a16="http://schemas.microsoft.com/office/drawing/2014/main" id="{4D18168C-7161-0C60-3420-14051D1EDB32}"/>
                </a:ext>
              </a:extLst>
            </p:cNvPr>
            <p:cNvSpPr/>
            <p:nvPr/>
          </p:nvSpPr>
          <p:spPr>
            <a:xfrm>
              <a:off x="1655697" y="3246176"/>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90912A-6A38-9028-23E0-6D7DE1840E0C}"/>
                </a:ext>
              </a:extLst>
            </p:cNvPr>
            <p:cNvSpPr/>
            <p:nvPr/>
          </p:nvSpPr>
          <p:spPr>
            <a:xfrm>
              <a:off x="2161724" y="3246175"/>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355D195-777F-174B-2BC2-11B605E4316F}"/>
              </a:ext>
            </a:extLst>
          </p:cNvPr>
          <p:cNvSpPr txBox="1"/>
          <p:nvPr/>
        </p:nvSpPr>
        <p:spPr>
          <a:xfrm>
            <a:off x="3432434" y="5219448"/>
            <a:ext cx="4729693" cy="461665"/>
          </a:xfrm>
          <a:prstGeom prst="rect">
            <a:avLst/>
          </a:prstGeom>
          <a:noFill/>
        </p:spPr>
        <p:txBody>
          <a:bodyPr wrap="none" rtlCol="0">
            <a:spAutoFit/>
          </a:bodyPr>
          <a:lstStyle/>
          <a:p>
            <a:r>
              <a:rPr lang="en-GB" sz="2400" dirty="0"/>
              <a:t>What’s the same? What is different?</a:t>
            </a:r>
          </a:p>
        </p:txBody>
      </p:sp>
      <p:cxnSp>
        <p:nvCxnSpPr>
          <p:cNvPr id="22" name="Straight Arrow Connector 21">
            <a:extLst>
              <a:ext uri="{FF2B5EF4-FFF2-40B4-BE49-F238E27FC236}">
                <a16:creationId xmlns:a16="http://schemas.microsoft.com/office/drawing/2014/main" id="{26CAD336-8883-9C12-7C3E-505268EA1E31}"/>
              </a:ext>
            </a:extLst>
          </p:cNvPr>
          <p:cNvCxnSpPr>
            <a:cxnSpLocks/>
          </p:cNvCxnSpPr>
          <p:nvPr/>
        </p:nvCxnSpPr>
        <p:spPr>
          <a:xfrm>
            <a:off x="4364422" y="182041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F8FE6BE-B48C-747E-E345-B246353824FB}"/>
              </a:ext>
            </a:extLst>
          </p:cNvPr>
          <p:cNvCxnSpPr>
            <a:cxnSpLocks/>
          </p:cNvCxnSpPr>
          <p:nvPr/>
        </p:nvCxnSpPr>
        <p:spPr>
          <a:xfrm>
            <a:off x="5827419" y="182041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DA5DCDB-A73C-FFA0-DE67-9854748BF284}"/>
                  </a:ext>
                </a:extLst>
              </p:cNvPr>
              <p:cNvSpPr txBox="1"/>
              <p:nvPr/>
            </p:nvSpPr>
            <p:spPr>
              <a:xfrm>
                <a:off x="5114618" y="1473909"/>
                <a:ext cx="712800" cy="712800"/>
              </a:xfrm>
              <a:prstGeom prst="rect">
                <a:avLst/>
              </a:prstGeom>
              <a:solidFill>
                <a:srgbClr val="FFF471"/>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2</a:t>
                </a:r>
              </a:p>
            </p:txBody>
          </p:sp>
        </mc:Choice>
        <mc:Fallback xmlns="">
          <p:sp>
            <p:nvSpPr>
              <p:cNvPr id="24" name="TextBox 23">
                <a:extLst>
                  <a:ext uri="{FF2B5EF4-FFF2-40B4-BE49-F238E27FC236}">
                    <a16:creationId xmlns:a16="http://schemas.microsoft.com/office/drawing/2014/main" id="{BDA5DCDB-A73C-FFA0-DE67-9854748BF284}"/>
                  </a:ext>
                </a:extLst>
              </p:cNvPr>
              <p:cNvSpPr txBox="1">
                <a:spLocks noRot="1" noChangeAspect="1" noMove="1" noResize="1" noEditPoints="1" noAdjustHandles="1" noChangeArrowheads="1" noChangeShapeType="1" noTextEdit="1"/>
              </p:cNvSpPr>
              <p:nvPr/>
            </p:nvSpPr>
            <p:spPr>
              <a:xfrm>
                <a:off x="5114618" y="1473909"/>
                <a:ext cx="712800" cy="712800"/>
              </a:xfrm>
              <a:prstGeom prst="rect">
                <a:avLst/>
              </a:prstGeom>
              <a:blipFill>
                <a:blip r:embed="rId2"/>
                <a:stretch>
                  <a:fillRect r="-5833"/>
                </a:stretch>
              </a:blipFill>
              <a:ln w="19050">
                <a:solidFill>
                  <a:schemeClr val="tx1"/>
                </a:solidFill>
              </a:ln>
            </p:spPr>
            <p:txBody>
              <a:bodyPr/>
              <a:lstStyle/>
              <a:p>
                <a:r>
                  <a:rPr lang="en-GB">
                    <a:noFill/>
                  </a:rPr>
                  <a:t> </a:t>
                </a:r>
              </a:p>
            </p:txBody>
          </p:sp>
        </mc:Fallback>
      </mc:AlternateContent>
      <p:cxnSp>
        <p:nvCxnSpPr>
          <p:cNvPr id="42" name="Straight Arrow Connector 41">
            <a:extLst>
              <a:ext uri="{FF2B5EF4-FFF2-40B4-BE49-F238E27FC236}">
                <a16:creationId xmlns:a16="http://schemas.microsoft.com/office/drawing/2014/main" id="{DA516AC7-0A69-F0B0-2CC4-CE10FC01D174}"/>
              </a:ext>
            </a:extLst>
          </p:cNvPr>
          <p:cNvCxnSpPr>
            <a:cxnSpLocks/>
          </p:cNvCxnSpPr>
          <p:nvPr/>
        </p:nvCxnSpPr>
        <p:spPr>
          <a:xfrm>
            <a:off x="4364422" y="403379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CE32107-1C01-E693-10DF-E90AE68B2D5B}"/>
              </a:ext>
            </a:extLst>
          </p:cNvPr>
          <p:cNvCxnSpPr>
            <a:cxnSpLocks/>
          </p:cNvCxnSpPr>
          <p:nvPr/>
        </p:nvCxnSpPr>
        <p:spPr>
          <a:xfrm>
            <a:off x="5827419" y="403379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4F4B050-38CD-C919-BD6D-80C90A259A91}"/>
                  </a:ext>
                </a:extLst>
              </p:cNvPr>
              <p:cNvSpPr txBox="1"/>
              <p:nvPr/>
            </p:nvSpPr>
            <p:spPr>
              <a:xfrm>
                <a:off x="5114618" y="3687285"/>
                <a:ext cx="712800" cy="712800"/>
              </a:xfrm>
              <a:prstGeom prst="rect">
                <a:avLst/>
              </a:prstGeom>
              <a:solidFill>
                <a:srgbClr val="FFF471"/>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2</a:t>
                </a:r>
              </a:p>
            </p:txBody>
          </p:sp>
        </mc:Choice>
        <mc:Fallback xmlns="">
          <p:sp>
            <p:nvSpPr>
              <p:cNvPr id="45" name="TextBox 44">
                <a:extLst>
                  <a:ext uri="{FF2B5EF4-FFF2-40B4-BE49-F238E27FC236}">
                    <a16:creationId xmlns:a16="http://schemas.microsoft.com/office/drawing/2014/main" id="{44F4B050-38CD-C919-BD6D-80C90A259A91}"/>
                  </a:ext>
                </a:extLst>
              </p:cNvPr>
              <p:cNvSpPr txBox="1">
                <a:spLocks noRot="1" noChangeAspect="1" noMove="1" noResize="1" noEditPoints="1" noAdjustHandles="1" noChangeArrowheads="1" noChangeShapeType="1" noTextEdit="1"/>
              </p:cNvSpPr>
              <p:nvPr/>
            </p:nvSpPr>
            <p:spPr>
              <a:xfrm>
                <a:off x="5114618" y="3687285"/>
                <a:ext cx="712800" cy="712800"/>
              </a:xfrm>
              <a:prstGeom prst="rect">
                <a:avLst/>
              </a:prstGeom>
              <a:blipFill>
                <a:blip r:embed="rId3"/>
                <a:stretch>
                  <a:fillRect r="-5833"/>
                </a:stretch>
              </a:blipFill>
              <a:ln w="19050">
                <a:solidFill>
                  <a:schemeClr val="tx1"/>
                </a:solidFill>
              </a:ln>
            </p:spPr>
            <p:txBody>
              <a:bodyPr/>
              <a:lstStyle/>
              <a:p>
                <a:r>
                  <a:rPr lang="en-GB">
                    <a:noFill/>
                  </a:rPr>
                  <a:t> </a:t>
                </a:r>
              </a:p>
            </p:txBody>
          </p:sp>
        </mc:Fallback>
      </mc:AlternateContent>
      <p:grpSp>
        <p:nvGrpSpPr>
          <p:cNvPr id="18" name="Group 17">
            <a:extLst>
              <a:ext uri="{FF2B5EF4-FFF2-40B4-BE49-F238E27FC236}">
                <a16:creationId xmlns:a16="http://schemas.microsoft.com/office/drawing/2014/main" id="{13C90865-FE93-C7F5-AB84-927B3067C7A2}"/>
              </a:ext>
            </a:extLst>
          </p:cNvPr>
          <p:cNvGrpSpPr/>
          <p:nvPr/>
        </p:nvGrpSpPr>
        <p:grpSpPr>
          <a:xfrm>
            <a:off x="3432434" y="1655011"/>
            <a:ext cx="866027" cy="360001"/>
            <a:chOff x="1655697" y="3246175"/>
            <a:chExt cx="866027" cy="360001"/>
          </a:xfrm>
          <a:solidFill>
            <a:srgbClr val="92D050"/>
          </a:solidFill>
        </p:grpSpPr>
        <p:sp>
          <p:nvSpPr>
            <p:cNvPr id="25" name="Rectangle 24">
              <a:extLst>
                <a:ext uri="{FF2B5EF4-FFF2-40B4-BE49-F238E27FC236}">
                  <a16:creationId xmlns:a16="http://schemas.microsoft.com/office/drawing/2014/main" id="{C3DA994C-4F41-8784-38CC-D3FEDE0F0131}"/>
                </a:ext>
              </a:extLst>
            </p:cNvPr>
            <p:cNvSpPr/>
            <p:nvPr/>
          </p:nvSpPr>
          <p:spPr>
            <a:xfrm>
              <a:off x="1655697" y="3246176"/>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093340C-5AC8-EA52-24E8-59B2593CEC98}"/>
                </a:ext>
              </a:extLst>
            </p:cNvPr>
            <p:cNvSpPr/>
            <p:nvPr/>
          </p:nvSpPr>
          <p:spPr>
            <a:xfrm>
              <a:off x="2161724" y="3246175"/>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2E08539F-783C-5902-A318-BECA85E184F3}"/>
              </a:ext>
            </a:extLst>
          </p:cNvPr>
          <p:cNvGrpSpPr/>
          <p:nvPr/>
        </p:nvGrpSpPr>
        <p:grpSpPr>
          <a:xfrm>
            <a:off x="3432434" y="2236916"/>
            <a:ext cx="866027" cy="360001"/>
            <a:chOff x="1655697" y="3246175"/>
            <a:chExt cx="866027" cy="360001"/>
          </a:xfrm>
          <a:solidFill>
            <a:srgbClr val="92D050"/>
          </a:solidFill>
        </p:grpSpPr>
        <p:sp>
          <p:nvSpPr>
            <p:cNvPr id="46" name="Rectangle 45">
              <a:extLst>
                <a:ext uri="{FF2B5EF4-FFF2-40B4-BE49-F238E27FC236}">
                  <a16:creationId xmlns:a16="http://schemas.microsoft.com/office/drawing/2014/main" id="{253505E1-16A1-A541-078E-457B1BA5E77F}"/>
                </a:ext>
              </a:extLst>
            </p:cNvPr>
            <p:cNvSpPr/>
            <p:nvPr/>
          </p:nvSpPr>
          <p:spPr>
            <a:xfrm>
              <a:off x="1655697" y="3246176"/>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F9C7DDF-CF57-7881-876C-702A3FFD3F23}"/>
                </a:ext>
              </a:extLst>
            </p:cNvPr>
            <p:cNvSpPr/>
            <p:nvPr/>
          </p:nvSpPr>
          <p:spPr>
            <a:xfrm>
              <a:off x="2161724" y="3246175"/>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49" name="Rectangle 48">
            <a:extLst>
              <a:ext uri="{FF2B5EF4-FFF2-40B4-BE49-F238E27FC236}">
                <a16:creationId xmlns:a16="http://schemas.microsoft.com/office/drawing/2014/main" id="{1D8FB042-F820-AF3C-4B04-37AF10640738}"/>
              </a:ext>
            </a:extLst>
          </p:cNvPr>
          <p:cNvSpPr/>
          <p:nvPr/>
        </p:nvSpPr>
        <p:spPr>
          <a:xfrm>
            <a:off x="6899879" y="1054934"/>
            <a:ext cx="360000" cy="360000"/>
          </a:xfrm>
          <a:prstGeom prst="rect">
            <a:avLst/>
          </a:prstGeom>
          <a:solidFill>
            <a:srgbClr val="92D050"/>
          </a:solid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A637ED2-B3BA-4335-682A-1B01D3AB2C69}"/>
              </a:ext>
            </a:extLst>
          </p:cNvPr>
          <p:cNvSpPr/>
          <p:nvPr/>
        </p:nvSpPr>
        <p:spPr>
          <a:xfrm>
            <a:off x="6899879" y="1673934"/>
            <a:ext cx="360000" cy="360000"/>
          </a:xfrm>
          <a:prstGeom prst="rect">
            <a:avLst/>
          </a:prstGeom>
          <a:solidFill>
            <a:srgbClr val="92D050"/>
          </a:solid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7A9A040-B119-0F71-D5AD-964853E978CB}"/>
              </a:ext>
            </a:extLst>
          </p:cNvPr>
          <p:cNvSpPr/>
          <p:nvPr/>
        </p:nvSpPr>
        <p:spPr>
          <a:xfrm>
            <a:off x="6899879" y="2239415"/>
            <a:ext cx="360000" cy="360000"/>
          </a:xfrm>
          <a:prstGeom prst="rect">
            <a:avLst/>
          </a:prstGeom>
          <a:solidFill>
            <a:srgbClr val="92D050"/>
          </a:solid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extBox 7">
            <a:extLst>
              <a:ext uri="{FF2B5EF4-FFF2-40B4-BE49-F238E27FC236}">
                <a16:creationId xmlns:a16="http://schemas.microsoft.com/office/drawing/2014/main" id="{435DAE13-6988-9BC1-7F6E-FF6C8487BD46}"/>
              </a:ext>
            </a:extLst>
          </p:cNvPr>
          <p:cNvSpPr txBox="1"/>
          <p:nvPr/>
        </p:nvSpPr>
        <p:spPr>
          <a:xfrm>
            <a:off x="3554779" y="327264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5" name="TextBox 8">
            <a:extLst>
              <a:ext uri="{FF2B5EF4-FFF2-40B4-BE49-F238E27FC236}">
                <a16:creationId xmlns:a16="http://schemas.microsoft.com/office/drawing/2014/main" id="{DFEB5A55-E94D-A69D-A1E8-478BC37B0698}"/>
              </a:ext>
            </a:extLst>
          </p:cNvPr>
          <p:cNvSpPr txBox="1"/>
          <p:nvPr/>
        </p:nvSpPr>
        <p:spPr>
          <a:xfrm>
            <a:off x="6415670" y="3272647"/>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B8318A5-1581-F32F-676E-B16142AF971F}"/>
                  </a:ext>
                </a:extLst>
              </p:cNvPr>
              <p:cNvSpPr>
                <a:spLocks/>
              </p:cNvSpPr>
              <p:nvPr/>
            </p:nvSpPr>
            <p:spPr>
              <a:xfrm>
                <a:off x="3642092" y="368495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6</a:t>
                </a:r>
                <a14:m>
                  <m:oMath xmlns:m="http://schemas.openxmlformats.org/officeDocument/2006/math">
                    <m:r>
                      <a:rPr lang="en-GB" sz="2400" i="1">
                        <a:solidFill>
                          <a:srgbClr val="002B61"/>
                        </a:solidFill>
                        <a:latin typeface="Cambria Math" panose="02040503050406030204" pitchFamily="18" charset="0"/>
                      </a:rPr>
                      <m:t>𝑎</m:t>
                    </m:r>
                  </m:oMath>
                </a14:m>
                <a:endParaRPr lang="en-GB" sz="2400" dirty="0">
                  <a:solidFill>
                    <a:srgbClr val="002B61"/>
                  </a:solidFill>
                </a:endParaRPr>
              </a:p>
            </p:txBody>
          </p:sp>
        </mc:Choice>
        <mc:Fallback xmlns="">
          <p:sp>
            <p:nvSpPr>
              <p:cNvPr id="17" name="Rectangle 16">
                <a:extLst>
                  <a:ext uri="{FF2B5EF4-FFF2-40B4-BE49-F238E27FC236}">
                    <a16:creationId xmlns:a16="http://schemas.microsoft.com/office/drawing/2014/main" id="{0B8318A5-1581-F32F-676E-B16142AF971F}"/>
                  </a:ext>
                </a:extLst>
              </p:cNvPr>
              <p:cNvSpPr>
                <a:spLocks noRot="1" noChangeAspect="1" noMove="1" noResize="1" noEditPoints="1" noAdjustHandles="1" noChangeArrowheads="1" noChangeShapeType="1" noTextEdit="1"/>
              </p:cNvSpPr>
              <p:nvPr/>
            </p:nvSpPr>
            <p:spPr>
              <a:xfrm>
                <a:off x="3642092" y="3684952"/>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34D07A6-B47A-CA83-EF01-50793DCF2D34}"/>
                  </a:ext>
                </a:extLst>
              </p:cNvPr>
              <p:cNvSpPr>
                <a:spLocks/>
              </p:cNvSpPr>
              <p:nvPr/>
            </p:nvSpPr>
            <p:spPr>
              <a:xfrm>
                <a:off x="6583907" y="368495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3</a:t>
                </a:r>
                <a14:m>
                  <m:oMath xmlns:m="http://schemas.openxmlformats.org/officeDocument/2006/math">
                    <m:r>
                      <a:rPr lang="en-GB" sz="2400" i="1">
                        <a:solidFill>
                          <a:schemeClr val="tx1"/>
                        </a:solidFill>
                        <a:latin typeface="Cambria Math" panose="02040503050406030204" pitchFamily="18" charset="0"/>
                      </a:rPr>
                      <m:t>𝑎</m:t>
                    </m:r>
                  </m:oMath>
                </a14:m>
                <a:endParaRPr lang="en-GB" sz="2400" dirty="0">
                  <a:solidFill>
                    <a:schemeClr val="tx1"/>
                  </a:solidFill>
                </a:endParaRPr>
              </a:p>
            </p:txBody>
          </p:sp>
        </mc:Choice>
        <mc:Fallback xmlns="">
          <p:sp>
            <p:nvSpPr>
              <p:cNvPr id="27" name="Rectangle 26">
                <a:extLst>
                  <a:ext uri="{FF2B5EF4-FFF2-40B4-BE49-F238E27FC236}">
                    <a16:creationId xmlns:a16="http://schemas.microsoft.com/office/drawing/2014/main" id="{B34D07A6-B47A-CA83-EF01-50793DCF2D34}"/>
                  </a:ext>
                </a:extLst>
              </p:cNvPr>
              <p:cNvSpPr>
                <a:spLocks noRot="1" noChangeAspect="1" noMove="1" noResize="1" noEditPoints="1" noAdjustHandles="1" noChangeArrowheads="1" noChangeShapeType="1" noTextEdit="1"/>
              </p:cNvSpPr>
              <p:nvPr/>
            </p:nvSpPr>
            <p:spPr>
              <a:xfrm>
                <a:off x="6583907" y="3684952"/>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pic>
        <p:nvPicPr>
          <p:cNvPr id="13" name="Picture 12" descr="A white speech bubble in a blue circle&#10;&#10;Description automatically generated">
            <a:extLst>
              <a:ext uri="{FF2B5EF4-FFF2-40B4-BE49-F238E27FC236}">
                <a16:creationId xmlns:a16="http://schemas.microsoft.com/office/drawing/2014/main" id="{1359FB1B-A425-61D6-0889-2337D0317BAC}"/>
              </a:ext>
            </a:extLst>
          </p:cNvPr>
          <p:cNvPicPr>
            <a:picLocks noChangeAspect="1"/>
          </p:cNvPicPr>
          <p:nvPr/>
        </p:nvPicPr>
        <p:blipFill>
          <a:blip r:embed="rId6"/>
          <a:stretch>
            <a:fillRect/>
          </a:stretch>
        </p:blipFill>
        <p:spPr>
          <a:xfrm>
            <a:off x="9807348" y="5093635"/>
            <a:ext cx="713291" cy="713291"/>
          </a:xfrm>
          <a:prstGeom prst="rect">
            <a:avLst/>
          </a:prstGeom>
        </p:spPr>
      </p:pic>
      <p:sp>
        <p:nvSpPr>
          <p:cNvPr id="3" name="Text Placeholder 2"/>
          <p:cNvSpPr>
            <a:spLocks noGrp="1"/>
          </p:cNvSpPr>
          <p:nvPr>
            <p:ph type="body" sz="quarter" idx="10"/>
          </p:nvPr>
        </p:nvSpPr>
        <p:spPr/>
        <p:txBody>
          <a:bodyPr/>
          <a:lstStyle/>
          <a:p>
            <a:endParaRPr lang="en-GB"/>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347763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FF8112-50FA-1E5B-FEC8-49508306EEA6}"/>
              </a:ext>
            </a:extLst>
          </p:cNvPr>
          <p:cNvSpPr txBox="1"/>
          <p:nvPr/>
        </p:nvSpPr>
        <p:spPr>
          <a:xfrm>
            <a:off x="1834198" y="305287"/>
            <a:ext cx="4211217" cy="461665"/>
          </a:xfrm>
          <a:prstGeom prst="rect">
            <a:avLst/>
          </a:prstGeom>
          <a:noFill/>
        </p:spPr>
        <p:txBody>
          <a:bodyPr wrap="none" rtlCol="0">
            <a:spAutoFit/>
          </a:bodyPr>
          <a:lstStyle/>
          <a:p>
            <a:r>
              <a:rPr lang="en-GB" sz="2400" dirty="0"/>
              <a:t>Complete the function machine.</a:t>
            </a:r>
          </a:p>
        </p:txBody>
      </p:sp>
      <mc:AlternateContent xmlns:mc="http://schemas.openxmlformats.org/markup-compatibility/2006" xmlns:a14="http://schemas.microsoft.com/office/drawing/2010/main">
        <mc:Choice Requires="a14">
          <p:sp>
            <p:nvSpPr>
              <p:cNvPr id="5" name="Thought Bubble: Cloud 4">
                <a:extLst>
                  <a:ext uri="{FF2B5EF4-FFF2-40B4-BE49-F238E27FC236}">
                    <a16:creationId xmlns:a16="http://schemas.microsoft.com/office/drawing/2014/main" id="{5C3FAD67-6A06-A954-3D91-60CCF1A9C091}"/>
                  </a:ext>
                </a:extLst>
              </p:cNvPr>
              <p:cNvSpPr/>
              <p:nvPr/>
            </p:nvSpPr>
            <p:spPr>
              <a:xfrm>
                <a:off x="5114619" y="2718807"/>
                <a:ext cx="3396297" cy="2090064"/>
              </a:xfrm>
              <a:prstGeom prst="cloudCallout">
                <a:avLst>
                  <a:gd name="adj1" fmla="val 75002"/>
                  <a:gd name="adj2" fmla="val 39273"/>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We write </a:t>
                </a:r>
                <a:br>
                  <a:rPr lang="en-GB" sz="2400">
                    <a:solidFill>
                      <a:schemeClr val="tx1"/>
                    </a:solidFill>
                  </a:rPr>
                </a:br>
                <a14:m>
                  <m:oMath xmlns:m="http://schemas.openxmlformats.org/officeDocument/2006/math">
                    <m:r>
                      <a:rPr lang="en-GB" sz="2400" i="1">
                        <a:solidFill>
                          <a:schemeClr val="tx1"/>
                        </a:solidFill>
                        <a:latin typeface="Cambria Math" panose="02040503050406030204" pitchFamily="18" charset="0"/>
                      </a:rPr>
                      <m:t>𝑟</m:t>
                    </m:r>
                  </m:oMath>
                </a14:m>
                <a:r>
                  <a:rPr lang="en-GB" sz="2400">
                    <a:solidFill>
                      <a:schemeClr val="tx1"/>
                    </a:solidFill>
                  </a:rPr>
                  <a:t> </a:t>
                </a:r>
                <a14:m>
                  <m:oMath xmlns:m="http://schemas.openxmlformats.org/officeDocument/2006/math">
                    <m:r>
                      <a:rPr lang="en-GB" sz="2400" i="1" dirty="0">
                        <a:solidFill>
                          <a:schemeClr val="tx1"/>
                        </a:solidFill>
                        <a:latin typeface="Cambria Math" panose="02040503050406030204" pitchFamily="18" charset="0"/>
                      </a:rPr>
                      <m:t>÷ </m:t>
                    </m:r>
                  </m:oMath>
                </a14:m>
                <a:r>
                  <a:rPr lang="en-GB" sz="2400">
                    <a:solidFill>
                      <a:schemeClr val="tx1"/>
                    </a:solidFill>
                  </a:rPr>
                  <a:t>3 as a fraction.</a:t>
                </a:r>
              </a:p>
            </p:txBody>
          </p:sp>
        </mc:Choice>
        <mc:Fallback xmlns="">
          <p:sp>
            <p:nvSpPr>
              <p:cNvPr id="5" name="Thought Bubble: Cloud 4">
                <a:extLst>
                  <a:ext uri="{FF2B5EF4-FFF2-40B4-BE49-F238E27FC236}">
                    <a16:creationId xmlns:a16="http://schemas.microsoft.com/office/drawing/2014/main" id="{5C3FAD67-6A06-A954-3D91-60CCF1A9C091}"/>
                  </a:ext>
                </a:extLst>
              </p:cNvPr>
              <p:cNvSpPr>
                <a:spLocks noRot="1" noChangeAspect="1" noMove="1" noResize="1" noEditPoints="1" noAdjustHandles="1" noChangeArrowheads="1" noChangeShapeType="1" noTextEdit="1"/>
              </p:cNvSpPr>
              <p:nvPr/>
            </p:nvSpPr>
            <p:spPr>
              <a:xfrm>
                <a:off x="5114619" y="2718807"/>
                <a:ext cx="3396297" cy="2090064"/>
              </a:xfrm>
              <a:prstGeom prst="cloudCallout">
                <a:avLst>
                  <a:gd name="adj1" fmla="val 75002"/>
                  <a:gd name="adj2" fmla="val 39273"/>
                </a:avLst>
              </a:prstGeom>
              <a:blipFill>
                <a:blip r:embed="rId2"/>
                <a:stretch>
                  <a:fillRect/>
                </a:stretch>
              </a:blipFill>
              <a:ln w="19050">
                <a:solidFill>
                  <a:schemeClr val="tx1"/>
                </a:solidFill>
              </a:ln>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0EA3CFE2-6EDF-47ED-5F93-8F507B8D3D05}"/>
              </a:ext>
            </a:extLst>
          </p:cNvPr>
          <p:cNvCxnSpPr>
            <a:cxnSpLocks/>
          </p:cNvCxnSpPr>
          <p:nvPr/>
        </p:nvCxnSpPr>
        <p:spPr>
          <a:xfrm>
            <a:off x="4364422" y="192950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CE6EC7-86D4-B1CA-6515-6FB3A0D1CAA7}"/>
              </a:ext>
            </a:extLst>
          </p:cNvPr>
          <p:cNvCxnSpPr>
            <a:cxnSpLocks/>
          </p:cNvCxnSpPr>
          <p:nvPr/>
        </p:nvCxnSpPr>
        <p:spPr>
          <a:xfrm>
            <a:off x="5827419" y="192950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1B94D3-FF2B-0A2E-8EA8-4DE89713DD3E}"/>
                  </a:ext>
                </a:extLst>
              </p:cNvPr>
              <p:cNvSpPr txBox="1"/>
              <p:nvPr/>
            </p:nvSpPr>
            <p:spPr>
              <a:xfrm>
                <a:off x="5114618" y="1583001"/>
                <a:ext cx="712800" cy="712800"/>
              </a:xfrm>
              <a:prstGeom prst="rect">
                <a:avLst/>
              </a:prstGeom>
              <a:solidFill>
                <a:srgbClr val="FFF471"/>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3</a:t>
                </a:r>
              </a:p>
            </p:txBody>
          </p:sp>
        </mc:Choice>
        <mc:Fallback xmlns="">
          <p:sp>
            <p:nvSpPr>
              <p:cNvPr id="21" name="TextBox 20">
                <a:extLst>
                  <a:ext uri="{FF2B5EF4-FFF2-40B4-BE49-F238E27FC236}">
                    <a16:creationId xmlns:a16="http://schemas.microsoft.com/office/drawing/2014/main" id="{741B94D3-FF2B-0A2E-8EA8-4DE89713DD3E}"/>
                  </a:ext>
                </a:extLst>
              </p:cNvPr>
              <p:cNvSpPr txBox="1">
                <a:spLocks noRot="1" noChangeAspect="1" noMove="1" noResize="1" noEditPoints="1" noAdjustHandles="1" noChangeArrowheads="1" noChangeShapeType="1" noTextEdit="1"/>
              </p:cNvSpPr>
              <p:nvPr/>
            </p:nvSpPr>
            <p:spPr>
              <a:xfrm>
                <a:off x="5114618" y="1583001"/>
                <a:ext cx="712800" cy="712800"/>
              </a:xfrm>
              <a:prstGeom prst="rect">
                <a:avLst/>
              </a:prstGeom>
              <a:blipFill>
                <a:blip r:embed="rId3"/>
                <a:stretch>
                  <a:fillRect r="-5833"/>
                </a:stretch>
              </a:blipFill>
              <a:ln w="19050">
                <a:solidFill>
                  <a:schemeClr val="tx1"/>
                </a:solidFill>
              </a:ln>
            </p:spPr>
            <p:txBody>
              <a:bodyPr/>
              <a:lstStyle/>
              <a:p>
                <a:r>
                  <a:rPr lang="en-GB">
                    <a:noFill/>
                  </a:rPr>
                  <a:t> </a:t>
                </a:r>
              </a:p>
            </p:txBody>
          </p:sp>
        </mc:Fallback>
      </mc:AlternateContent>
      <p:sp>
        <p:nvSpPr>
          <p:cNvPr id="22" name="TextBox 7">
            <a:extLst>
              <a:ext uri="{FF2B5EF4-FFF2-40B4-BE49-F238E27FC236}">
                <a16:creationId xmlns:a16="http://schemas.microsoft.com/office/drawing/2014/main" id="{EE92AA24-E9EB-DA2E-F626-F87D8E643C41}"/>
              </a:ext>
            </a:extLst>
          </p:cNvPr>
          <p:cNvSpPr txBox="1"/>
          <p:nvPr/>
        </p:nvSpPr>
        <p:spPr>
          <a:xfrm>
            <a:off x="3554779" y="116836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3" name="TextBox 8">
            <a:extLst>
              <a:ext uri="{FF2B5EF4-FFF2-40B4-BE49-F238E27FC236}">
                <a16:creationId xmlns:a16="http://schemas.microsoft.com/office/drawing/2014/main" id="{9C765B9E-4109-9BE1-39F0-59F0485B7E8C}"/>
              </a:ext>
            </a:extLst>
          </p:cNvPr>
          <p:cNvSpPr txBox="1"/>
          <p:nvPr/>
        </p:nvSpPr>
        <p:spPr>
          <a:xfrm>
            <a:off x="6415670" y="1168363"/>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2B3EF65-8823-001C-3845-A0B2989DD8FB}"/>
                  </a:ext>
                </a:extLst>
              </p:cNvPr>
              <p:cNvSpPr>
                <a:spLocks/>
              </p:cNvSpPr>
              <p:nvPr/>
            </p:nvSpPr>
            <p:spPr>
              <a:xfrm>
                <a:off x="3642092" y="15806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𝑟</m:t>
                      </m:r>
                    </m:oMath>
                  </m:oMathPara>
                </a14:m>
                <a:endParaRPr lang="en-GB" sz="2400" dirty="0">
                  <a:solidFill>
                    <a:srgbClr val="002B61"/>
                  </a:solidFill>
                </a:endParaRPr>
              </a:p>
            </p:txBody>
          </p:sp>
        </mc:Choice>
        <mc:Fallback xmlns="">
          <p:sp>
            <p:nvSpPr>
              <p:cNvPr id="24" name="Rectangle 23">
                <a:extLst>
                  <a:ext uri="{FF2B5EF4-FFF2-40B4-BE49-F238E27FC236}">
                    <a16:creationId xmlns:a16="http://schemas.microsoft.com/office/drawing/2014/main" id="{72B3EF65-8823-001C-3845-A0B2989DD8FB}"/>
                  </a:ext>
                </a:extLst>
              </p:cNvPr>
              <p:cNvSpPr>
                <a:spLocks noRot="1" noChangeAspect="1" noMove="1" noResize="1" noEditPoints="1" noAdjustHandles="1" noChangeArrowheads="1" noChangeShapeType="1" noTextEdit="1"/>
              </p:cNvSpPr>
              <p:nvPr/>
            </p:nvSpPr>
            <p:spPr>
              <a:xfrm>
                <a:off x="3642092" y="1580668"/>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F3A0E00-9EA4-2696-703D-3A7017BC70D9}"/>
                  </a:ext>
                </a:extLst>
              </p:cNvPr>
              <p:cNvSpPr>
                <a:spLocks/>
              </p:cNvSpPr>
              <p:nvPr/>
            </p:nvSpPr>
            <p:spPr>
              <a:xfrm>
                <a:off x="6583907" y="15806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rgbClr val="FF3D6B"/>
                            </a:solidFill>
                            <a:latin typeface="Cambria Math" panose="02040503050406030204" pitchFamily="18" charset="0"/>
                          </a:rPr>
                        </m:ctrlPr>
                      </m:fPr>
                      <m:num>
                        <m:r>
                          <a:rPr lang="en-GB" sz="2400" i="1">
                            <a:solidFill>
                              <a:srgbClr val="FF3D6B"/>
                            </a:solidFill>
                            <a:latin typeface="Cambria Math" panose="02040503050406030204" pitchFamily="18" charset="0"/>
                          </a:rPr>
                          <m:t>𝑟</m:t>
                        </m:r>
                      </m:num>
                      <m:den>
                        <m:r>
                          <a:rPr lang="en-GB" sz="2400" i="1">
                            <a:solidFill>
                              <a:srgbClr val="FF3D6B"/>
                            </a:solidFill>
                            <a:latin typeface="Cambria Math" panose="02040503050406030204" pitchFamily="18" charset="0"/>
                          </a:rPr>
                          <m:t>3</m:t>
                        </m:r>
                      </m:den>
                    </m:f>
                  </m:oMath>
                </a14:m>
                <a:r>
                  <a:rPr lang="en-GB" sz="2400" dirty="0">
                    <a:solidFill>
                      <a:srgbClr val="FF3D6B"/>
                    </a:solidFill>
                  </a:rPr>
                  <a:t> </a:t>
                </a:r>
              </a:p>
            </p:txBody>
          </p:sp>
        </mc:Choice>
        <mc:Fallback xmlns="">
          <p:sp>
            <p:nvSpPr>
              <p:cNvPr id="25" name="Rectangle 24">
                <a:extLst>
                  <a:ext uri="{FF2B5EF4-FFF2-40B4-BE49-F238E27FC236}">
                    <a16:creationId xmlns:a16="http://schemas.microsoft.com/office/drawing/2014/main" id="{8F3A0E00-9EA4-2696-703D-3A7017BC70D9}"/>
                  </a:ext>
                </a:extLst>
              </p:cNvPr>
              <p:cNvSpPr>
                <a:spLocks noRot="1" noChangeAspect="1" noMove="1" noResize="1" noEditPoints="1" noAdjustHandles="1" noChangeArrowheads="1" noChangeShapeType="1" noTextEdit="1"/>
              </p:cNvSpPr>
              <p:nvPr/>
            </p:nvSpPr>
            <p:spPr>
              <a:xfrm>
                <a:off x="6583907" y="1580668"/>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sp>
        <p:nvSpPr>
          <p:cNvPr id="2" name="Rectangle 1">
            <a:extLst>
              <a:ext uri="{FF2B5EF4-FFF2-40B4-BE49-F238E27FC236}">
                <a16:creationId xmlns:a16="http://schemas.microsoft.com/office/drawing/2014/main" id="{CD9F3F5A-33ED-750B-608A-6E31A24FC6EB}"/>
              </a:ext>
            </a:extLst>
          </p:cNvPr>
          <p:cNvSpPr/>
          <p:nvPr/>
        </p:nvSpPr>
        <p:spPr>
          <a:xfrm>
            <a:off x="6696139" y="1608635"/>
            <a:ext cx="471506" cy="648463"/>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p:txBody>
          <a:bodyPr/>
          <a:lstStyle/>
          <a:p>
            <a:endParaRPr lang="en-GB"/>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39944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0DF8CBC4-8F88-C97C-8C51-8A3FFFB6E9E4}"/>
              </a:ext>
            </a:extLst>
          </p:cNvPr>
          <p:cNvCxnSpPr>
            <a:cxnSpLocks/>
          </p:cNvCxnSpPr>
          <p:nvPr/>
        </p:nvCxnSpPr>
        <p:spPr>
          <a:xfrm>
            <a:off x="6667001" y="2697788"/>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50C44B6-F6BE-9372-82B6-5EDD1DE9EE7D}"/>
              </a:ext>
            </a:extLst>
          </p:cNvPr>
          <p:cNvCxnSpPr>
            <a:cxnSpLocks/>
          </p:cNvCxnSpPr>
          <p:nvPr/>
        </p:nvCxnSpPr>
        <p:spPr>
          <a:xfrm>
            <a:off x="8026196" y="270000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A86312-B512-B970-56A2-DF61C9E2553B}"/>
              </a:ext>
            </a:extLst>
          </p:cNvPr>
          <p:cNvCxnSpPr>
            <a:cxnSpLocks/>
          </p:cNvCxnSpPr>
          <p:nvPr/>
        </p:nvCxnSpPr>
        <p:spPr>
          <a:xfrm>
            <a:off x="6670523" y="4404185"/>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292752-5017-BE1D-6924-3FDF884A6DB6}"/>
              </a:ext>
            </a:extLst>
          </p:cNvPr>
          <p:cNvCxnSpPr>
            <a:cxnSpLocks/>
          </p:cNvCxnSpPr>
          <p:nvPr/>
        </p:nvCxnSpPr>
        <p:spPr>
          <a:xfrm>
            <a:off x="8026196" y="4404185"/>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17A5D7F-3CA4-A064-612A-882BC744A607}"/>
              </a:ext>
            </a:extLst>
          </p:cNvPr>
          <p:cNvCxnSpPr>
            <a:cxnSpLocks/>
          </p:cNvCxnSpPr>
          <p:nvPr/>
        </p:nvCxnSpPr>
        <p:spPr>
          <a:xfrm>
            <a:off x="2653110" y="4404185"/>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A6E307-1B38-27BD-3B22-2BE5E028B146}"/>
              </a:ext>
            </a:extLst>
          </p:cNvPr>
          <p:cNvCxnSpPr>
            <a:cxnSpLocks/>
          </p:cNvCxnSpPr>
          <p:nvPr/>
        </p:nvCxnSpPr>
        <p:spPr>
          <a:xfrm>
            <a:off x="4008783" y="4404185"/>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3CA894-294C-4AF9-B0EC-5FA22C48F320}"/>
              </a:ext>
            </a:extLst>
          </p:cNvPr>
          <p:cNvCxnSpPr>
            <a:cxnSpLocks/>
          </p:cNvCxnSpPr>
          <p:nvPr/>
        </p:nvCxnSpPr>
        <p:spPr>
          <a:xfrm>
            <a:off x="2649588" y="2697788"/>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2848E4-D9EC-4435-1C99-C5DF80E4BE9E}"/>
              </a:ext>
            </a:extLst>
          </p:cNvPr>
          <p:cNvCxnSpPr>
            <a:cxnSpLocks/>
          </p:cNvCxnSpPr>
          <p:nvPr/>
        </p:nvCxnSpPr>
        <p:spPr>
          <a:xfrm>
            <a:off x="4008783" y="270000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6E7737-FBB7-FDD1-89EA-ED74F958F141}"/>
              </a:ext>
            </a:extLst>
          </p:cNvPr>
          <p:cNvSpPr txBox="1"/>
          <p:nvPr/>
        </p:nvSpPr>
        <p:spPr>
          <a:xfrm>
            <a:off x="1856360" y="835208"/>
            <a:ext cx="3273934" cy="830997"/>
          </a:xfrm>
          <a:prstGeom prst="rect">
            <a:avLst/>
          </a:prstGeom>
          <a:noFill/>
        </p:spPr>
        <p:txBody>
          <a:bodyPr wrap="square" rtlCol="0">
            <a:spAutoFit/>
          </a:bodyPr>
          <a:lstStyle/>
          <a:p>
            <a:r>
              <a:rPr lang="en-GB" sz="2400"/>
              <a:t>Complete the function machines.</a:t>
            </a:r>
          </a:p>
        </p:txBody>
      </p:sp>
      <p:sp>
        <p:nvSpPr>
          <p:cNvPr id="11" name="Rectangle 10">
            <a:extLst>
              <a:ext uri="{FF2B5EF4-FFF2-40B4-BE49-F238E27FC236}">
                <a16:creationId xmlns:a16="http://schemas.microsoft.com/office/drawing/2014/main" id="{3CB9908F-02D4-91AE-FC0E-53F1C5363283}"/>
              </a:ext>
            </a:extLst>
          </p:cNvPr>
          <p:cNvSpPr/>
          <p:nvPr/>
        </p:nvSpPr>
        <p:spPr>
          <a:xfrm>
            <a:off x="1856360" y="206478"/>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I do</a:t>
            </a:r>
          </a:p>
        </p:txBody>
      </p:sp>
      <p:sp>
        <p:nvSpPr>
          <p:cNvPr id="12" name="Rectangle 11">
            <a:extLst>
              <a:ext uri="{FF2B5EF4-FFF2-40B4-BE49-F238E27FC236}">
                <a16:creationId xmlns:a16="http://schemas.microsoft.com/office/drawing/2014/main" id="{CBF7D8AC-FBB9-04A0-4E11-939CC5E10A70}"/>
              </a:ext>
            </a:extLst>
          </p:cNvPr>
          <p:cNvSpPr/>
          <p:nvPr/>
        </p:nvSpPr>
        <p:spPr>
          <a:xfrm>
            <a:off x="5868130" y="206477"/>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You do</a:t>
            </a:r>
          </a:p>
        </p:txBody>
      </p:sp>
      <p:cxnSp>
        <p:nvCxnSpPr>
          <p:cNvPr id="13" name="Straight Connector 12">
            <a:extLst>
              <a:ext uri="{FF2B5EF4-FFF2-40B4-BE49-F238E27FC236}">
                <a16:creationId xmlns:a16="http://schemas.microsoft.com/office/drawing/2014/main" id="{ACAEC27F-797F-D48C-B6C5-2A30F65ED455}"/>
              </a:ext>
            </a:extLst>
          </p:cNvPr>
          <p:cNvCxnSpPr/>
          <p:nvPr/>
        </p:nvCxnSpPr>
        <p:spPr>
          <a:xfrm>
            <a:off x="5662245" y="0"/>
            <a:ext cx="0" cy="685800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C8DA157-D911-985D-4401-07408755856E}"/>
              </a:ext>
            </a:extLst>
          </p:cNvPr>
          <p:cNvSpPr txBox="1"/>
          <p:nvPr/>
        </p:nvSpPr>
        <p:spPr>
          <a:xfrm>
            <a:off x="5878925" y="835208"/>
            <a:ext cx="3273934" cy="830997"/>
          </a:xfrm>
          <a:prstGeom prst="rect">
            <a:avLst/>
          </a:prstGeom>
          <a:noFill/>
        </p:spPr>
        <p:txBody>
          <a:bodyPr wrap="square" rtlCol="0">
            <a:spAutoFit/>
          </a:bodyPr>
          <a:lstStyle/>
          <a:p>
            <a:r>
              <a:rPr lang="en-GB" sz="2400" dirty="0"/>
              <a:t>Complete the function machines.</a:t>
            </a:r>
          </a:p>
        </p:txBody>
      </p:sp>
      <p:sp>
        <p:nvSpPr>
          <p:cNvPr id="15" name="TextBox 7">
            <a:extLst>
              <a:ext uri="{FF2B5EF4-FFF2-40B4-BE49-F238E27FC236}">
                <a16:creationId xmlns:a16="http://schemas.microsoft.com/office/drawing/2014/main" id="{E065501F-8CB6-3DBD-C449-EF0BE207CF6B}"/>
              </a:ext>
            </a:extLst>
          </p:cNvPr>
          <p:cNvSpPr txBox="1"/>
          <p:nvPr/>
        </p:nvSpPr>
        <p:spPr>
          <a:xfrm>
            <a:off x="1845266" y="363634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6" name="TextBox 8">
            <a:extLst>
              <a:ext uri="{FF2B5EF4-FFF2-40B4-BE49-F238E27FC236}">
                <a16:creationId xmlns:a16="http://schemas.microsoft.com/office/drawing/2014/main" id="{73E90DE9-1A31-8E53-E936-CC6919D745A4}"/>
              </a:ext>
            </a:extLst>
          </p:cNvPr>
          <p:cNvSpPr txBox="1"/>
          <p:nvPr/>
        </p:nvSpPr>
        <p:spPr>
          <a:xfrm>
            <a:off x="4443087" y="363634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05834B1-27B0-B2E9-2B6A-8212003E9C4E}"/>
                  </a:ext>
                </a:extLst>
              </p:cNvPr>
              <p:cNvSpPr>
                <a:spLocks/>
              </p:cNvSpPr>
              <p:nvPr/>
            </p:nvSpPr>
            <p:spPr>
              <a:xfrm>
                <a:off x="1932579" y="404864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5</a:t>
                </a:r>
                <a14:m>
                  <m:oMath xmlns:m="http://schemas.openxmlformats.org/officeDocument/2006/math">
                    <m:r>
                      <a:rPr lang="en-GB" sz="2400" i="1">
                        <a:solidFill>
                          <a:srgbClr val="002B61"/>
                        </a:solidFill>
                        <a:latin typeface="Cambria Math" panose="02040503050406030204" pitchFamily="18" charset="0"/>
                      </a:rPr>
                      <m:t>𝑟</m:t>
                    </m:r>
                  </m:oMath>
                </a14:m>
                <a:endParaRPr lang="en-GB" sz="2400" dirty="0">
                  <a:solidFill>
                    <a:srgbClr val="002B61"/>
                  </a:solidFill>
                </a:endParaRPr>
              </a:p>
            </p:txBody>
          </p:sp>
        </mc:Choice>
        <mc:Fallback xmlns="">
          <p:sp>
            <p:nvSpPr>
              <p:cNvPr id="17" name="Rectangle 16">
                <a:extLst>
                  <a:ext uri="{FF2B5EF4-FFF2-40B4-BE49-F238E27FC236}">
                    <a16:creationId xmlns:a16="http://schemas.microsoft.com/office/drawing/2014/main" id="{705834B1-27B0-B2E9-2B6A-8212003E9C4E}"/>
                  </a:ext>
                </a:extLst>
              </p:cNvPr>
              <p:cNvSpPr>
                <a:spLocks noRot="1" noChangeAspect="1" noMove="1" noResize="1" noEditPoints="1" noAdjustHandles="1" noChangeArrowheads="1" noChangeShapeType="1" noTextEdit="1"/>
              </p:cNvSpPr>
              <p:nvPr/>
            </p:nvSpPr>
            <p:spPr>
              <a:xfrm>
                <a:off x="1932579" y="4048649"/>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09A6547-22CE-A363-B5BE-BB2EC162A9FA}"/>
                  </a:ext>
                </a:extLst>
              </p:cNvPr>
              <p:cNvSpPr>
                <a:spLocks/>
              </p:cNvSpPr>
              <p:nvPr/>
            </p:nvSpPr>
            <p:spPr>
              <a:xfrm>
                <a:off x="4640710" y="404864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rgbClr val="FF3D6B"/>
                            </a:solidFill>
                            <a:latin typeface="Cambria Math" panose="02040503050406030204" pitchFamily="18" charset="0"/>
                          </a:rPr>
                        </m:ctrlPr>
                      </m:fPr>
                      <m:num>
                        <m:r>
                          <a:rPr lang="en-GB" sz="2400" i="1">
                            <a:solidFill>
                              <a:srgbClr val="FF3D6B"/>
                            </a:solidFill>
                            <a:latin typeface="Cambria Math" panose="02040503050406030204" pitchFamily="18" charset="0"/>
                          </a:rPr>
                          <m:t>5</m:t>
                        </m:r>
                        <m:r>
                          <a:rPr lang="en-GB" sz="2400" i="1">
                            <a:solidFill>
                              <a:srgbClr val="FF3D6B"/>
                            </a:solidFill>
                            <a:latin typeface="Cambria Math" panose="02040503050406030204" pitchFamily="18" charset="0"/>
                          </a:rPr>
                          <m:t>𝑟</m:t>
                        </m:r>
                      </m:num>
                      <m:den>
                        <m:r>
                          <a:rPr lang="en-GB" sz="2400" i="1">
                            <a:solidFill>
                              <a:srgbClr val="FF3D6B"/>
                            </a:solidFill>
                            <a:latin typeface="Cambria Math" panose="02040503050406030204" pitchFamily="18" charset="0"/>
                          </a:rPr>
                          <m:t>7</m:t>
                        </m:r>
                      </m:den>
                    </m:f>
                  </m:oMath>
                </a14:m>
                <a:r>
                  <a:rPr lang="en-GB" sz="2400" dirty="0">
                    <a:solidFill>
                      <a:srgbClr val="FF3D6B"/>
                    </a:solidFill>
                  </a:rPr>
                  <a:t> </a:t>
                </a:r>
              </a:p>
            </p:txBody>
          </p:sp>
        </mc:Choice>
        <mc:Fallback xmlns="">
          <p:sp>
            <p:nvSpPr>
              <p:cNvPr id="18" name="Rectangle 17">
                <a:extLst>
                  <a:ext uri="{FF2B5EF4-FFF2-40B4-BE49-F238E27FC236}">
                    <a16:creationId xmlns:a16="http://schemas.microsoft.com/office/drawing/2014/main" id="{609A6547-22CE-A363-B5BE-BB2EC162A9FA}"/>
                  </a:ext>
                </a:extLst>
              </p:cNvPr>
              <p:cNvSpPr>
                <a:spLocks noRot="1" noChangeAspect="1" noMove="1" noResize="1" noEditPoints="1" noAdjustHandles="1" noChangeArrowheads="1" noChangeShapeType="1" noTextEdit="1"/>
              </p:cNvSpPr>
              <p:nvPr/>
            </p:nvSpPr>
            <p:spPr>
              <a:xfrm>
                <a:off x="4640710" y="4048649"/>
                <a:ext cx="7128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sp>
        <p:nvSpPr>
          <p:cNvPr id="19" name="Rectangle 18">
            <a:extLst>
              <a:ext uri="{FF2B5EF4-FFF2-40B4-BE49-F238E27FC236}">
                <a16:creationId xmlns:a16="http://schemas.microsoft.com/office/drawing/2014/main" id="{78E3610F-DCD9-FD79-19C3-EE379D7C9E8E}"/>
              </a:ext>
            </a:extLst>
          </p:cNvPr>
          <p:cNvSpPr/>
          <p:nvPr/>
        </p:nvSpPr>
        <p:spPr>
          <a:xfrm>
            <a:off x="3284928" y="4044415"/>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ambria Math" panose="02040503050406030204" pitchFamily="18" charset="0"/>
              </a:rPr>
              <a:t>÷ </a:t>
            </a:r>
            <a:r>
              <a:rPr lang="en-GB" sz="2400" dirty="0">
                <a:solidFill>
                  <a:schemeClr val="tx1"/>
                </a:solidFill>
              </a:rPr>
              <a:t>7</a:t>
            </a:r>
          </a:p>
        </p:txBody>
      </p:sp>
      <p:sp>
        <p:nvSpPr>
          <p:cNvPr id="23" name="TextBox 7">
            <a:extLst>
              <a:ext uri="{FF2B5EF4-FFF2-40B4-BE49-F238E27FC236}">
                <a16:creationId xmlns:a16="http://schemas.microsoft.com/office/drawing/2014/main" id="{4C18028E-AAB4-BA2A-126B-611480E34A11}"/>
              </a:ext>
            </a:extLst>
          </p:cNvPr>
          <p:cNvSpPr txBox="1"/>
          <p:nvPr/>
        </p:nvSpPr>
        <p:spPr>
          <a:xfrm>
            <a:off x="1845266" y="193140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F9895289-66FD-6202-DE47-4CAE27565461}"/>
              </a:ext>
            </a:extLst>
          </p:cNvPr>
          <p:cNvSpPr txBox="1"/>
          <p:nvPr/>
        </p:nvSpPr>
        <p:spPr>
          <a:xfrm>
            <a:off x="4443727" y="1937502"/>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FEC9453-B25A-FE40-A678-34FF2769C622}"/>
                  </a:ext>
                </a:extLst>
              </p:cNvPr>
              <p:cNvSpPr>
                <a:spLocks/>
              </p:cNvSpPr>
              <p:nvPr/>
            </p:nvSpPr>
            <p:spPr>
              <a:xfrm>
                <a:off x="1932579" y="234370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𝑒</m:t>
                      </m:r>
                    </m:oMath>
                  </m:oMathPara>
                </a14:m>
                <a:endParaRPr lang="en-GB" sz="2400" dirty="0">
                  <a:solidFill>
                    <a:srgbClr val="002B61"/>
                  </a:solidFill>
                </a:endParaRPr>
              </a:p>
            </p:txBody>
          </p:sp>
        </mc:Choice>
        <mc:Fallback xmlns="">
          <p:sp>
            <p:nvSpPr>
              <p:cNvPr id="25" name="Rectangle 24">
                <a:extLst>
                  <a:ext uri="{FF2B5EF4-FFF2-40B4-BE49-F238E27FC236}">
                    <a16:creationId xmlns:a16="http://schemas.microsoft.com/office/drawing/2014/main" id="{2FEC9453-B25A-FE40-A678-34FF2769C622}"/>
                  </a:ext>
                </a:extLst>
              </p:cNvPr>
              <p:cNvSpPr>
                <a:spLocks noRot="1" noChangeAspect="1" noMove="1" noResize="1" noEditPoints="1" noAdjustHandles="1" noChangeArrowheads="1" noChangeShapeType="1" noTextEdit="1"/>
              </p:cNvSpPr>
              <p:nvPr/>
            </p:nvSpPr>
            <p:spPr>
              <a:xfrm>
                <a:off x="1932579" y="2343709"/>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23B252D-AA8F-09F7-4EC7-6AC11D2FB3D0}"/>
                  </a:ext>
                </a:extLst>
              </p:cNvPr>
              <p:cNvSpPr>
                <a:spLocks/>
              </p:cNvSpPr>
              <p:nvPr/>
            </p:nvSpPr>
            <p:spPr>
              <a:xfrm>
                <a:off x="4641350" y="234370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rgbClr val="FF3D6B"/>
                            </a:solidFill>
                            <a:latin typeface="Cambria Math" panose="02040503050406030204" pitchFamily="18" charset="0"/>
                          </a:rPr>
                        </m:ctrlPr>
                      </m:fPr>
                      <m:num>
                        <m:r>
                          <a:rPr lang="en-GB" sz="2400" i="1">
                            <a:solidFill>
                              <a:srgbClr val="FF3D6B"/>
                            </a:solidFill>
                            <a:latin typeface="Cambria Math" panose="02040503050406030204" pitchFamily="18" charset="0"/>
                          </a:rPr>
                          <m:t>𝑒</m:t>
                        </m:r>
                      </m:num>
                      <m:den>
                        <m:r>
                          <a:rPr lang="en-GB" sz="2400" i="1">
                            <a:solidFill>
                              <a:srgbClr val="FF3D6B"/>
                            </a:solidFill>
                            <a:latin typeface="Cambria Math" panose="02040503050406030204" pitchFamily="18" charset="0"/>
                          </a:rPr>
                          <m:t>6</m:t>
                        </m:r>
                      </m:den>
                    </m:f>
                  </m:oMath>
                </a14:m>
                <a:r>
                  <a:rPr lang="en-GB" sz="2400" dirty="0">
                    <a:solidFill>
                      <a:srgbClr val="FF3D6B"/>
                    </a:solidFill>
                  </a:rPr>
                  <a:t> </a:t>
                </a:r>
              </a:p>
            </p:txBody>
          </p:sp>
        </mc:Choice>
        <mc:Fallback xmlns="">
          <p:sp>
            <p:nvSpPr>
              <p:cNvPr id="26" name="Rectangle 25">
                <a:extLst>
                  <a:ext uri="{FF2B5EF4-FFF2-40B4-BE49-F238E27FC236}">
                    <a16:creationId xmlns:a16="http://schemas.microsoft.com/office/drawing/2014/main" id="{423B252D-AA8F-09F7-4EC7-6AC11D2FB3D0}"/>
                  </a:ext>
                </a:extLst>
              </p:cNvPr>
              <p:cNvSpPr>
                <a:spLocks noRot="1" noChangeAspect="1" noMove="1" noResize="1" noEditPoints="1" noAdjustHandles="1" noChangeArrowheads="1" noChangeShapeType="1" noTextEdit="1"/>
              </p:cNvSpPr>
              <p:nvPr/>
            </p:nvSpPr>
            <p:spPr>
              <a:xfrm>
                <a:off x="4641350" y="2343709"/>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E63D00E-7FD9-F067-FCCA-89A2A596A32D}"/>
                  </a:ext>
                </a:extLst>
              </p:cNvPr>
              <p:cNvSpPr/>
              <p:nvPr/>
            </p:nvSpPr>
            <p:spPr>
              <a:xfrm>
                <a:off x="3286645" y="2343709"/>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27" name="Rectangle 26">
                <a:extLst>
                  <a:ext uri="{FF2B5EF4-FFF2-40B4-BE49-F238E27FC236}">
                    <a16:creationId xmlns:a16="http://schemas.microsoft.com/office/drawing/2014/main" id="{0E63D00E-7FD9-F067-FCCA-89A2A596A32D}"/>
                  </a:ext>
                </a:extLst>
              </p:cNvPr>
              <p:cNvSpPr>
                <a:spLocks noRot="1" noChangeAspect="1" noMove="1" noResize="1" noEditPoints="1" noAdjustHandles="1" noChangeArrowheads="1" noChangeShapeType="1" noTextEdit="1"/>
              </p:cNvSpPr>
              <p:nvPr/>
            </p:nvSpPr>
            <p:spPr>
              <a:xfrm>
                <a:off x="3286645" y="2343709"/>
                <a:ext cx="712800" cy="712800"/>
              </a:xfrm>
              <a:prstGeom prst="rect">
                <a:avLst/>
              </a:prstGeom>
              <a:blipFill>
                <a:blip r:embed="rId6"/>
                <a:stretch>
                  <a:fillRect r="-5833"/>
                </a:stretch>
              </a:blipFill>
              <a:ln w="19050">
                <a:solidFill>
                  <a:schemeClr val="tx2"/>
                </a:solidFill>
              </a:ln>
            </p:spPr>
            <p:txBody>
              <a:bodyPr/>
              <a:lstStyle/>
              <a:p>
                <a:r>
                  <a:rPr lang="en-GB">
                    <a:noFill/>
                  </a:rPr>
                  <a:t> </a:t>
                </a:r>
              </a:p>
            </p:txBody>
          </p:sp>
        </mc:Fallback>
      </mc:AlternateContent>
      <p:sp>
        <p:nvSpPr>
          <p:cNvPr id="47" name="TextBox 7">
            <a:extLst>
              <a:ext uri="{FF2B5EF4-FFF2-40B4-BE49-F238E27FC236}">
                <a16:creationId xmlns:a16="http://schemas.microsoft.com/office/drawing/2014/main" id="{B0AB506B-2078-B968-05DD-E200F5FE0855}"/>
              </a:ext>
            </a:extLst>
          </p:cNvPr>
          <p:cNvSpPr txBox="1"/>
          <p:nvPr/>
        </p:nvSpPr>
        <p:spPr>
          <a:xfrm>
            <a:off x="5861967" y="3647295"/>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8" name="TextBox 8">
            <a:extLst>
              <a:ext uri="{FF2B5EF4-FFF2-40B4-BE49-F238E27FC236}">
                <a16:creationId xmlns:a16="http://schemas.microsoft.com/office/drawing/2014/main" id="{DE6E777C-EA09-A3AD-92E1-1B6F0708346D}"/>
              </a:ext>
            </a:extLst>
          </p:cNvPr>
          <p:cNvSpPr txBox="1"/>
          <p:nvPr/>
        </p:nvSpPr>
        <p:spPr>
          <a:xfrm>
            <a:off x="8455585" y="3647295"/>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9B981D5-6418-C39B-FD5B-B1D4BEF4979F}"/>
                  </a:ext>
                </a:extLst>
              </p:cNvPr>
              <p:cNvSpPr>
                <a:spLocks/>
              </p:cNvSpPr>
              <p:nvPr/>
            </p:nvSpPr>
            <p:spPr>
              <a:xfrm>
                <a:off x="5949280" y="405960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2</a:t>
                </a:r>
                <a14:m>
                  <m:oMath xmlns:m="http://schemas.openxmlformats.org/officeDocument/2006/math">
                    <m:r>
                      <a:rPr lang="en-GB" sz="2400" i="1">
                        <a:solidFill>
                          <a:srgbClr val="002B61"/>
                        </a:solidFill>
                        <a:latin typeface="Cambria Math" panose="02040503050406030204" pitchFamily="18" charset="0"/>
                      </a:rPr>
                      <m:t>𝑐</m:t>
                    </m:r>
                  </m:oMath>
                </a14:m>
                <a:endParaRPr lang="en-GB" sz="2400" dirty="0">
                  <a:solidFill>
                    <a:srgbClr val="002B61"/>
                  </a:solidFill>
                </a:endParaRPr>
              </a:p>
            </p:txBody>
          </p:sp>
        </mc:Choice>
        <mc:Fallback xmlns="">
          <p:sp>
            <p:nvSpPr>
              <p:cNvPr id="49" name="Rectangle 48">
                <a:extLst>
                  <a:ext uri="{FF2B5EF4-FFF2-40B4-BE49-F238E27FC236}">
                    <a16:creationId xmlns:a16="http://schemas.microsoft.com/office/drawing/2014/main" id="{69B981D5-6418-C39B-FD5B-B1D4BEF4979F}"/>
                  </a:ext>
                </a:extLst>
              </p:cNvPr>
              <p:cNvSpPr>
                <a:spLocks noRot="1" noChangeAspect="1" noMove="1" noResize="1" noEditPoints="1" noAdjustHandles="1" noChangeArrowheads="1" noChangeShapeType="1" noTextEdit="1"/>
              </p:cNvSpPr>
              <p:nvPr/>
            </p:nvSpPr>
            <p:spPr>
              <a:xfrm>
                <a:off x="5949280" y="4059600"/>
                <a:ext cx="712800" cy="712800"/>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E34FF974-3776-27B3-1FEB-3083BAE0DB4C}"/>
                  </a:ext>
                </a:extLst>
              </p:cNvPr>
              <p:cNvSpPr>
                <a:spLocks/>
              </p:cNvSpPr>
              <p:nvPr/>
            </p:nvSpPr>
            <p:spPr>
              <a:xfrm>
                <a:off x="8653208" y="405960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rgbClr val="FF3D6B"/>
                            </a:solidFill>
                            <a:latin typeface="Cambria Math" panose="02040503050406030204" pitchFamily="18" charset="0"/>
                          </a:rPr>
                        </m:ctrlPr>
                      </m:fPr>
                      <m:num>
                        <m:r>
                          <a:rPr lang="en-GB" sz="2400" i="1">
                            <a:solidFill>
                              <a:srgbClr val="FF3D6B"/>
                            </a:solidFill>
                            <a:latin typeface="Cambria Math" panose="02040503050406030204" pitchFamily="18" charset="0"/>
                          </a:rPr>
                          <m:t>2</m:t>
                        </m:r>
                        <m:r>
                          <a:rPr lang="en-GB" sz="2400" i="1">
                            <a:solidFill>
                              <a:srgbClr val="FF3D6B"/>
                            </a:solidFill>
                            <a:latin typeface="Cambria Math" panose="02040503050406030204" pitchFamily="18" charset="0"/>
                          </a:rPr>
                          <m:t>𝑐</m:t>
                        </m:r>
                      </m:num>
                      <m:den>
                        <m:r>
                          <a:rPr lang="en-GB" sz="2400" i="1">
                            <a:solidFill>
                              <a:srgbClr val="FF3D6B"/>
                            </a:solidFill>
                            <a:latin typeface="Cambria Math" panose="02040503050406030204" pitchFamily="18" charset="0"/>
                          </a:rPr>
                          <m:t>3</m:t>
                        </m:r>
                      </m:den>
                    </m:f>
                  </m:oMath>
                </a14:m>
                <a:r>
                  <a:rPr lang="en-GB" sz="2400" dirty="0">
                    <a:solidFill>
                      <a:srgbClr val="FF3D6B"/>
                    </a:solidFill>
                  </a:rPr>
                  <a:t> </a:t>
                </a:r>
              </a:p>
            </p:txBody>
          </p:sp>
        </mc:Choice>
        <mc:Fallback xmlns="">
          <p:sp>
            <p:nvSpPr>
              <p:cNvPr id="50" name="Rectangle 49">
                <a:extLst>
                  <a:ext uri="{FF2B5EF4-FFF2-40B4-BE49-F238E27FC236}">
                    <a16:creationId xmlns:a16="http://schemas.microsoft.com/office/drawing/2014/main" id="{E34FF974-3776-27B3-1FEB-3083BAE0DB4C}"/>
                  </a:ext>
                </a:extLst>
              </p:cNvPr>
              <p:cNvSpPr>
                <a:spLocks noRot="1" noChangeAspect="1" noMove="1" noResize="1" noEditPoints="1" noAdjustHandles="1" noChangeArrowheads="1" noChangeShapeType="1" noTextEdit="1"/>
              </p:cNvSpPr>
              <p:nvPr/>
            </p:nvSpPr>
            <p:spPr>
              <a:xfrm>
                <a:off x="8653208" y="4059600"/>
                <a:ext cx="7128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E3693A04-9EC1-F1D7-209B-F15C370498D5}"/>
                  </a:ext>
                </a:extLst>
              </p:cNvPr>
              <p:cNvSpPr/>
              <p:nvPr/>
            </p:nvSpPr>
            <p:spPr>
              <a:xfrm>
                <a:off x="7301418" y="4047475"/>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3</a:t>
                </a:r>
              </a:p>
            </p:txBody>
          </p:sp>
        </mc:Choice>
        <mc:Fallback xmlns="">
          <p:sp>
            <p:nvSpPr>
              <p:cNvPr id="70" name="Rectangle 69">
                <a:extLst>
                  <a:ext uri="{FF2B5EF4-FFF2-40B4-BE49-F238E27FC236}">
                    <a16:creationId xmlns:a16="http://schemas.microsoft.com/office/drawing/2014/main" id="{E3693A04-9EC1-F1D7-209B-F15C370498D5}"/>
                  </a:ext>
                </a:extLst>
              </p:cNvPr>
              <p:cNvSpPr>
                <a:spLocks noRot="1" noChangeAspect="1" noMove="1" noResize="1" noEditPoints="1" noAdjustHandles="1" noChangeArrowheads="1" noChangeShapeType="1" noTextEdit="1"/>
              </p:cNvSpPr>
              <p:nvPr/>
            </p:nvSpPr>
            <p:spPr>
              <a:xfrm>
                <a:off x="7301418" y="4047475"/>
                <a:ext cx="712800" cy="712800"/>
              </a:xfrm>
              <a:prstGeom prst="rect">
                <a:avLst/>
              </a:prstGeom>
              <a:blipFill>
                <a:blip r:embed="rId9"/>
                <a:stretch>
                  <a:fillRect r="-5000"/>
                </a:stretch>
              </a:blipFill>
              <a:ln w="19050">
                <a:solidFill>
                  <a:schemeClr val="tx2"/>
                </a:solidFill>
              </a:ln>
            </p:spPr>
            <p:txBody>
              <a:bodyPr/>
              <a:lstStyle/>
              <a:p>
                <a:r>
                  <a:rPr lang="en-GB">
                    <a:noFill/>
                  </a:rPr>
                  <a:t> </a:t>
                </a:r>
              </a:p>
            </p:txBody>
          </p:sp>
        </mc:Fallback>
      </mc:AlternateContent>
      <p:sp>
        <p:nvSpPr>
          <p:cNvPr id="74" name="TextBox 7">
            <a:extLst>
              <a:ext uri="{FF2B5EF4-FFF2-40B4-BE49-F238E27FC236}">
                <a16:creationId xmlns:a16="http://schemas.microsoft.com/office/drawing/2014/main" id="{0538EFB1-C5A8-D422-5777-8FD6DAB20111}"/>
              </a:ext>
            </a:extLst>
          </p:cNvPr>
          <p:cNvSpPr txBox="1"/>
          <p:nvPr/>
        </p:nvSpPr>
        <p:spPr>
          <a:xfrm>
            <a:off x="5862607" y="192690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75" name="TextBox 8">
            <a:extLst>
              <a:ext uri="{FF2B5EF4-FFF2-40B4-BE49-F238E27FC236}">
                <a16:creationId xmlns:a16="http://schemas.microsoft.com/office/drawing/2014/main" id="{4216D94F-042A-CC2B-AB99-9C1BF5820586}"/>
              </a:ext>
            </a:extLst>
          </p:cNvPr>
          <p:cNvSpPr txBox="1"/>
          <p:nvPr/>
        </p:nvSpPr>
        <p:spPr>
          <a:xfrm>
            <a:off x="8441438" y="193738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21BB48F-88B3-B77C-D205-D5ED19982E83}"/>
                  </a:ext>
                </a:extLst>
              </p:cNvPr>
              <p:cNvSpPr>
                <a:spLocks/>
              </p:cNvSpPr>
              <p:nvPr/>
            </p:nvSpPr>
            <p:spPr>
              <a:xfrm>
                <a:off x="5949920" y="233921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xmlns="">
          <p:sp>
            <p:nvSpPr>
              <p:cNvPr id="76" name="Rectangle 75">
                <a:extLst>
                  <a:ext uri="{FF2B5EF4-FFF2-40B4-BE49-F238E27FC236}">
                    <a16:creationId xmlns:a16="http://schemas.microsoft.com/office/drawing/2014/main" id="{B21BB48F-88B3-B77C-D205-D5ED19982E83}"/>
                  </a:ext>
                </a:extLst>
              </p:cNvPr>
              <p:cNvSpPr>
                <a:spLocks noRot="1" noChangeAspect="1" noMove="1" noResize="1" noEditPoints="1" noAdjustHandles="1" noChangeArrowheads="1" noChangeShapeType="1" noTextEdit="1"/>
              </p:cNvSpPr>
              <p:nvPr/>
            </p:nvSpPr>
            <p:spPr>
              <a:xfrm>
                <a:off x="5949920" y="2339212"/>
                <a:ext cx="712800" cy="712800"/>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76CBA1D-8D8F-A932-DDF5-28104E5CF2D6}"/>
                  </a:ext>
                </a:extLst>
              </p:cNvPr>
              <p:cNvSpPr>
                <a:spLocks/>
              </p:cNvSpPr>
              <p:nvPr/>
            </p:nvSpPr>
            <p:spPr>
              <a:xfrm>
                <a:off x="8653208" y="234968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rgbClr val="FF3D6B"/>
                            </a:solidFill>
                            <a:latin typeface="Cambria Math" panose="02040503050406030204" pitchFamily="18" charset="0"/>
                          </a:rPr>
                        </m:ctrlPr>
                      </m:fPr>
                      <m:num>
                        <m:r>
                          <a:rPr lang="en-GB" sz="2400" i="1">
                            <a:solidFill>
                              <a:srgbClr val="FF3D6B"/>
                            </a:solidFill>
                            <a:latin typeface="Cambria Math" panose="02040503050406030204" pitchFamily="18" charset="0"/>
                          </a:rPr>
                          <m:t>𝑛</m:t>
                        </m:r>
                      </m:num>
                      <m:den>
                        <m:r>
                          <a:rPr lang="en-GB" sz="2400" i="1">
                            <a:solidFill>
                              <a:srgbClr val="FF3D6B"/>
                            </a:solidFill>
                            <a:latin typeface="Cambria Math" panose="02040503050406030204" pitchFamily="18" charset="0"/>
                          </a:rPr>
                          <m:t>4</m:t>
                        </m:r>
                      </m:den>
                    </m:f>
                  </m:oMath>
                </a14:m>
                <a:r>
                  <a:rPr lang="en-GB" sz="2400" dirty="0">
                    <a:solidFill>
                      <a:srgbClr val="FF3D6B"/>
                    </a:solidFill>
                  </a:rPr>
                  <a:t> </a:t>
                </a:r>
              </a:p>
            </p:txBody>
          </p:sp>
        </mc:Choice>
        <mc:Fallback xmlns="">
          <p:sp>
            <p:nvSpPr>
              <p:cNvPr id="77" name="Rectangle 76">
                <a:extLst>
                  <a:ext uri="{FF2B5EF4-FFF2-40B4-BE49-F238E27FC236}">
                    <a16:creationId xmlns:a16="http://schemas.microsoft.com/office/drawing/2014/main" id="{576CBA1D-8D8F-A932-DDF5-28104E5CF2D6}"/>
                  </a:ext>
                </a:extLst>
              </p:cNvPr>
              <p:cNvSpPr>
                <a:spLocks noRot="1" noChangeAspect="1" noMove="1" noResize="1" noEditPoints="1" noAdjustHandles="1" noChangeArrowheads="1" noChangeShapeType="1" noTextEdit="1"/>
              </p:cNvSpPr>
              <p:nvPr/>
            </p:nvSpPr>
            <p:spPr>
              <a:xfrm>
                <a:off x="8653208" y="2349689"/>
                <a:ext cx="7128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EA6FB50B-2034-467E-4C07-75C0ED44643D}"/>
                  </a:ext>
                </a:extLst>
              </p:cNvPr>
              <p:cNvSpPr/>
              <p:nvPr/>
            </p:nvSpPr>
            <p:spPr>
              <a:xfrm>
                <a:off x="7305055" y="2341416"/>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 </m:t>
                    </m:r>
                  </m:oMath>
                </a14:m>
                <a:r>
                  <a:rPr lang="en-GB" sz="2400" dirty="0">
                    <a:solidFill>
                      <a:schemeClr val="tx1"/>
                    </a:solidFill>
                  </a:rPr>
                  <a:t>4</a:t>
                </a:r>
              </a:p>
            </p:txBody>
          </p:sp>
        </mc:Choice>
        <mc:Fallback xmlns="">
          <p:sp>
            <p:nvSpPr>
              <p:cNvPr id="78" name="Rectangle 77">
                <a:extLst>
                  <a:ext uri="{FF2B5EF4-FFF2-40B4-BE49-F238E27FC236}">
                    <a16:creationId xmlns:a16="http://schemas.microsoft.com/office/drawing/2014/main" id="{EA6FB50B-2034-467E-4C07-75C0ED44643D}"/>
                  </a:ext>
                </a:extLst>
              </p:cNvPr>
              <p:cNvSpPr>
                <a:spLocks noRot="1" noChangeAspect="1" noMove="1" noResize="1" noEditPoints="1" noAdjustHandles="1" noChangeArrowheads="1" noChangeShapeType="1" noTextEdit="1"/>
              </p:cNvSpPr>
              <p:nvPr/>
            </p:nvSpPr>
            <p:spPr>
              <a:xfrm>
                <a:off x="7305055" y="2341416"/>
                <a:ext cx="712800" cy="712800"/>
              </a:xfrm>
              <a:prstGeom prst="rect">
                <a:avLst/>
              </a:prstGeom>
              <a:blipFill>
                <a:blip r:embed="rId12"/>
                <a:stretch>
                  <a:fillRect r="-5833"/>
                </a:stretch>
              </a:blipFill>
              <a:ln w="19050">
                <a:solidFill>
                  <a:schemeClr val="tx2"/>
                </a:solidFill>
              </a:ln>
            </p:spPr>
            <p:txBody>
              <a:bodyPr/>
              <a:lstStyle/>
              <a:p>
                <a:r>
                  <a:rPr lang="en-GB">
                    <a:noFill/>
                  </a:rPr>
                  <a:t> </a:t>
                </a:r>
              </a:p>
            </p:txBody>
          </p:sp>
        </mc:Fallback>
      </mc:AlternateContent>
      <p:sp>
        <p:nvSpPr>
          <p:cNvPr id="80" name="Rectangle 79">
            <a:extLst>
              <a:ext uri="{FF2B5EF4-FFF2-40B4-BE49-F238E27FC236}">
                <a16:creationId xmlns:a16="http://schemas.microsoft.com/office/drawing/2014/main" id="{0062ADDB-9FF3-9F5E-B0DE-442E9CF38D10}"/>
              </a:ext>
            </a:extLst>
          </p:cNvPr>
          <p:cNvSpPr/>
          <p:nvPr/>
        </p:nvSpPr>
        <p:spPr>
          <a:xfrm>
            <a:off x="4733354" y="4077529"/>
            <a:ext cx="525102" cy="654009"/>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BDC37A6-6EB1-7FBC-A475-4E5BE335E857}"/>
              </a:ext>
            </a:extLst>
          </p:cNvPr>
          <p:cNvSpPr/>
          <p:nvPr/>
        </p:nvSpPr>
        <p:spPr>
          <a:xfrm>
            <a:off x="4725061" y="2402148"/>
            <a:ext cx="525102" cy="606754"/>
          </a:xfrm>
          <a:prstGeom prst="ellips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C7393E82-3CEF-5ADA-CF0C-27C95B0F462A}"/>
              </a:ext>
            </a:extLst>
          </p:cNvPr>
          <p:cNvSpPr/>
          <p:nvPr/>
        </p:nvSpPr>
        <p:spPr>
          <a:xfrm>
            <a:off x="8755119" y="2386746"/>
            <a:ext cx="525102" cy="622156"/>
          </a:xfrm>
          <a:prstGeom prst="ellips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5BBBC8B7-ACF7-5837-9654-9F503C3ED6DC}"/>
              </a:ext>
            </a:extLst>
          </p:cNvPr>
          <p:cNvSpPr/>
          <p:nvPr/>
        </p:nvSpPr>
        <p:spPr>
          <a:xfrm>
            <a:off x="8769486" y="4123110"/>
            <a:ext cx="525102" cy="628473"/>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5341CA28-DE14-1FEC-3BA8-E19BB8E2CCA9}"/>
              </a:ext>
            </a:extLst>
          </p:cNvPr>
          <p:cNvCxnSpPr>
            <a:cxnSpLocks/>
          </p:cNvCxnSpPr>
          <p:nvPr/>
        </p:nvCxnSpPr>
        <p:spPr>
          <a:xfrm>
            <a:off x="6670523" y="6114096"/>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D0BCA92-B904-9E9A-D321-ADFF810DB466}"/>
              </a:ext>
            </a:extLst>
          </p:cNvPr>
          <p:cNvCxnSpPr>
            <a:cxnSpLocks/>
          </p:cNvCxnSpPr>
          <p:nvPr/>
        </p:nvCxnSpPr>
        <p:spPr>
          <a:xfrm>
            <a:off x="8026196" y="6114096"/>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115CC79-F3CA-F233-2A54-0A0103ED8E3E}"/>
              </a:ext>
            </a:extLst>
          </p:cNvPr>
          <p:cNvCxnSpPr>
            <a:cxnSpLocks/>
          </p:cNvCxnSpPr>
          <p:nvPr/>
        </p:nvCxnSpPr>
        <p:spPr>
          <a:xfrm>
            <a:off x="2653110" y="6114096"/>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4FDAB2-2EE6-F46A-3B07-0C644B14EFFB}"/>
              </a:ext>
            </a:extLst>
          </p:cNvPr>
          <p:cNvCxnSpPr>
            <a:cxnSpLocks/>
          </p:cNvCxnSpPr>
          <p:nvPr/>
        </p:nvCxnSpPr>
        <p:spPr>
          <a:xfrm>
            <a:off x="4008783" y="6114096"/>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7">
            <a:extLst>
              <a:ext uri="{FF2B5EF4-FFF2-40B4-BE49-F238E27FC236}">
                <a16:creationId xmlns:a16="http://schemas.microsoft.com/office/drawing/2014/main" id="{47699141-6E86-105D-99FD-F52A45F2CEC3}"/>
              </a:ext>
            </a:extLst>
          </p:cNvPr>
          <p:cNvSpPr txBox="1"/>
          <p:nvPr/>
        </p:nvSpPr>
        <p:spPr>
          <a:xfrm>
            <a:off x="1845266" y="5346255"/>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1" name="TextBox 8">
            <a:extLst>
              <a:ext uri="{FF2B5EF4-FFF2-40B4-BE49-F238E27FC236}">
                <a16:creationId xmlns:a16="http://schemas.microsoft.com/office/drawing/2014/main" id="{2ED348BA-DDF9-2F27-C6C2-2B28E44D0607}"/>
              </a:ext>
            </a:extLst>
          </p:cNvPr>
          <p:cNvSpPr txBox="1"/>
          <p:nvPr/>
        </p:nvSpPr>
        <p:spPr>
          <a:xfrm>
            <a:off x="4443087" y="5346255"/>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CA168AB-8FF4-8C2E-5817-8C0B19A50207}"/>
                  </a:ext>
                </a:extLst>
              </p:cNvPr>
              <p:cNvSpPr>
                <a:spLocks/>
              </p:cNvSpPr>
              <p:nvPr/>
            </p:nvSpPr>
            <p:spPr>
              <a:xfrm>
                <a:off x="1932579" y="575856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6</a:t>
                </a:r>
                <a14:m>
                  <m:oMath xmlns:m="http://schemas.openxmlformats.org/officeDocument/2006/math">
                    <m:r>
                      <a:rPr lang="en-GB" sz="2400" i="1">
                        <a:solidFill>
                          <a:srgbClr val="002B61"/>
                        </a:solidFill>
                        <a:latin typeface="Cambria Math" panose="02040503050406030204" pitchFamily="18" charset="0"/>
                      </a:rPr>
                      <m:t>𝑎</m:t>
                    </m:r>
                  </m:oMath>
                </a14:m>
                <a:endParaRPr lang="en-GB" sz="2400" dirty="0">
                  <a:solidFill>
                    <a:srgbClr val="002B61"/>
                  </a:solidFill>
                </a:endParaRPr>
              </a:p>
            </p:txBody>
          </p:sp>
        </mc:Choice>
        <mc:Fallback xmlns="">
          <p:sp>
            <p:nvSpPr>
              <p:cNvPr id="22" name="Rectangle 21">
                <a:extLst>
                  <a:ext uri="{FF2B5EF4-FFF2-40B4-BE49-F238E27FC236}">
                    <a16:creationId xmlns:a16="http://schemas.microsoft.com/office/drawing/2014/main" id="{7CA168AB-8FF4-8C2E-5817-8C0B19A50207}"/>
                  </a:ext>
                </a:extLst>
              </p:cNvPr>
              <p:cNvSpPr>
                <a:spLocks noRot="1" noChangeAspect="1" noMove="1" noResize="1" noEditPoints="1" noAdjustHandles="1" noChangeArrowheads="1" noChangeShapeType="1" noTextEdit="1"/>
              </p:cNvSpPr>
              <p:nvPr/>
            </p:nvSpPr>
            <p:spPr>
              <a:xfrm>
                <a:off x="1932579" y="5758560"/>
                <a:ext cx="712800" cy="712800"/>
              </a:xfrm>
              <a:prstGeom prst="rect">
                <a:avLst/>
              </a:prstGeom>
              <a:blipFill>
                <a:blip r:embed="rId1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CB116C2-0FA8-FE27-489B-B46849309EF8}"/>
                  </a:ext>
                </a:extLst>
              </p:cNvPr>
              <p:cNvSpPr>
                <a:spLocks/>
              </p:cNvSpPr>
              <p:nvPr/>
            </p:nvSpPr>
            <p:spPr>
              <a:xfrm>
                <a:off x="4640710" y="575856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a:t>
                </a:r>
                <a14:m>
                  <m:oMath xmlns:m="http://schemas.openxmlformats.org/officeDocument/2006/math">
                    <m:r>
                      <a:rPr lang="en-GB" sz="2400" i="1">
                        <a:solidFill>
                          <a:srgbClr val="FF3D6B"/>
                        </a:solidFill>
                        <a:latin typeface="Cambria Math" panose="02040503050406030204" pitchFamily="18" charset="0"/>
                      </a:rPr>
                      <m:t>𝑎</m:t>
                    </m:r>
                  </m:oMath>
                </a14:m>
                <a:endParaRPr lang="en-GB" sz="2400" dirty="0">
                  <a:solidFill>
                    <a:srgbClr val="FF3D6B"/>
                  </a:solidFill>
                </a:endParaRPr>
              </a:p>
            </p:txBody>
          </p:sp>
        </mc:Choice>
        <mc:Fallback xmlns="">
          <p:sp>
            <p:nvSpPr>
              <p:cNvPr id="28" name="Rectangle 27">
                <a:extLst>
                  <a:ext uri="{FF2B5EF4-FFF2-40B4-BE49-F238E27FC236}">
                    <a16:creationId xmlns:a16="http://schemas.microsoft.com/office/drawing/2014/main" id="{BCB116C2-0FA8-FE27-489B-B46849309EF8}"/>
                  </a:ext>
                </a:extLst>
              </p:cNvPr>
              <p:cNvSpPr>
                <a:spLocks noRot="1" noChangeAspect="1" noMove="1" noResize="1" noEditPoints="1" noAdjustHandles="1" noChangeArrowheads="1" noChangeShapeType="1" noTextEdit="1"/>
              </p:cNvSpPr>
              <p:nvPr/>
            </p:nvSpPr>
            <p:spPr>
              <a:xfrm>
                <a:off x="4640710" y="5758560"/>
                <a:ext cx="712800" cy="712800"/>
              </a:xfrm>
              <a:prstGeom prst="rect">
                <a:avLst/>
              </a:prstGeom>
              <a:blipFill>
                <a:blip r:embed="rId14"/>
                <a:stretch>
                  <a:fillRect/>
                </a:stretch>
              </a:blipFill>
              <a:ln w="19050">
                <a:solidFill>
                  <a:schemeClr val="tx2"/>
                </a:solidFill>
              </a:ln>
            </p:spPr>
            <p:txBody>
              <a:bodyPr/>
              <a:lstStyle/>
              <a:p>
                <a:r>
                  <a:rPr lang="en-GB">
                    <a:noFill/>
                  </a:rPr>
                  <a:t> </a:t>
                </a:r>
              </a:p>
            </p:txBody>
          </p:sp>
        </mc:Fallback>
      </mc:AlternateContent>
      <p:sp>
        <p:nvSpPr>
          <p:cNvPr id="29" name="Rectangle 28">
            <a:extLst>
              <a:ext uri="{FF2B5EF4-FFF2-40B4-BE49-F238E27FC236}">
                <a16:creationId xmlns:a16="http://schemas.microsoft.com/office/drawing/2014/main" id="{C2C96612-81E9-0AD6-5553-CC5D3999795D}"/>
              </a:ext>
            </a:extLst>
          </p:cNvPr>
          <p:cNvSpPr/>
          <p:nvPr/>
        </p:nvSpPr>
        <p:spPr>
          <a:xfrm>
            <a:off x="3284928" y="5754326"/>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ambria Math" panose="02040503050406030204" pitchFamily="18" charset="0"/>
              </a:rPr>
              <a:t>÷ </a:t>
            </a:r>
            <a:r>
              <a:rPr lang="en-GB" sz="2400" dirty="0">
                <a:solidFill>
                  <a:schemeClr val="tx1"/>
                </a:solidFill>
              </a:rPr>
              <a:t>2</a:t>
            </a:r>
          </a:p>
        </p:txBody>
      </p:sp>
      <p:sp>
        <p:nvSpPr>
          <p:cNvPr id="30" name="TextBox 7">
            <a:extLst>
              <a:ext uri="{FF2B5EF4-FFF2-40B4-BE49-F238E27FC236}">
                <a16:creationId xmlns:a16="http://schemas.microsoft.com/office/drawing/2014/main" id="{A17EC78E-4549-C359-AA85-93B9DA086F66}"/>
              </a:ext>
            </a:extLst>
          </p:cNvPr>
          <p:cNvSpPr txBox="1"/>
          <p:nvPr/>
        </p:nvSpPr>
        <p:spPr>
          <a:xfrm>
            <a:off x="5861967" y="5357206"/>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35" name="TextBox 8">
            <a:extLst>
              <a:ext uri="{FF2B5EF4-FFF2-40B4-BE49-F238E27FC236}">
                <a16:creationId xmlns:a16="http://schemas.microsoft.com/office/drawing/2014/main" id="{F5AD470E-105B-5CE4-F4D9-DD88531F808A}"/>
              </a:ext>
            </a:extLst>
          </p:cNvPr>
          <p:cNvSpPr txBox="1"/>
          <p:nvPr/>
        </p:nvSpPr>
        <p:spPr>
          <a:xfrm>
            <a:off x="8455585" y="5357206"/>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2A4A875-0503-7EAC-DC2E-666F914DC002}"/>
                  </a:ext>
                </a:extLst>
              </p:cNvPr>
              <p:cNvSpPr>
                <a:spLocks/>
              </p:cNvSpPr>
              <p:nvPr/>
            </p:nvSpPr>
            <p:spPr>
              <a:xfrm>
                <a:off x="5949280" y="5769511"/>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8</a:t>
                </a:r>
                <a14:m>
                  <m:oMath xmlns:m="http://schemas.openxmlformats.org/officeDocument/2006/math">
                    <m:r>
                      <a:rPr lang="en-GB" sz="2400" i="1">
                        <a:solidFill>
                          <a:srgbClr val="002B61"/>
                        </a:solidFill>
                        <a:latin typeface="Cambria Math" panose="02040503050406030204" pitchFamily="18" charset="0"/>
                      </a:rPr>
                      <m:t>h</m:t>
                    </m:r>
                  </m:oMath>
                </a14:m>
                <a:endParaRPr lang="en-GB" sz="2400" dirty="0">
                  <a:solidFill>
                    <a:srgbClr val="002B61"/>
                  </a:solidFill>
                </a:endParaRPr>
              </a:p>
            </p:txBody>
          </p:sp>
        </mc:Choice>
        <mc:Fallback xmlns="">
          <p:sp>
            <p:nvSpPr>
              <p:cNvPr id="41" name="Rectangle 40">
                <a:extLst>
                  <a:ext uri="{FF2B5EF4-FFF2-40B4-BE49-F238E27FC236}">
                    <a16:creationId xmlns:a16="http://schemas.microsoft.com/office/drawing/2014/main" id="{62A4A875-0503-7EAC-DC2E-666F914DC002}"/>
                  </a:ext>
                </a:extLst>
              </p:cNvPr>
              <p:cNvSpPr>
                <a:spLocks noRot="1" noChangeAspect="1" noMove="1" noResize="1" noEditPoints="1" noAdjustHandles="1" noChangeArrowheads="1" noChangeShapeType="1" noTextEdit="1"/>
              </p:cNvSpPr>
              <p:nvPr/>
            </p:nvSpPr>
            <p:spPr>
              <a:xfrm>
                <a:off x="5949280" y="5769511"/>
                <a:ext cx="712800" cy="712800"/>
              </a:xfrm>
              <a:prstGeom prst="rect">
                <a:avLst/>
              </a:prstGeom>
              <a:blipFill>
                <a:blip r:embed="rId1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203B3EF-8C4F-1589-31F6-906250376BF8}"/>
                  </a:ext>
                </a:extLst>
              </p:cNvPr>
              <p:cNvSpPr>
                <a:spLocks/>
              </p:cNvSpPr>
              <p:nvPr/>
            </p:nvSpPr>
            <p:spPr>
              <a:xfrm>
                <a:off x="8653208" y="5769511"/>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a:t>
                </a:r>
                <a14:m>
                  <m:oMath xmlns:m="http://schemas.openxmlformats.org/officeDocument/2006/math">
                    <m:r>
                      <a:rPr lang="en-GB" sz="2400" i="1">
                        <a:solidFill>
                          <a:srgbClr val="FF3D6B"/>
                        </a:solidFill>
                        <a:latin typeface="Cambria Math" panose="02040503050406030204" pitchFamily="18" charset="0"/>
                      </a:rPr>
                      <m:t>h</m:t>
                    </m:r>
                  </m:oMath>
                </a14:m>
                <a:endParaRPr lang="en-GB" sz="2400" dirty="0">
                  <a:solidFill>
                    <a:srgbClr val="FF3D6B"/>
                  </a:solidFill>
                </a:endParaRPr>
              </a:p>
            </p:txBody>
          </p:sp>
        </mc:Choice>
        <mc:Fallback xmlns="">
          <p:sp>
            <p:nvSpPr>
              <p:cNvPr id="42" name="Rectangle 41">
                <a:extLst>
                  <a:ext uri="{FF2B5EF4-FFF2-40B4-BE49-F238E27FC236}">
                    <a16:creationId xmlns:a16="http://schemas.microsoft.com/office/drawing/2014/main" id="{C203B3EF-8C4F-1589-31F6-906250376BF8}"/>
                  </a:ext>
                </a:extLst>
              </p:cNvPr>
              <p:cNvSpPr>
                <a:spLocks noRot="1" noChangeAspect="1" noMove="1" noResize="1" noEditPoints="1" noAdjustHandles="1" noChangeArrowheads="1" noChangeShapeType="1" noTextEdit="1"/>
              </p:cNvSpPr>
              <p:nvPr/>
            </p:nvSpPr>
            <p:spPr>
              <a:xfrm>
                <a:off x="8653208" y="5769511"/>
                <a:ext cx="712800" cy="712800"/>
              </a:xfrm>
              <a:prstGeom prst="rect">
                <a:avLst/>
              </a:prstGeom>
              <a:blipFill>
                <a:blip r:embed="rId1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BC53934F-CBCF-8B85-641C-F0E70A3510EB}"/>
                  </a:ext>
                </a:extLst>
              </p:cNvPr>
              <p:cNvSpPr/>
              <p:nvPr/>
            </p:nvSpPr>
            <p:spPr>
              <a:xfrm>
                <a:off x="7301418" y="5757386"/>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43" name="Rectangle 42">
                <a:extLst>
                  <a:ext uri="{FF2B5EF4-FFF2-40B4-BE49-F238E27FC236}">
                    <a16:creationId xmlns:a16="http://schemas.microsoft.com/office/drawing/2014/main" id="{BC53934F-CBCF-8B85-641C-F0E70A3510EB}"/>
                  </a:ext>
                </a:extLst>
              </p:cNvPr>
              <p:cNvSpPr>
                <a:spLocks noRot="1" noChangeAspect="1" noMove="1" noResize="1" noEditPoints="1" noAdjustHandles="1" noChangeArrowheads="1" noChangeShapeType="1" noTextEdit="1"/>
              </p:cNvSpPr>
              <p:nvPr/>
            </p:nvSpPr>
            <p:spPr>
              <a:xfrm>
                <a:off x="7301418" y="5757386"/>
                <a:ext cx="712800" cy="712800"/>
              </a:xfrm>
              <a:prstGeom prst="rect">
                <a:avLst/>
              </a:prstGeom>
              <a:blipFill>
                <a:blip r:embed="rId17"/>
                <a:stretch>
                  <a:fillRect r="-5000"/>
                </a:stretch>
              </a:blipFill>
              <a:ln w="19050">
                <a:solidFill>
                  <a:schemeClr val="tx2"/>
                </a:solidFill>
              </a:ln>
            </p:spPr>
            <p:txBody>
              <a:bodyPr/>
              <a:lstStyle/>
              <a:p>
                <a:r>
                  <a:rPr lang="en-GB">
                    <a:noFill/>
                  </a:rPr>
                  <a:t> </a:t>
                </a:r>
              </a:p>
            </p:txBody>
          </p:sp>
        </mc:Fallback>
      </mc:AlternateContent>
      <p:sp>
        <p:nvSpPr>
          <p:cNvPr id="44" name="Rectangle 43">
            <a:extLst>
              <a:ext uri="{FF2B5EF4-FFF2-40B4-BE49-F238E27FC236}">
                <a16:creationId xmlns:a16="http://schemas.microsoft.com/office/drawing/2014/main" id="{61C941D7-3DA8-101D-5172-9C5FF55E1853}"/>
              </a:ext>
            </a:extLst>
          </p:cNvPr>
          <p:cNvSpPr/>
          <p:nvPr/>
        </p:nvSpPr>
        <p:spPr>
          <a:xfrm>
            <a:off x="4771902" y="5780783"/>
            <a:ext cx="525102" cy="672879"/>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6FC6E7D-F9ED-52A4-FD0F-13240AEA7DAC}"/>
              </a:ext>
            </a:extLst>
          </p:cNvPr>
          <p:cNvSpPr/>
          <p:nvPr/>
        </p:nvSpPr>
        <p:spPr>
          <a:xfrm>
            <a:off x="8775132" y="5821201"/>
            <a:ext cx="525102" cy="628473"/>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p:nvPr>
        </p:nvSpPr>
        <p:spPr/>
        <p:txBody>
          <a:bodyPr/>
          <a:lstStyle/>
          <a:p>
            <a:endParaRPr lang="en-GB"/>
          </a:p>
        </p:txBody>
      </p:sp>
      <p:sp>
        <p:nvSpPr>
          <p:cNvPr id="6" name="Content Placeholder 5"/>
          <p:cNvSpPr>
            <a:spLocks noGrp="1"/>
          </p:cNvSpPr>
          <p:nvPr>
            <p:ph sz="quarter" idx="11"/>
          </p:nvPr>
        </p:nvSpPr>
        <p:spPr/>
        <p:txBody>
          <a:bodyPr/>
          <a:lstStyle/>
          <a:p>
            <a:endParaRPr lang="en-GB"/>
          </a:p>
        </p:txBody>
      </p:sp>
    </p:spTree>
    <p:extLst>
      <p:ext uri="{BB962C8B-B14F-4D97-AF65-F5344CB8AC3E}">
        <p14:creationId xmlns:p14="http://schemas.microsoft.com/office/powerpoint/2010/main" val="274881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80"/>
                                        </p:tgtEl>
                                      </p:cBhvr>
                                    </p:animEffect>
                                    <p:set>
                                      <p:cBhvr>
                                        <p:cTn id="35" dur="1" fill="hold">
                                          <p:stCondLst>
                                            <p:cond delay="499"/>
                                          </p:stCondLst>
                                        </p:cTn>
                                        <p:tgtEl>
                                          <p:spTgt spid="8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44"/>
                                        </p:tgtEl>
                                      </p:cBhvr>
                                    </p:animEffect>
                                    <p:set>
                                      <p:cBhvr>
                                        <p:cTn id="63" dur="1" fill="hold">
                                          <p:stCondLst>
                                            <p:cond delay="499"/>
                                          </p:stCondLst>
                                        </p:cTn>
                                        <p:tgtEl>
                                          <p:spTgt spid="4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500"/>
                                        <p:tgtEl>
                                          <p:spTgt spid="7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500"/>
                                        <p:tgtEl>
                                          <p:spTgt spid="7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par>
                                <p:cTn id="111" presetID="10" presetClass="entr" presetSubtype="0" fill="hold" nodeType="with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500"/>
                                        <p:tgtEl>
                                          <p:spTgt spid="3"/>
                                        </p:tgtEl>
                                      </p:cBhvr>
                                    </p:animEffect>
                                  </p:childTnLst>
                                </p:cTn>
                              </p:par>
                              <p:par>
                                <p:cTn id="114" presetID="10" presetClass="entr" presetSubtype="0" fill="hold" nodeType="with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500"/>
                                        <p:tgtEl>
                                          <p:spTgt spid="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50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83"/>
                                        </p:tgtEl>
                                      </p:cBhvr>
                                    </p:animEffect>
                                    <p:set>
                                      <p:cBhvr>
                                        <p:cTn id="136" dur="1" fill="hold">
                                          <p:stCondLst>
                                            <p:cond delay="499"/>
                                          </p:stCondLst>
                                        </p:cTn>
                                        <p:tgtEl>
                                          <p:spTgt spid="8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84"/>
                                        </p:tgtEl>
                                      </p:cBhvr>
                                    </p:animEffect>
                                    <p:set>
                                      <p:cBhvr>
                                        <p:cTn id="141" dur="1" fill="hold">
                                          <p:stCondLst>
                                            <p:cond delay="499"/>
                                          </p:stCondLst>
                                        </p:cTn>
                                        <p:tgtEl>
                                          <p:spTgt spid="8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0" nodeType="clickEffect">
                                  <p:stCondLst>
                                    <p:cond delay="0"/>
                                  </p:stCondLst>
                                  <p:childTnLst>
                                    <p:animEffect transition="out" filter="fade">
                                      <p:cBhvr>
                                        <p:cTn id="145" dur="500"/>
                                        <p:tgtEl>
                                          <p:spTgt spid="45"/>
                                        </p:tgtEl>
                                      </p:cBhvr>
                                    </p:animEffect>
                                    <p:set>
                                      <p:cBhvr>
                                        <p:cTn id="14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 grpId="0"/>
      <p:bldP spid="16" grpId="0"/>
      <p:bldP spid="17" grpId="0" animBg="1"/>
      <p:bldP spid="18" grpId="0" animBg="1"/>
      <p:bldP spid="19" grpId="0" animBg="1"/>
      <p:bldP spid="47" grpId="0"/>
      <p:bldP spid="48" grpId="0"/>
      <p:bldP spid="49" grpId="0" animBg="1"/>
      <p:bldP spid="50" grpId="0" animBg="1"/>
      <p:bldP spid="70" grpId="0" animBg="1"/>
      <p:bldP spid="74" grpId="0"/>
      <p:bldP spid="75" grpId="0"/>
      <p:bldP spid="76" grpId="0" animBg="1"/>
      <p:bldP spid="77" grpId="0" animBg="1"/>
      <p:bldP spid="78" grpId="0" animBg="1"/>
      <p:bldP spid="80" grpId="0" animBg="1"/>
      <p:bldP spid="81" grpId="0" animBg="1"/>
      <p:bldP spid="83" grpId="0" animBg="1"/>
      <p:bldP spid="84" grpId="0" animBg="1"/>
      <p:bldP spid="20" grpId="0"/>
      <p:bldP spid="21" grpId="0"/>
      <p:bldP spid="22" grpId="0" animBg="1"/>
      <p:bldP spid="28" grpId="0" animBg="1"/>
      <p:bldP spid="29" grpId="0" animBg="1"/>
      <p:bldP spid="30" grpId="0"/>
      <p:bldP spid="35" grpId="0"/>
      <p:bldP spid="41" grpId="0" animBg="1"/>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B99AB30A-E122-60AF-A82A-A3BCF3D10AF9}"/>
              </a:ext>
            </a:extLst>
          </p:cNvPr>
          <p:cNvCxnSpPr>
            <a:cxnSpLocks/>
          </p:cNvCxnSpPr>
          <p:nvPr/>
        </p:nvCxnSpPr>
        <p:spPr>
          <a:xfrm>
            <a:off x="4446517" y="2329205"/>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444017-5953-6CF8-B650-4CC19ADDBE9B}"/>
              </a:ext>
            </a:extLst>
          </p:cNvPr>
          <p:cNvCxnSpPr>
            <a:cxnSpLocks/>
          </p:cNvCxnSpPr>
          <p:nvPr/>
        </p:nvCxnSpPr>
        <p:spPr>
          <a:xfrm>
            <a:off x="5915849" y="2329205"/>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60F2F41-3D30-3EAF-E07D-849B25D65DAF}"/>
              </a:ext>
            </a:extLst>
          </p:cNvPr>
          <p:cNvCxnSpPr>
            <a:cxnSpLocks/>
          </p:cNvCxnSpPr>
          <p:nvPr/>
        </p:nvCxnSpPr>
        <p:spPr>
          <a:xfrm>
            <a:off x="4446517" y="369128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A5F058-DAF3-5FD8-8CF2-919F65E7588A}"/>
              </a:ext>
            </a:extLst>
          </p:cNvPr>
          <p:cNvCxnSpPr>
            <a:cxnSpLocks/>
          </p:cNvCxnSpPr>
          <p:nvPr/>
        </p:nvCxnSpPr>
        <p:spPr>
          <a:xfrm>
            <a:off x="5915849" y="369128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9413D717-573B-C161-D244-E5B6310DC001}"/>
              </a:ext>
            </a:extLst>
          </p:cNvPr>
          <p:cNvSpPr txBox="1"/>
          <p:nvPr/>
        </p:nvSpPr>
        <p:spPr>
          <a:xfrm>
            <a:off x="3644830" y="1560500"/>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6" name="TextBox 8">
            <a:extLst>
              <a:ext uri="{FF2B5EF4-FFF2-40B4-BE49-F238E27FC236}">
                <a16:creationId xmlns:a16="http://schemas.microsoft.com/office/drawing/2014/main" id="{9F017342-A16D-9480-AB7A-B46BBC32355B}"/>
              </a:ext>
            </a:extLst>
          </p:cNvPr>
          <p:cNvSpPr txBox="1"/>
          <p:nvPr/>
        </p:nvSpPr>
        <p:spPr>
          <a:xfrm>
            <a:off x="6505721" y="1560500"/>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D0F8179-FE41-38E2-EDCD-22C24C9E69EC}"/>
                  </a:ext>
                </a:extLst>
              </p:cNvPr>
              <p:cNvSpPr>
                <a:spLocks/>
              </p:cNvSpPr>
              <p:nvPr/>
            </p:nvSpPr>
            <p:spPr>
              <a:xfrm>
                <a:off x="3732143" y="1972805"/>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xmlns="">
          <p:sp>
            <p:nvSpPr>
              <p:cNvPr id="7" name="Rectangle 6">
                <a:extLst>
                  <a:ext uri="{FF2B5EF4-FFF2-40B4-BE49-F238E27FC236}">
                    <a16:creationId xmlns:a16="http://schemas.microsoft.com/office/drawing/2014/main" id="{ED0F8179-FE41-38E2-EDCD-22C24C9E69EC}"/>
                  </a:ext>
                </a:extLst>
              </p:cNvPr>
              <p:cNvSpPr>
                <a:spLocks noRot="1" noChangeAspect="1" noMove="1" noResize="1" noEditPoints="1" noAdjustHandles="1" noChangeArrowheads="1" noChangeShapeType="1" noTextEdit="1"/>
              </p:cNvSpPr>
              <p:nvPr/>
            </p:nvSpPr>
            <p:spPr>
              <a:xfrm>
                <a:off x="3732143" y="1972805"/>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9B23096-5661-6401-9D69-5CA7B431A5D7}"/>
                  </a:ext>
                </a:extLst>
              </p:cNvPr>
              <p:cNvSpPr>
                <a:spLocks/>
              </p:cNvSpPr>
              <p:nvPr/>
            </p:nvSpPr>
            <p:spPr>
              <a:xfrm>
                <a:off x="6673958" y="1972805"/>
                <a:ext cx="1296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5</a:t>
                </a:r>
                <a14:m>
                  <m:oMath xmlns:m="http://schemas.openxmlformats.org/officeDocument/2006/math">
                    <m:r>
                      <a:rPr lang="en-GB" sz="2400" i="1">
                        <a:solidFill>
                          <a:srgbClr val="FF3D6B"/>
                        </a:solidFill>
                        <a:latin typeface="Cambria Math" panose="02040503050406030204" pitchFamily="18" charset="0"/>
                      </a:rPr>
                      <m:t>𝑛</m:t>
                    </m:r>
                  </m:oMath>
                </a14:m>
                <a:endParaRPr lang="en-GB" sz="2400" dirty="0">
                  <a:solidFill>
                    <a:srgbClr val="FF3D6B"/>
                  </a:solidFill>
                </a:endParaRPr>
              </a:p>
            </p:txBody>
          </p:sp>
        </mc:Choice>
        <mc:Fallback xmlns="">
          <p:sp>
            <p:nvSpPr>
              <p:cNvPr id="8" name="Rectangle 7">
                <a:extLst>
                  <a:ext uri="{FF2B5EF4-FFF2-40B4-BE49-F238E27FC236}">
                    <a16:creationId xmlns:a16="http://schemas.microsoft.com/office/drawing/2014/main" id="{E9B23096-5661-6401-9D69-5CA7B431A5D7}"/>
                  </a:ext>
                </a:extLst>
              </p:cNvPr>
              <p:cNvSpPr>
                <a:spLocks noRot="1" noChangeAspect="1" noMove="1" noResize="1" noEditPoints="1" noAdjustHandles="1" noChangeArrowheads="1" noChangeShapeType="1" noTextEdit="1"/>
              </p:cNvSpPr>
              <p:nvPr/>
            </p:nvSpPr>
            <p:spPr>
              <a:xfrm>
                <a:off x="6673958" y="1972805"/>
                <a:ext cx="12960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sp>
        <p:nvSpPr>
          <p:cNvPr id="10" name="Rectangle 9">
            <a:extLst>
              <a:ext uri="{FF2B5EF4-FFF2-40B4-BE49-F238E27FC236}">
                <a16:creationId xmlns:a16="http://schemas.microsoft.com/office/drawing/2014/main" id="{FD3AF84C-08A6-26AE-558B-90A5E83D0394}"/>
              </a:ext>
            </a:extLst>
          </p:cNvPr>
          <p:cNvSpPr/>
          <p:nvPr/>
        </p:nvSpPr>
        <p:spPr>
          <a:xfrm>
            <a:off x="6989120" y="2110166"/>
            <a:ext cx="574154" cy="438079"/>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7">
            <a:extLst>
              <a:ext uri="{FF2B5EF4-FFF2-40B4-BE49-F238E27FC236}">
                <a16:creationId xmlns:a16="http://schemas.microsoft.com/office/drawing/2014/main" id="{387CDEBC-D836-F7E1-F0E4-B54D87DA338E}"/>
              </a:ext>
            </a:extLst>
          </p:cNvPr>
          <p:cNvSpPr txBox="1"/>
          <p:nvPr/>
        </p:nvSpPr>
        <p:spPr>
          <a:xfrm>
            <a:off x="3644830" y="2919400"/>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927825AC-B5B9-999C-12F4-D15DC4543351}"/>
              </a:ext>
            </a:extLst>
          </p:cNvPr>
          <p:cNvSpPr txBox="1"/>
          <p:nvPr/>
        </p:nvSpPr>
        <p:spPr>
          <a:xfrm>
            <a:off x="6505720" y="2919400"/>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9F70FD9-89A8-8181-B374-76489DE1A00D}"/>
                  </a:ext>
                </a:extLst>
              </p:cNvPr>
              <p:cNvSpPr>
                <a:spLocks/>
              </p:cNvSpPr>
              <p:nvPr/>
            </p:nvSpPr>
            <p:spPr>
              <a:xfrm>
                <a:off x="3732143" y="3331705"/>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xmlns="">
          <p:sp>
            <p:nvSpPr>
              <p:cNvPr id="25" name="Rectangle 24">
                <a:extLst>
                  <a:ext uri="{FF2B5EF4-FFF2-40B4-BE49-F238E27FC236}">
                    <a16:creationId xmlns:a16="http://schemas.microsoft.com/office/drawing/2014/main" id="{99F70FD9-89A8-8181-B374-76489DE1A00D}"/>
                  </a:ext>
                </a:extLst>
              </p:cNvPr>
              <p:cNvSpPr>
                <a:spLocks noRot="1" noChangeAspect="1" noMove="1" noResize="1" noEditPoints="1" noAdjustHandles="1" noChangeArrowheads="1" noChangeShapeType="1" noTextEdit="1"/>
              </p:cNvSpPr>
              <p:nvPr/>
            </p:nvSpPr>
            <p:spPr>
              <a:xfrm>
                <a:off x="3732143" y="3331705"/>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91A0EC4-4A6A-89DF-FB2E-4F02022BFD82}"/>
                  </a:ext>
                </a:extLst>
              </p:cNvPr>
              <p:cNvSpPr>
                <a:spLocks/>
              </p:cNvSpPr>
              <p:nvPr/>
            </p:nvSpPr>
            <p:spPr>
              <a:xfrm>
                <a:off x="6673958" y="3331705"/>
                <a:ext cx="1296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dirty="0">
                        <a:solidFill>
                          <a:srgbClr val="FF3D6B"/>
                        </a:solidFill>
                        <a:latin typeface="Cambria Math" panose="02040503050406030204" pitchFamily="18" charset="0"/>
                      </a:rPr>
                      <m:t>𝑛</m:t>
                    </m:r>
                    <m:r>
                      <a:rPr lang="en-GB" sz="2400" i="1" dirty="0">
                        <a:solidFill>
                          <a:srgbClr val="FF3D6B"/>
                        </a:solidFill>
                        <a:latin typeface="Cambria Math" panose="02040503050406030204" pitchFamily="18" charset="0"/>
                      </a:rPr>
                      <m:t>+</m:t>
                    </m:r>
                  </m:oMath>
                </a14:m>
                <a:r>
                  <a:rPr lang="en-GB" sz="2400" dirty="0">
                    <a:solidFill>
                      <a:srgbClr val="FF3D6B"/>
                    </a:solidFill>
                  </a:rPr>
                  <a:t> 5</a:t>
                </a:r>
              </a:p>
            </p:txBody>
          </p:sp>
        </mc:Choice>
        <mc:Fallback xmlns="">
          <p:sp>
            <p:nvSpPr>
              <p:cNvPr id="26" name="Rectangle 25">
                <a:extLst>
                  <a:ext uri="{FF2B5EF4-FFF2-40B4-BE49-F238E27FC236}">
                    <a16:creationId xmlns:a16="http://schemas.microsoft.com/office/drawing/2014/main" id="{291A0EC4-4A6A-89DF-FB2E-4F02022BFD82}"/>
                  </a:ext>
                </a:extLst>
              </p:cNvPr>
              <p:cNvSpPr>
                <a:spLocks noRot="1" noChangeAspect="1" noMove="1" noResize="1" noEditPoints="1" noAdjustHandles="1" noChangeArrowheads="1" noChangeShapeType="1" noTextEdit="1"/>
              </p:cNvSpPr>
              <p:nvPr/>
            </p:nvSpPr>
            <p:spPr>
              <a:xfrm>
                <a:off x="6673958" y="3331705"/>
                <a:ext cx="1296000" cy="712800"/>
              </a:xfrm>
              <a:prstGeom prst="rect">
                <a:avLst/>
              </a:prstGeom>
              <a:blipFill>
                <a:blip r:embed="rId5"/>
                <a:stretch>
                  <a:fillRect b="-840"/>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1283765-9578-466C-E032-724BA97BD4A6}"/>
                  </a:ext>
                </a:extLst>
              </p:cNvPr>
              <p:cNvSpPr/>
              <p:nvPr/>
            </p:nvSpPr>
            <p:spPr>
              <a:xfrm>
                <a:off x="5203048" y="3331705"/>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5</a:t>
                </a:r>
              </a:p>
            </p:txBody>
          </p:sp>
        </mc:Choice>
        <mc:Fallback xmlns="">
          <p:sp>
            <p:nvSpPr>
              <p:cNvPr id="27" name="Rectangle 26">
                <a:extLst>
                  <a:ext uri="{FF2B5EF4-FFF2-40B4-BE49-F238E27FC236}">
                    <a16:creationId xmlns:a16="http://schemas.microsoft.com/office/drawing/2014/main" id="{B1283765-9578-466C-E032-724BA97BD4A6}"/>
                  </a:ext>
                </a:extLst>
              </p:cNvPr>
              <p:cNvSpPr>
                <a:spLocks noRot="1" noChangeAspect="1" noMove="1" noResize="1" noEditPoints="1" noAdjustHandles="1" noChangeArrowheads="1" noChangeShapeType="1" noTextEdit="1"/>
              </p:cNvSpPr>
              <p:nvPr/>
            </p:nvSpPr>
            <p:spPr>
              <a:xfrm>
                <a:off x="5203048" y="3331705"/>
                <a:ext cx="712800" cy="712800"/>
              </a:xfrm>
              <a:prstGeom prst="rect">
                <a:avLst/>
              </a:prstGeom>
              <a:blipFill>
                <a:blip r:embed="rId6"/>
                <a:stretch>
                  <a:fillRect r="-5882" b="-840"/>
                </a:stretch>
              </a:blipFill>
              <a:ln w="19050">
                <a:solidFill>
                  <a:schemeClr val="tx2"/>
                </a:solidFill>
              </a:ln>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EAC0EB1-2216-1319-C870-624146F2A0A7}"/>
              </a:ext>
            </a:extLst>
          </p:cNvPr>
          <p:cNvSpPr/>
          <p:nvPr/>
        </p:nvSpPr>
        <p:spPr>
          <a:xfrm>
            <a:off x="6832371" y="3505838"/>
            <a:ext cx="919185"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04F5018-3E2E-D95C-9415-0235FD1982E7}"/>
                  </a:ext>
                </a:extLst>
              </p:cNvPr>
              <p:cNvSpPr/>
              <p:nvPr/>
            </p:nvSpPr>
            <p:spPr>
              <a:xfrm>
                <a:off x="5203048" y="1972805"/>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5</a:t>
                </a:r>
              </a:p>
            </p:txBody>
          </p:sp>
        </mc:Choice>
        <mc:Fallback xmlns="">
          <p:sp>
            <p:nvSpPr>
              <p:cNvPr id="2" name="Rectangle 1">
                <a:extLst>
                  <a:ext uri="{FF2B5EF4-FFF2-40B4-BE49-F238E27FC236}">
                    <a16:creationId xmlns:a16="http://schemas.microsoft.com/office/drawing/2014/main" id="{D04F5018-3E2E-D95C-9415-0235FD1982E7}"/>
                  </a:ext>
                </a:extLst>
              </p:cNvPr>
              <p:cNvSpPr>
                <a:spLocks noRot="1" noChangeAspect="1" noMove="1" noResize="1" noEditPoints="1" noAdjustHandles="1" noChangeArrowheads="1" noChangeShapeType="1" noTextEdit="1"/>
              </p:cNvSpPr>
              <p:nvPr/>
            </p:nvSpPr>
            <p:spPr>
              <a:xfrm>
                <a:off x="5203048" y="1972805"/>
                <a:ext cx="712800" cy="712800"/>
              </a:xfrm>
              <a:prstGeom prst="rect">
                <a:avLst/>
              </a:prstGeom>
              <a:blipFill>
                <a:blip r:embed="rId7"/>
                <a:stretch>
                  <a:fillRect r="-5042"/>
                </a:stretch>
              </a:blipFill>
              <a:ln w="19050">
                <a:solidFill>
                  <a:schemeClr val="tx2"/>
                </a:solidFill>
              </a:ln>
            </p:spPr>
            <p:txBody>
              <a:bodyPr/>
              <a:lstStyle/>
              <a:p>
                <a:r>
                  <a:rPr lang="en-GB">
                    <a:noFill/>
                  </a:rPr>
                  <a:t> </a:t>
                </a:r>
              </a:p>
            </p:txBody>
          </p:sp>
        </mc:Fallback>
      </mc:AlternateContent>
      <p:sp>
        <p:nvSpPr>
          <p:cNvPr id="14" name="TextBox 13">
            <a:extLst>
              <a:ext uri="{FF2B5EF4-FFF2-40B4-BE49-F238E27FC236}">
                <a16:creationId xmlns:a16="http://schemas.microsoft.com/office/drawing/2014/main" id="{2F20DE54-18E6-E0F4-4F0B-5F33C4D83FF0}"/>
              </a:ext>
            </a:extLst>
          </p:cNvPr>
          <p:cNvSpPr txBox="1"/>
          <p:nvPr/>
        </p:nvSpPr>
        <p:spPr>
          <a:xfrm>
            <a:off x="2958672" y="4696956"/>
            <a:ext cx="6253507" cy="584775"/>
          </a:xfrm>
          <a:prstGeom prst="rect">
            <a:avLst/>
          </a:prstGeom>
          <a:noFill/>
        </p:spPr>
        <p:txBody>
          <a:bodyPr wrap="none" rtlCol="0">
            <a:spAutoFit/>
          </a:bodyPr>
          <a:lstStyle/>
          <a:p>
            <a:r>
              <a:rPr lang="en-GB" sz="3200" dirty="0"/>
              <a:t>What’s the same? What is different?</a:t>
            </a:r>
          </a:p>
        </p:txBody>
      </p:sp>
      <p:sp>
        <p:nvSpPr>
          <p:cNvPr id="3" name="Text Placeholder 2"/>
          <p:cNvSpPr>
            <a:spLocks noGrp="1"/>
          </p:cNvSpPr>
          <p:nvPr>
            <p:ph type="body" sz="quarter" idx="10"/>
          </p:nvPr>
        </p:nvSpPr>
        <p:spPr/>
        <p:txBody>
          <a:bodyPr/>
          <a:lstStyle/>
          <a:p>
            <a:r>
              <a:rPr lang="en-GB" sz="3200" dirty="0" smtClean="0">
                <a:latin typeface="Arial" panose="020B0604020202020204" pitchFamily="34" charset="0"/>
                <a:cs typeface="Arial" panose="020B0604020202020204" pitchFamily="34" charset="0"/>
              </a:rPr>
              <a:t>Think, pair, share</a:t>
            </a:r>
            <a:endParaRPr lang="en-GB" sz="3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8">
            <a:clrChange>
              <a:clrFrom>
                <a:srgbClr val="FFFFFF"/>
              </a:clrFrom>
              <a:clrTo>
                <a:srgbClr val="FFFFFF">
                  <a:alpha val="0"/>
                </a:srgbClr>
              </a:clrTo>
            </a:clrChange>
          </a:blip>
          <a:stretch>
            <a:fillRect/>
          </a:stretch>
        </p:blipFill>
        <p:spPr>
          <a:xfrm>
            <a:off x="7969958" y="-6994"/>
            <a:ext cx="4034667" cy="1301867"/>
          </a:xfrm>
          <a:prstGeom prst="rect">
            <a:avLst/>
          </a:prstGeom>
        </p:spPr>
      </p:pic>
    </p:spTree>
    <p:extLst>
      <p:ext uri="{BB962C8B-B14F-4D97-AF65-F5344CB8AC3E}">
        <p14:creationId xmlns:p14="http://schemas.microsoft.com/office/powerpoint/2010/main" val="21473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0DF8CBC4-8F88-C97C-8C51-8A3FFFB6E9E4}"/>
              </a:ext>
            </a:extLst>
          </p:cNvPr>
          <p:cNvCxnSpPr>
            <a:cxnSpLocks/>
          </p:cNvCxnSpPr>
          <p:nvPr/>
        </p:nvCxnSpPr>
        <p:spPr>
          <a:xfrm>
            <a:off x="6570110" y="2697788"/>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50C44B6-F6BE-9372-82B6-5EDD1DE9EE7D}"/>
              </a:ext>
            </a:extLst>
          </p:cNvPr>
          <p:cNvCxnSpPr>
            <a:cxnSpLocks/>
          </p:cNvCxnSpPr>
          <p:nvPr/>
        </p:nvCxnSpPr>
        <p:spPr>
          <a:xfrm>
            <a:off x="7834055" y="2700001"/>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A86312-B512-B970-56A2-DF61C9E2553B}"/>
              </a:ext>
            </a:extLst>
          </p:cNvPr>
          <p:cNvCxnSpPr>
            <a:cxnSpLocks/>
          </p:cNvCxnSpPr>
          <p:nvPr/>
        </p:nvCxnSpPr>
        <p:spPr>
          <a:xfrm>
            <a:off x="6573632" y="4404185"/>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292752-5017-BE1D-6924-3FDF884A6DB6}"/>
              </a:ext>
            </a:extLst>
          </p:cNvPr>
          <p:cNvCxnSpPr>
            <a:cxnSpLocks/>
          </p:cNvCxnSpPr>
          <p:nvPr/>
        </p:nvCxnSpPr>
        <p:spPr>
          <a:xfrm>
            <a:off x="7834055" y="4404185"/>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17A5D7F-3CA4-A064-612A-882BC744A607}"/>
              </a:ext>
            </a:extLst>
          </p:cNvPr>
          <p:cNvCxnSpPr>
            <a:cxnSpLocks/>
          </p:cNvCxnSpPr>
          <p:nvPr/>
        </p:nvCxnSpPr>
        <p:spPr>
          <a:xfrm>
            <a:off x="2653108" y="4404185"/>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A6E307-1B38-27BD-3B22-2BE5E028B146}"/>
              </a:ext>
            </a:extLst>
          </p:cNvPr>
          <p:cNvCxnSpPr>
            <a:cxnSpLocks/>
          </p:cNvCxnSpPr>
          <p:nvPr/>
        </p:nvCxnSpPr>
        <p:spPr>
          <a:xfrm>
            <a:off x="3913532" y="4404185"/>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3CA894-294C-4AF9-B0EC-5FA22C48F320}"/>
              </a:ext>
            </a:extLst>
          </p:cNvPr>
          <p:cNvCxnSpPr>
            <a:cxnSpLocks/>
          </p:cNvCxnSpPr>
          <p:nvPr/>
        </p:nvCxnSpPr>
        <p:spPr>
          <a:xfrm>
            <a:off x="2649586" y="2697788"/>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2848E4-D9EC-4435-1C99-C5DF80E4BE9E}"/>
              </a:ext>
            </a:extLst>
          </p:cNvPr>
          <p:cNvCxnSpPr>
            <a:cxnSpLocks/>
          </p:cNvCxnSpPr>
          <p:nvPr/>
        </p:nvCxnSpPr>
        <p:spPr>
          <a:xfrm>
            <a:off x="3913532" y="2700001"/>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6E7737-FBB7-FDD1-89EA-ED74F958F141}"/>
              </a:ext>
            </a:extLst>
          </p:cNvPr>
          <p:cNvSpPr txBox="1"/>
          <p:nvPr/>
        </p:nvSpPr>
        <p:spPr>
          <a:xfrm>
            <a:off x="1856360" y="835208"/>
            <a:ext cx="3273934" cy="830997"/>
          </a:xfrm>
          <a:prstGeom prst="rect">
            <a:avLst/>
          </a:prstGeom>
          <a:noFill/>
        </p:spPr>
        <p:txBody>
          <a:bodyPr wrap="square" rtlCol="0">
            <a:spAutoFit/>
          </a:bodyPr>
          <a:lstStyle/>
          <a:p>
            <a:r>
              <a:rPr lang="en-GB" sz="2400"/>
              <a:t>Complete the function machines.</a:t>
            </a:r>
          </a:p>
        </p:txBody>
      </p:sp>
      <p:sp>
        <p:nvSpPr>
          <p:cNvPr id="11" name="Rectangle 10">
            <a:extLst>
              <a:ext uri="{FF2B5EF4-FFF2-40B4-BE49-F238E27FC236}">
                <a16:creationId xmlns:a16="http://schemas.microsoft.com/office/drawing/2014/main" id="{3CB9908F-02D4-91AE-FC0E-53F1C5363283}"/>
              </a:ext>
            </a:extLst>
          </p:cNvPr>
          <p:cNvSpPr/>
          <p:nvPr/>
        </p:nvSpPr>
        <p:spPr>
          <a:xfrm>
            <a:off x="1856360" y="206478"/>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I do</a:t>
            </a:r>
          </a:p>
        </p:txBody>
      </p:sp>
      <p:sp>
        <p:nvSpPr>
          <p:cNvPr id="12" name="Rectangle 11">
            <a:extLst>
              <a:ext uri="{FF2B5EF4-FFF2-40B4-BE49-F238E27FC236}">
                <a16:creationId xmlns:a16="http://schemas.microsoft.com/office/drawing/2014/main" id="{CBF7D8AC-FBB9-04A0-4E11-939CC5E10A70}"/>
              </a:ext>
            </a:extLst>
          </p:cNvPr>
          <p:cNvSpPr/>
          <p:nvPr/>
        </p:nvSpPr>
        <p:spPr>
          <a:xfrm>
            <a:off x="5868130" y="206477"/>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You do</a:t>
            </a:r>
          </a:p>
        </p:txBody>
      </p:sp>
      <p:cxnSp>
        <p:nvCxnSpPr>
          <p:cNvPr id="13" name="Straight Connector 12">
            <a:extLst>
              <a:ext uri="{FF2B5EF4-FFF2-40B4-BE49-F238E27FC236}">
                <a16:creationId xmlns:a16="http://schemas.microsoft.com/office/drawing/2014/main" id="{ACAEC27F-797F-D48C-B6C5-2A30F65ED455}"/>
              </a:ext>
            </a:extLst>
          </p:cNvPr>
          <p:cNvCxnSpPr/>
          <p:nvPr/>
        </p:nvCxnSpPr>
        <p:spPr>
          <a:xfrm>
            <a:off x="5662245" y="0"/>
            <a:ext cx="0" cy="685800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C8DA157-D911-985D-4401-07408755856E}"/>
              </a:ext>
            </a:extLst>
          </p:cNvPr>
          <p:cNvSpPr txBox="1"/>
          <p:nvPr/>
        </p:nvSpPr>
        <p:spPr>
          <a:xfrm>
            <a:off x="5878925" y="835208"/>
            <a:ext cx="3273934" cy="830997"/>
          </a:xfrm>
          <a:prstGeom prst="rect">
            <a:avLst/>
          </a:prstGeom>
          <a:noFill/>
        </p:spPr>
        <p:txBody>
          <a:bodyPr wrap="square" rtlCol="0">
            <a:spAutoFit/>
          </a:bodyPr>
          <a:lstStyle/>
          <a:p>
            <a:r>
              <a:rPr lang="en-GB" sz="2400" dirty="0"/>
              <a:t>Complete the function machines.</a:t>
            </a:r>
          </a:p>
        </p:txBody>
      </p:sp>
      <p:sp>
        <p:nvSpPr>
          <p:cNvPr id="15" name="TextBox 7">
            <a:extLst>
              <a:ext uri="{FF2B5EF4-FFF2-40B4-BE49-F238E27FC236}">
                <a16:creationId xmlns:a16="http://schemas.microsoft.com/office/drawing/2014/main" id="{E065501F-8CB6-3DBD-C449-EF0BE207CF6B}"/>
              </a:ext>
            </a:extLst>
          </p:cNvPr>
          <p:cNvSpPr txBox="1"/>
          <p:nvPr/>
        </p:nvSpPr>
        <p:spPr>
          <a:xfrm>
            <a:off x="1845266" y="363634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6" name="TextBox 8">
            <a:extLst>
              <a:ext uri="{FF2B5EF4-FFF2-40B4-BE49-F238E27FC236}">
                <a16:creationId xmlns:a16="http://schemas.microsoft.com/office/drawing/2014/main" id="{73E90DE9-1A31-8E53-E936-CC6919D745A4}"/>
              </a:ext>
            </a:extLst>
          </p:cNvPr>
          <p:cNvSpPr txBox="1"/>
          <p:nvPr/>
        </p:nvSpPr>
        <p:spPr>
          <a:xfrm>
            <a:off x="4443087" y="363634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05834B1-27B0-B2E9-2B6A-8212003E9C4E}"/>
                  </a:ext>
                </a:extLst>
              </p:cNvPr>
              <p:cNvSpPr>
                <a:spLocks/>
              </p:cNvSpPr>
              <p:nvPr/>
            </p:nvSpPr>
            <p:spPr>
              <a:xfrm>
                <a:off x="1932579" y="404864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2</a:t>
                </a:r>
                <a14:m>
                  <m:oMath xmlns:m="http://schemas.openxmlformats.org/officeDocument/2006/math">
                    <m:r>
                      <a:rPr lang="en-GB" sz="2400" i="1">
                        <a:solidFill>
                          <a:srgbClr val="002B61"/>
                        </a:solidFill>
                        <a:latin typeface="Cambria Math" panose="02040503050406030204" pitchFamily="18" charset="0"/>
                      </a:rPr>
                      <m:t>𝑛</m:t>
                    </m:r>
                  </m:oMath>
                </a14:m>
                <a:endParaRPr lang="en-GB" sz="2400" dirty="0">
                  <a:solidFill>
                    <a:srgbClr val="002B61"/>
                  </a:solidFill>
                </a:endParaRPr>
              </a:p>
            </p:txBody>
          </p:sp>
        </mc:Choice>
        <mc:Fallback xmlns="">
          <p:sp>
            <p:nvSpPr>
              <p:cNvPr id="17" name="Rectangle 16">
                <a:extLst>
                  <a:ext uri="{FF2B5EF4-FFF2-40B4-BE49-F238E27FC236}">
                    <a16:creationId xmlns:a16="http://schemas.microsoft.com/office/drawing/2014/main" id="{705834B1-27B0-B2E9-2B6A-8212003E9C4E}"/>
                  </a:ext>
                </a:extLst>
              </p:cNvPr>
              <p:cNvSpPr>
                <a:spLocks noRot="1" noChangeAspect="1" noMove="1" noResize="1" noEditPoints="1" noAdjustHandles="1" noChangeArrowheads="1" noChangeShapeType="1" noTextEdit="1"/>
              </p:cNvSpPr>
              <p:nvPr/>
            </p:nvSpPr>
            <p:spPr>
              <a:xfrm>
                <a:off x="1932579" y="4048649"/>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09A6547-22CE-A363-B5BE-BB2EC162A9FA}"/>
                  </a:ext>
                </a:extLst>
              </p:cNvPr>
              <p:cNvSpPr>
                <a:spLocks/>
              </p:cNvSpPr>
              <p:nvPr/>
            </p:nvSpPr>
            <p:spPr>
              <a:xfrm>
                <a:off x="4461102" y="404864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a:t>
                </a:r>
                <a14:m>
                  <m:oMath xmlns:m="http://schemas.openxmlformats.org/officeDocument/2006/math">
                    <m:r>
                      <a:rPr lang="en-GB" sz="2400" i="1">
                        <a:solidFill>
                          <a:srgbClr val="FF3D6B"/>
                        </a:solidFill>
                        <a:latin typeface="Cambria Math" panose="02040503050406030204" pitchFamily="18" charset="0"/>
                      </a:rPr>
                      <m:t>𝑛</m:t>
                    </m:r>
                    <m:r>
                      <a:rPr lang="en-GB" sz="2400" i="1">
                        <a:solidFill>
                          <a:srgbClr val="FF3D6B"/>
                        </a:solidFill>
                        <a:latin typeface="Cambria Math" panose="02040503050406030204" pitchFamily="18" charset="0"/>
                      </a:rPr>
                      <m:t>+4</m:t>
                    </m:r>
                  </m:oMath>
                </a14:m>
                <a:endParaRPr lang="en-GB" sz="2400" dirty="0">
                  <a:solidFill>
                    <a:srgbClr val="FF3D6B"/>
                  </a:solidFill>
                </a:endParaRPr>
              </a:p>
            </p:txBody>
          </p:sp>
        </mc:Choice>
        <mc:Fallback xmlns="">
          <p:sp>
            <p:nvSpPr>
              <p:cNvPr id="18" name="Rectangle 17">
                <a:extLst>
                  <a:ext uri="{FF2B5EF4-FFF2-40B4-BE49-F238E27FC236}">
                    <a16:creationId xmlns:a16="http://schemas.microsoft.com/office/drawing/2014/main" id="{609A6547-22CE-A363-B5BE-BB2EC162A9FA}"/>
                  </a:ext>
                </a:extLst>
              </p:cNvPr>
              <p:cNvSpPr>
                <a:spLocks noRot="1" noChangeAspect="1" noMove="1" noResize="1" noEditPoints="1" noAdjustHandles="1" noChangeArrowheads="1" noChangeShapeType="1" noTextEdit="1"/>
              </p:cNvSpPr>
              <p:nvPr/>
            </p:nvSpPr>
            <p:spPr>
              <a:xfrm>
                <a:off x="4461102" y="4048649"/>
                <a:ext cx="1080000" cy="712800"/>
              </a:xfrm>
              <a:prstGeom prst="rect">
                <a:avLst/>
              </a:prstGeom>
              <a:blipFill>
                <a:blip r:embed="rId3"/>
                <a:stretch>
                  <a:fillRect l="-7222"/>
                </a:stretch>
              </a:blipFill>
              <a:ln w="19050">
                <a:solidFill>
                  <a:schemeClr val="tx2"/>
                </a:solidFill>
              </a:ln>
            </p:spPr>
            <p:txBody>
              <a:bodyPr/>
              <a:lstStyle/>
              <a:p>
                <a:r>
                  <a:rPr lang="en-GB">
                    <a:noFill/>
                  </a:rPr>
                  <a:t> </a:t>
                </a:r>
              </a:p>
            </p:txBody>
          </p:sp>
        </mc:Fallback>
      </mc:AlternateContent>
      <p:sp>
        <p:nvSpPr>
          <p:cNvPr id="19" name="Rectangle 18">
            <a:extLst>
              <a:ext uri="{FF2B5EF4-FFF2-40B4-BE49-F238E27FC236}">
                <a16:creationId xmlns:a16="http://schemas.microsoft.com/office/drawing/2014/main" id="{78E3610F-DCD9-FD79-19C3-EE379D7C9E8E}"/>
              </a:ext>
            </a:extLst>
          </p:cNvPr>
          <p:cNvSpPr/>
          <p:nvPr/>
        </p:nvSpPr>
        <p:spPr>
          <a:xfrm>
            <a:off x="3193583" y="4044415"/>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ambria Math" panose="02040503050406030204" pitchFamily="18" charset="0"/>
              </a:rPr>
              <a:t>+ </a:t>
            </a:r>
            <a:r>
              <a:rPr lang="en-GB" sz="2400" dirty="0">
                <a:solidFill>
                  <a:schemeClr val="tx1"/>
                </a:solidFill>
              </a:rPr>
              <a:t>4</a:t>
            </a:r>
          </a:p>
        </p:txBody>
      </p:sp>
      <p:sp>
        <p:nvSpPr>
          <p:cNvPr id="23" name="TextBox 7">
            <a:extLst>
              <a:ext uri="{FF2B5EF4-FFF2-40B4-BE49-F238E27FC236}">
                <a16:creationId xmlns:a16="http://schemas.microsoft.com/office/drawing/2014/main" id="{4C18028E-AAB4-BA2A-126B-611480E34A11}"/>
              </a:ext>
            </a:extLst>
          </p:cNvPr>
          <p:cNvSpPr txBox="1"/>
          <p:nvPr/>
        </p:nvSpPr>
        <p:spPr>
          <a:xfrm>
            <a:off x="1845266" y="193140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F9895289-66FD-6202-DE47-4CAE27565461}"/>
              </a:ext>
            </a:extLst>
          </p:cNvPr>
          <p:cNvSpPr txBox="1"/>
          <p:nvPr/>
        </p:nvSpPr>
        <p:spPr>
          <a:xfrm>
            <a:off x="4443727" y="1937502"/>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FEC9453-B25A-FE40-A678-34FF2769C622}"/>
                  </a:ext>
                </a:extLst>
              </p:cNvPr>
              <p:cNvSpPr>
                <a:spLocks/>
              </p:cNvSpPr>
              <p:nvPr/>
            </p:nvSpPr>
            <p:spPr>
              <a:xfrm>
                <a:off x="1932579" y="234370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𝑝</m:t>
                      </m:r>
                    </m:oMath>
                  </m:oMathPara>
                </a14:m>
                <a:endParaRPr lang="en-GB" sz="2400" dirty="0">
                  <a:solidFill>
                    <a:srgbClr val="002B61"/>
                  </a:solidFill>
                </a:endParaRPr>
              </a:p>
            </p:txBody>
          </p:sp>
        </mc:Choice>
        <mc:Fallback xmlns="">
          <p:sp>
            <p:nvSpPr>
              <p:cNvPr id="25" name="Rectangle 24">
                <a:extLst>
                  <a:ext uri="{FF2B5EF4-FFF2-40B4-BE49-F238E27FC236}">
                    <a16:creationId xmlns:a16="http://schemas.microsoft.com/office/drawing/2014/main" id="{2FEC9453-B25A-FE40-A678-34FF2769C622}"/>
                  </a:ext>
                </a:extLst>
              </p:cNvPr>
              <p:cNvSpPr>
                <a:spLocks noRot="1" noChangeAspect="1" noMove="1" noResize="1" noEditPoints="1" noAdjustHandles="1" noChangeArrowheads="1" noChangeShapeType="1" noTextEdit="1"/>
              </p:cNvSpPr>
              <p:nvPr/>
            </p:nvSpPr>
            <p:spPr>
              <a:xfrm>
                <a:off x="1932579" y="2343709"/>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23B252D-AA8F-09F7-4EC7-6AC11D2FB3D0}"/>
                  </a:ext>
                </a:extLst>
              </p:cNvPr>
              <p:cNvSpPr>
                <a:spLocks/>
              </p:cNvSpPr>
              <p:nvPr/>
            </p:nvSpPr>
            <p:spPr>
              <a:xfrm>
                <a:off x="4461742" y="234370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rgbClr val="FF3D6B"/>
                        </a:solidFill>
                        <a:latin typeface="Cambria Math" panose="02040503050406030204" pitchFamily="18" charset="0"/>
                      </a:rPr>
                      <m:t>𝑝</m:t>
                    </m:r>
                    <m:r>
                      <a:rPr lang="en-GB" sz="2400">
                        <a:solidFill>
                          <a:srgbClr val="FF3D6B"/>
                        </a:solidFill>
                        <a:latin typeface="Cambria Math" panose="02040503050406030204" pitchFamily="18" charset="0"/>
                      </a:rPr>
                      <m:t>−</m:t>
                    </m:r>
                  </m:oMath>
                </a14:m>
                <a:r>
                  <a:rPr lang="en-GB" sz="2400" dirty="0">
                    <a:solidFill>
                      <a:srgbClr val="FF3D6B"/>
                    </a:solidFill>
                  </a:rPr>
                  <a:t> 5</a:t>
                </a:r>
              </a:p>
            </p:txBody>
          </p:sp>
        </mc:Choice>
        <mc:Fallback xmlns="">
          <p:sp>
            <p:nvSpPr>
              <p:cNvPr id="26" name="Rectangle 25">
                <a:extLst>
                  <a:ext uri="{FF2B5EF4-FFF2-40B4-BE49-F238E27FC236}">
                    <a16:creationId xmlns:a16="http://schemas.microsoft.com/office/drawing/2014/main" id="{423B252D-AA8F-09F7-4EC7-6AC11D2FB3D0}"/>
                  </a:ext>
                </a:extLst>
              </p:cNvPr>
              <p:cNvSpPr>
                <a:spLocks noRot="1" noChangeAspect="1" noMove="1" noResize="1" noEditPoints="1" noAdjustHandles="1" noChangeArrowheads="1" noChangeShapeType="1" noTextEdit="1"/>
              </p:cNvSpPr>
              <p:nvPr/>
            </p:nvSpPr>
            <p:spPr>
              <a:xfrm>
                <a:off x="4461742" y="2343709"/>
                <a:ext cx="10800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E63D00E-7FD9-F067-FCCA-89A2A596A32D}"/>
                  </a:ext>
                </a:extLst>
              </p:cNvPr>
              <p:cNvSpPr/>
              <p:nvPr/>
            </p:nvSpPr>
            <p:spPr>
              <a:xfrm>
                <a:off x="3195300" y="2343709"/>
                <a:ext cx="712800" cy="712800"/>
              </a:xfrm>
              <a:prstGeom prst="rect">
                <a:avLst/>
              </a:prstGeom>
              <a:solidFill>
                <a:schemeClr val="accent6">
                  <a:lumMod val="40000"/>
                  <a:lumOff val="6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5</a:t>
                </a:r>
              </a:p>
            </p:txBody>
          </p:sp>
        </mc:Choice>
        <mc:Fallback xmlns="">
          <p:sp>
            <p:nvSpPr>
              <p:cNvPr id="27" name="Rectangle 26">
                <a:extLst>
                  <a:ext uri="{FF2B5EF4-FFF2-40B4-BE49-F238E27FC236}">
                    <a16:creationId xmlns:a16="http://schemas.microsoft.com/office/drawing/2014/main" id="{0E63D00E-7FD9-F067-FCCA-89A2A596A32D}"/>
                  </a:ext>
                </a:extLst>
              </p:cNvPr>
              <p:cNvSpPr>
                <a:spLocks noRot="1" noChangeAspect="1" noMove="1" noResize="1" noEditPoints="1" noAdjustHandles="1" noChangeArrowheads="1" noChangeShapeType="1" noTextEdit="1"/>
              </p:cNvSpPr>
              <p:nvPr/>
            </p:nvSpPr>
            <p:spPr>
              <a:xfrm>
                <a:off x="3195300" y="2343709"/>
                <a:ext cx="712800" cy="712800"/>
              </a:xfrm>
              <a:prstGeom prst="rect">
                <a:avLst/>
              </a:prstGeom>
              <a:blipFill>
                <a:blip r:embed="rId6"/>
                <a:stretch>
                  <a:fillRect r="-5833"/>
                </a:stretch>
              </a:blipFill>
              <a:ln w="19050">
                <a:solidFill>
                  <a:schemeClr val="tx2"/>
                </a:solidFill>
              </a:ln>
            </p:spPr>
            <p:txBody>
              <a:bodyPr/>
              <a:lstStyle/>
              <a:p>
                <a:r>
                  <a:rPr lang="en-GB">
                    <a:noFill/>
                  </a:rPr>
                  <a:t> </a:t>
                </a:r>
              </a:p>
            </p:txBody>
          </p:sp>
        </mc:Fallback>
      </mc:AlternateContent>
      <p:sp>
        <p:nvSpPr>
          <p:cNvPr id="47" name="TextBox 7">
            <a:extLst>
              <a:ext uri="{FF2B5EF4-FFF2-40B4-BE49-F238E27FC236}">
                <a16:creationId xmlns:a16="http://schemas.microsoft.com/office/drawing/2014/main" id="{B0AB506B-2078-B968-05DD-E200F5FE0855}"/>
              </a:ext>
            </a:extLst>
          </p:cNvPr>
          <p:cNvSpPr txBox="1"/>
          <p:nvPr/>
        </p:nvSpPr>
        <p:spPr>
          <a:xfrm>
            <a:off x="5765077" y="3647295"/>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8" name="TextBox 8">
            <a:extLst>
              <a:ext uri="{FF2B5EF4-FFF2-40B4-BE49-F238E27FC236}">
                <a16:creationId xmlns:a16="http://schemas.microsoft.com/office/drawing/2014/main" id="{DE6E777C-EA09-A3AD-92E1-1B6F0708346D}"/>
              </a:ext>
            </a:extLst>
          </p:cNvPr>
          <p:cNvSpPr txBox="1"/>
          <p:nvPr/>
        </p:nvSpPr>
        <p:spPr>
          <a:xfrm>
            <a:off x="8358695" y="3647295"/>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9B981D5-6418-C39B-FD5B-B1D4BEF4979F}"/>
                  </a:ext>
                </a:extLst>
              </p:cNvPr>
              <p:cNvSpPr>
                <a:spLocks/>
              </p:cNvSpPr>
              <p:nvPr/>
            </p:nvSpPr>
            <p:spPr>
              <a:xfrm>
                <a:off x="5852390" y="405960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5</a:t>
                </a:r>
                <a14:m>
                  <m:oMath xmlns:m="http://schemas.openxmlformats.org/officeDocument/2006/math">
                    <m:r>
                      <a:rPr lang="en-GB" sz="2400" i="1">
                        <a:solidFill>
                          <a:srgbClr val="002B61"/>
                        </a:solidFill>
                        <a:latin typeface="Cambria Math" panose="02040503050406030204" pitchFamily="18" charset="0"/>
                      </a:rPr>
                      <m:t>𝑐</m:t>
                    </m:r>
                  </m:oMath>
                </a14:m>
                <a:endParaRPr lang="en-GB" sz="2400" dirty="0">
                  <a:solidFill>
                    <a:srgbClr val="002B61"/>
                  </a:solidFill>
                </a:endParaRPr>
              </a:p>
            </p:txBody>
          </p:sp>
        </mc:Choice>
        <mc:Fallback xmlns="">
          <p:sp>
            <p:nvSpPr>
              <p:cNvPr id="49" name="Rectangle 48">
                <a:extLst>
                  <a:ext uri="{FF2B5EF4-FFF2-40B4-BE49-F238E27FC236}">
                    <a16:creationId xmlns:a16="http://schemas.microsoft.com/office/drawing/2014/main" id="{69B981D5-6418-C39B-FD5B-B1D4BEF4979F}"/>
                  </a:ext>
                </a:extLst>
              </p:cNvPr>
              <p:cNvSpPr>
                <a:spLocks noRot="1" noChangeAspect="1" noMove="1" noResize="1" noEditPoints="1" noAdjustHandles="1" noChangeArrowheads="1" noChangeShapeType="1" noTextEdit="1"/>
              </p:cNvSpPr>
              <p:nvPr/>
            </p:nvSpPr>
            <p:spPr>
              <a:xfrm>
                <a:off x="5852390" y="4059600"/>
                <a:ext cx="712800" cy="712800"/>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E34FF974-3776-27B3-1FEB-3083BAE0DB4C}"/>
                  </a:ext>
                </a:extLst>
              </p:cNvPr>
              <p:cNvSpPr>
                <a:spLocks/>
              </p:cNvSpPr>
              <p:nvPr/>
            </p:nvSpPr>
            <p:spPr>
              <a:xfrm>
                <a:off x="8388576" y="4051400"/>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5</a:t>
                </a:r>
                <a14:m>
                  <m:oMath xmlns:m="http://schemas.openxmlformats.org/officeDocument/2006/math">
                    <m:r>
                      <a:rPr lang="en-GB" sz="2400" i="1">
                        <a:solidFill>
                          <a:srgbClr val="FF3D6B"/>
                        </a:solidFill>
                        <a:latin typeface="Cambria Math" panose="02040503050406030204" pitchFamily="18" charset="0"/>
                      </a:rPr>
                      <m:t>𝑐</m:t>
                    </m:r>
                    <m:r>
                      <a:rPr lang="en-GB" sz="2400" i="1">
                        <a:solidFill>
                          <a:srgbClr val="FF3D6B"/>
                        </a:solidFill>
                        <a:latin typeface="Cambria Math" panose="02040503050406030204" pitchFamily="18" charset="0"/>
                      </a:rPr>
                      <m:t>− </m:t>
                    </m:r>
                  </m:oMath>
                </a14:m>
                <a:r>
                  <a:rPr lang="en-GB" sz="2400" dirty="0">
                    <a:solidFill>
                      <a:srgbClr val="FF3D6B"/>
                    </a:solidFill>
                  </a:rPr>
                  <a:t>7</a:t>
                </a:r>
              </a:p>
            </p:txBody>
          </p:sp>
        </mc:Choice>
        <mc:Fallback xmlns="">
          <p:sp>
            <p:nvSpPr>
              <p:cNvPr id="50" name="Rectangle 49">
                <a:extLst>
                  <a:ext uri="{FF2B5EF4-FFF2-40B4-BE49-F238E27FC236}">
                    <a16:creationId xmlns:a16="http://schemas.microsoft.com/office/drawing/2014/main" id="{E34FF974-3776-27B3-1FEB-3083BAE0DB4C}"/>
                  </a:ext>
                </a:extLst>
              </p:cNvPr>
              <p:cNvSpPr>
                <a:spLocks noRot="1" noChangeAspect="1" noMove="1" noResize="1" noEditPoints="1" noAdjustHandles="1" noChangeArrowheads="1" noChangeShapeType="1" noTextEdit="1"/>
              </p:cNvSpPr>
              <p:nvPr/>
            </p:nvSpPr>
            <p:spPr>
              <a:xfrm>
                <a:off x="8388576" y="4051400"/>
                <a:ext cx="1080000" cy="712800"/>
              </a:xfrm>
              <a:prstGeom prst="rect">
                <a:avLst/>
              </a:prstGeom>
              <a:blipFill>
                <a:blip r:embed="rId8"/>
                <a:stretch>
                  <a:fillRect l="-4444" r="-3889"/>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E3693A04-9EC1-F1D7-209B-F15C370498D5}"/>
                  </a:ext>
                </a:extLst>
              </p:cNvPr>
              <p:cNvSpPr/>
              <p:nvPr/>
            </p:nvSpPr>
            <p:spPr>
              <a:xfrm>
                <a:off x="7117514" y="4047475"/>
                <a:ext cx="712800" cy="712800"/>
              </a:xfrm>
              <a:prstGeom prst="rect">
                <a:avLst/>
              </a:prstGeom>
              <a:solidFill>
                <a:schemeClr val="accent6">
                  <a:lumMod val="40000"/>
                  <a:lumOff val="6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7</a:t>
                </a:r>
              </a:p>
            </p:txBody>
          </p:sp>
        </mc:Choice>
        <mc:Fallback xmlns="">
          <p:sp>
            <p:nvSpPr>
              <p:cNvPr id="70" name="Rectangle 69">
                <a:extLst>
                  <a:ext uri="{FF2B5EF4-FFF2-40B4-BE49-F238E27FC236}">
                    <a16:creationId xmlns:a16="http://schemas.microsoft.com/office/drawing/2014/main" id="{E3693A04-9EC1-F1D7-209B-F15C370498D5}"/>
                  </a:ext>
                </a:extLst>
              </p:cNvPr>
              <p:cNvSpPr>
                <a:spLocks noRot="1" noChangeAspect="1" noMove="1" noResize="1" noEditPoints="1" noAdjustHandles="1" noChangeArrowheads="1" noChangeShapeType="1" noTextEdit="1"/>
              </p:cNvSpPr>
              <p:nvPr/>
            </p:nvSpPr>
            <p:spPr>
              <a:xfrm>
                <a:off x="7117514" y="4047475"/>
                <a:ext cx="712800" cy="712800"/>
              </a:xfrm>
              <a:prstGeom prst="rect">
                <a:avLst/>
              </a:prstGeom>
              <a:blipFill>
                <a:blip r:embed="rId9"/>
                <a:stretch>
                  <a:fillRect r="-5000"/>
                </a:stretch>
              </a:blipFill>
              <a:ln w="19050">
                <a:solidFill>
                  <a:schemeClr val="tx2"/>
                </a:solidFill>
              </a:ln>
            </p:spPr>
            <p:txBody>
              <a:bodyPr/>
              <a:lstStyle/>
              <a:p>
                <a:r>
                  <a:rPr lang="en-GB">
                    <a:noFill/>
                  </a:rPr>
                  <a:t> </a:t>
                </a:r>
              </a:p>
            </p:txBody>
          </p:sp>
        </mc:Fallback>
      </mc:AlternateContent>
      <p:sp>
        <p:nvSpPr>
          <p:cNvPr id="74" name="TextBox 7">
            <a:extLst>
              <a:ext uri="{FF2B5EF4-FFF2-40B4-BE49-F238E27FC236}">
                <a16:creationId xmlns:a16="http://schemas.microsoft.com/office/drawing/2014/main" id="{0538EFB1-C5A8-D422-5777-8FD6DAB20111}"/>
              </a:ext>
            </a:extLst>
          </p:cNvPr>
          <p:cNvSpPr txBox="1"/>
          <p:nvPr/>
        </p:nvSpPr>
        <p:spPr>
          <a:xfrm>
            <a:off x="5765717" y="192690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75" name="TextBox 8">
            <a:extLst>
              <a:ext uri="{FF2B5EF4-FFF2-40B4-BE49-F238E27FC236}">
                <a16:creationId xmlns:a16="http://schemas.microsoft.com/office/drawing/2014/main" id="{4216D94F-042A-CC2B-AB99-9C1BF5820586}"/>
              </a:ext>
            </a:extLst>
          </p:cNvPr>
          <p:cNvSpPr txBox="1"/>
          <p:nvPr/>
        </p:nvSpPr>
        <p:spPr>
          <a:xfrm>
            <a:off x="8344548" y="193738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21BB48F-88B3-B77C-D205-D5ED19982E83}"/>
                  </a:ext>
                </a:extLst>
              </p:cNvPr>
              <p:cNvSpPr>
                <a:spLocks/>
              </p:cNvSpPr>
              <p:nvPr/>
            </p:nvSpPr>
            <p:spPr>
              <a:xfrm>
                <a:off x="5853030" y="233921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𝑞</m:t>
                      </m:r>
                    </m:oMath>
                  </m:oMathPara>
                </a14:m>
                <a:endParaRPr lang="en-GB" sz="2400" dirty="0">
                  <a:solidFill>
                    <a:srgbClr val="002B61"/>
                  </a:solidFill>
                </a:endParaRPr>
              </a:p>
            </p:txBody>
          </p:sp>
        </mc:Choice>
        <mc:Fallback xmlns="">
          <p:sp>
            <p:nvSpPr>
              <p:cNvPr id="76" name="Rectangle 75">
                <a:extLst>
                  <a:ext uri="{FF2B5EF4-FFF2-40B4-BE49-F238E27FC236}">
                    <a16:creationId xmlns:a16="http://schemas.microsoft.com/office/drawing/2014/main" id="{B21BB48F-88B3-B77C-D205-D5ED19982E83}"/>
                  </a:ext>
                </a:extLst>
              </p:cNvPr>
              <p:cNvSpPr>
                <a:spLocks noRot="1" noChangeAspect="1" noMove="1" noResize="1" noEditPoints="1" noAdjustHandles="1" noChangeArrowheads="1" noChangeShapeType="1" noTextEdit="1"/>
              </p:cNvSpPr>
              <p:nvPr/>
            </p:nvSpPr>
            <p:spPr>
              <a:xfrm>
                <a:off x="5853030" y="2339212"/>
                <a:ext cx="712800" cy="712800"/>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76CBA1D-8D8F-A932-DDF5-28104E5CF2D6}"/>
                  </a:ext>
                </a:extLst>
              </p:cNvPr>
              <p:cNvSpPr>
                <a:spLocks/>
              </p:cNvSpPr>
              <p:nvPr/>
            </p:nvSpPr>
            <p:spPr>
              <a:xfrm>
                <a:off x="8388576" y="234148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rgbClr val="FF3D6B"/>
                        </a:solidFill>
                        <a:latin typeface="Cambria Math" panose="02040503050406030204" pitchFamily="18" charset="0"/>
                      </a:rPr>
                      <m:t>𝑞</m:t>
                    </m:r>
                    <m:r>
                      <a:rPr lang="en-GB" sz="2400" i="1">
                        <a:solidFill>
                          <a:srgbClr val="FF3D6B"/>
                        </a:solidFill>
                        <a:latin typeface="Cambria Math" panose="02040503050406030204" pitchFamily="18" charset="0"/>
                      </a:rPr>
                      <m:t>+</m:t>
                    </m:r>
                  </m:oMath>
                </a14:m>
                <a:r>
                  <a:rPr lang="en-GB" sz="2400" dirty="0">
                    <a:solidFill>
                      <a:srgbClr val="FF3D6B"/>
                    </a:solidFill>
                  </a:rPr>
                  <a:t> 6</a:t>
                </a:r>
              </a:p>
            </p:txBody>
          </p:sp>
        </mc:Choice>
        <mc:Fallback xmlns="">
          <p:sp>
            <p:nvSpPr>
              <p:cNvPr id="77" name="Rectangle 76">
                <a:extLst>
                  <a:ext uri="{FF2B5EF4-FFF2-40B4-BE49-F238E27FC236}">
                    <a16:creationId xmlns:a16="http://schemas.microsoft.com/office/drawing/2014/main" id="{576CBA1D-8D8F-A932-DDF5-28104E5CF2D6}"/>
                  </a:ext>
                </a:extLst>
              </p:cNvPr>
              <p:cNvSpPr>
                <a:spLocks noRot="1" noChangeAspect="1" noMove="1" noResize="1" noEditPoints="1" noAdjustHandles="1" noChangeArrowheads="1" noChangeShapeType="1" noTextEdit="1"/>
              </p:cNvSpPr>
              <p:nvPr/>
            </p:nvSpPr>
            <p:spPr>
              <a:xfrm>
                <a:off x="8388576" y="2341489"/>
                <a:ext cx="10800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EA6FB50B-2034-467E-4C07-75C0ED44643D}"/>
                  </a:ext>
                </a:extLst>
              </p:cNvPr>
              <p:cNvSpPr/>
              <p:nvPr/>
            </p:nvSpPr>
            <p:spPr>
              <a:xfrm>
                <a:off x="7121151" y="2341416"/>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 </m:t>
                    </m:r>
                  </m:oMath>
                </a14:m>
                <a:r>
                  <a:rPr lang="en-GB" sz="2400" dirty="0">
                    <a:solidFill>
                      <a:schemeClr val="tx1"/>
                    </a:solidFill>
                  </a:rPr>
                  <a:t>6</a:t>
                </a:r>
              </a:p>
            </p:txBody>
          </p:sp>
        </mc:Choice>
        <mc:Fallback xmlns="">
          <p:sp>
            <p:nvSpPr>
              <p:cNvPr id="78" name="Rectangle 77">
                <a:extLst>
                  <a:ext uri="{FF2B5EF4-FFF2-40B4-BE49-F238E27FC236}">
                    <a16:creationId xmlns:a16="http://schemas.microsoft.com/office/drawing/2014/main" id="{EA6FB50B-2034-467E-4C07-75C0ED44643D}"/>
                  </a:ext>
                </a:extLst>
              </p:cNvPr>
              <p:cNvSpPr>
                <a:spLocks noRot="1" noChangeAspect="1" noMove="1" noResize="1" noEditPoints="1" noAdjustHandles="1" noChangeArrowheads="1" noChangeShapeType="1" noTextEdit="1"/>
              </p:cNvSpPr>
              <p:nvPr/>
            </p:nvSpPr>
            <p:spPr>
              <a:xfrm>
                <a:off x="7121151" y="2341416"/>
                <a:ext cx="712800" cy="712800"/>
              </a:xfrm>
              <a:prstGeom prst="rect">
                <a:avLst/>
              </a:prstGeom>
              <a:blipFill>
                <a:blip r:embed="rId12"/>
                <a:stretch>
                  <a:fillRect r="-5833"/>
                </a:stretch>
              </a:blipFill>
              <a:ln w="19050">
                <a:solidFill>
                  <a:schemeClr val="tx2"/>
                </a:solidFill>
              </a:ln>
            </p:spPr>
            <p:txBody>
              <a:bodyPr/>
              <a:lstStyle/>
              <a:p>
                <a:r>
                  <a:rPr lang="en-GB">
                    <a:noFill/>
                  </a:rPr>
                  <a:t> </a:t>
                </a:r>
              </a:p>
            </p:txBody>
          </p:sp>
        </mc:Fallback>
      </mc:AlternateContent>
      <p:sp>
        <p:nvSpPr>
          <p:cNvPr id="80" name="Rectangle 79">
            <a:extLst>
              <a:ext uri="{FF2B5EF4-FFF2-40B4-BE49-F238E27FC236}">
                <a16:creationId xmlns:a16="http://schemas.microsoft.com/office/drawing/2014/main" id="{0062ADDB-9FF3-9F5E-B0DE-442E9CF38D10}"/>
              </a:ext>
            </a:extLst>
          </p:cNvPr>
          <p:cNvSpPr/>
          <p:nvPr/>
        </p:nvSpPr>
        <p:spPr>
          <a:xfrm>
            <a:off x="4525384" y="4097174"/>
            <a:ext cx="920182" cy="623790"/>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BDC37A6-6EB1-7FBC-A475-4E5BE335E857}"/>
              </a:ext>
            </a:extLst>
          </p:cNvPr>
          <p:cNvSpPr/>
          <p:nvPr/>
        </p:nvSpPr>
        <p:spPr>
          <a:xfrm>
            <a:off x="4636613" y="2409079"/>
            <a:ext cx="694572" cy="606754"/>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7393E82-3CEF-5ADA-CF0C-27C95B0F462A}"/>
              </a:ext>
            </a:extLst>
          </p:cNvPr>
          <p:cNvSpPr/>
          <p:nvPr/>
        </p:nvSpPr>
        <p:spPr>
          <a:xfrm>
            <a:off x="8519508" y="2370559"/>
            <a:ext cx="735499" cy="622156"/>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5BBBC8B7-ACF7-5837-9654-9F503C3ED6DC}"/>
              </a:ext>
            </a:extLst>
          </p:cNvPr>
          <p:cNvSpPr/>
          <p:nvPr/>
        </p:nvSpPr>
        <p:spPr>
          <a:xfrm>
            <a:off x="8440268" y="4143822"/>
            <a:ext cx="996447" cy="564038"/>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5341CA28-DE14-1FEC-3BA8-E19BB8E2CCA9}"/>
              </a:ext>
            </a:extLst>
          </p:cNvPr>
          <p:cNvCxnSpPr>
            <a:cxnSpLocks/>
          </p:cNvCxnSpPr>
          <p:nvPr/>
        </p:nvCxnSpPr>
        <p:spPr>
          <a:xfrm>
            <a:off x="6573632" y="6114096"/>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D0BCA92-B904-9E9A-D321-ADFF810DB466}"/>
              </a:ext>
            </a:extLst>
          </p:cNvPr>
          <p:cNvCxnSpPr>
            <a:cxnSpLocks/>
          </p:cNvCxnSpPr>
          <p:nvPr/>
        </p:nvCxnSpPr>
        <p:spPr>
          <a:xfrm>
            <a:off x="7834055" y="6114096"/>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115CC79-F3CA-F233-2A54-0A0103ED8E3E}"/>
              </a:ext>
            </a:extLst>
          </p:cNvPr>
          <p:cNvCxnSpPr>
            <a:cxnSpLocks/>
          </p:cNvCxnSpPr>
          <p:nvPr/>
        </p:nvCxnSpPr>
        <p:spPr>
          <a:xfrm>
            <a:off x="2653108" y="6114096"/>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4FDAB2-2EE6-F46A-3B07-0C644B14EFFB}"/>
              </a:ext>
            </a:extLst>
          </p:cNvPr>
          <p:cNvCxnSpPr>
            <a:cxnSpLocks/>
          </p:cNvCxnSpPr>
          <p:nvPr/>
        </p:nvCxnSpPr>
        <p:spPr>
          <a:xfrm>
            <a:off x="3913532" y="6114096"/>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7">
            <a:extLst>
              <a:ext uri="{FF2B5EF4-FFF2-40B4-BE49-F238E27FC236}">
                <a16:creationId xmlns:a16="http://schemas.microsoft.com/office/drawing/2014/main" id="{47699141-6E86-105D-99FD-F52A45F2CEC3}"/>
              </a:ext>
            </a:extLst>
          </p:cNvPr>
          <p:cNvSpPr txBox="1"/>
          <p:nvPr/>
        </p:nvSpPr>
        <p:spPr>
          <a:xfrm>
            <a:off x="1845266" y="5346255"/>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1" name="TextBox 8">
            <a:extLst>
              <a:ext uri="{FF2B5EF4-FFF2-40B4-BE49-F238E27FC236}">
                <a16:creationId xmlns:a16="http://schemas.microsoft.com/office/drawing/2014/main" id="{2ED348BA-DDF9-2F27-C6C2-2B28E44D0607}"/>
              </a:ext>
            </a:extLst>
          </p:cNvPr>
          <p:cNvSpPr txBox="1"/>
          <p:nvPr/>
        </p:nvSpPr>
        <p:spPr>
          <a:xfrm>
            <a:off x="4443087" y="5346255"/>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CA168AB-8FF4-8C2E-5817-8C0B19A50207}"/>
                  </a:ext>
                </a:extLst>
              </p:cNvPr>
              <p:cNvSpPr>
                <a:spLocks/>
              </p:cNvSpPr>
              <p:nvPr/>
            </p:nvSpPr>
            <p:spPr>
              <a:xfrm>
                <a:off x="1932579" y="575856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9</a:t>
                </a:r>
                <a14:m>
                  <m:oMath xmlns:m="http://schemas.openxmlformats.org/officeDocument/2006/math">
                    <m:r>
                      <a:rPr lang="en-GB" sz="2400" i="1">
                        <a:solidFill>
                          <a:srgbClr val="002B61"/>
                        </a:solidFill>
                        <a:latin typeface="Cambria Math" panose="02040503050406030204" pitchFamily="18" charset="0"/>
                      </a:rPr>
                      <m:t>𝑘</m:t>
                    </m:r>
                  </m:oMath>
                </a14:m>
                <a:endParaRPr lang="en-GB" sz="2400" dirty="0">
                  <a:solidFill>
                    <a:srgbClr val="002B61"/>
                  </a:solidFill>
                </a:endParaRPr>
              </a:p>
            </p:txBody>
          </p:sp>
        </mc:Choice>
        <mc:Fallback xmlns="">
          <p:sp>
            <p:nvSpPr>
              <p:cNvPr id="22" name="Rectangle 21">
                <a:extLst>
                  <a:ext uri="{FF2B5EF4-FFF2-40B4-BE49-F238E27FC236}">
                    <a16:creationId xmlns:a16="http://schemas.microsoft.com/office/drawing/2014/main" id="{7CA168AB-8FF4-8C2E-5817-8C0B19A50207}"/>
                  </a:ext>
                </a:extLst>
              </p:cNvPr>
              <p:cNvSpPr>
                <a:spLocks noRot="1" noChangeAspect="1" noMove="1" noResize="1" noEditPoints="1" noAdjustHandles="1" noChangeArrowheads="1" noChangeShapeType="1" noTextEdit="1"/>
              </p:cNvSpPr>
              <p:nvPr/>
            </p:nvSpPr>
            <p:spPr>
              <a:xfrm>
                <a:off x="1932579" y="5758560"/>
                <a:ext cx="712800" cy="712800"/>
              </a:xfrm>
              <a:prstGeom prst="rect">
                <a:avLst/>
              </a:prstGeom>
              <a:blipFill>
                <a:blip r:embed="rId1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CB116C2-0FA8-FE27-489B-B46849309EF8}"/>
                  </a:ext>
                </a:extLst>
              </p:cNvPr>
              <p:cNvSpPr>
                <a:spLocks/>
              </p:cNvSpPr>
              <p:nvPr/>
            </p:nvSpPr>
            <p:spPr>
              <a:xfrm>
                <a:off x="4461102" y="5758560"/>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9</a:t>
                </a:r>
                <a14:m>
                  <m:oMath xmlns:m="http://schemas.openxmlformats.org/officeDocument/2006/math">
                    <m:r>
                      <a:rPr lang="en-GB" sz="2400" i="1">
                        <a:solidFill>
                          <a:srgbClr val="FF3D6B"/>
                        </a:solidFill>
                        <a:latin typeface="Cambria Math" panose="02040503050406030204" pitchFamily="18" charset="0"/>
                      </a:rPr>
                      <m:t>𝑘</m:t>
                    </m:r>
                    <m:r>
                      <a:rPr lang="en-GB" sz="2400" i="1">
                        <a:solidFill>
                          <a:srgbClr val="FF3D6B"/>
                        </a:solidFill>
                        <a:latin typeface="Cambria Math" panose="02040503050406030204" pitchFamily="18" charset="0"/>
                      </a:rPr>
                      <m:t>−</m:t>
                    </m:r>
                  </m:oMath>
                </a14:m>
                <a:r>
                  <a:rPr lang="en-GB" sz="2400" dirty="0">
                    <a:solidFill>
                      <a:srgbClr val="FF3D6B"/>
                    </a:solidFill>
                  </a:rPr>
                  <a:t> 9</a:t>
                </a:r>
              </a:p>
            </p:txBody>
          </p:sp>
        </mc:Choice>
        <mc:Fallback xmlns="">
          <p:sp>
            <p:nvSpPr>
              <p:cNvPr id="28" name="Rectangle 27">
                <a:extLst>
                  <a:ext uri="{FF2B5EF4-FFF2-40B4-BE49-F238E27FC236}">
                    <a16:creationId xmlns:a16="http://schemas.microsoft.com/office/drawing/2014/main" id="{BCB116C2-0FA8-FE27-489B-B46849309EF8}"/>
                  </a:ext>
                </a:extLst>
              </p:cNvPr>
              <p:cNvSpPr>
                <a:spLocks noRot="1" noChangeAspect="1" noMove="1" noResize="1" noEditPoints="1" noAdjustHandles="1" noChangeArrowheads="1" noChangeShapeType="1" noTextEdit="1"/>
              </p:cNvSpPr>
              <p:nvPr/>
            </p:nvSpPr>
            <p:spPr>
              <a:xfrm>
                <a:off x="4461102" y="5758560"/>
                <a:ext cx="1080000" cy="712800"/>
              </a:xfrm>
              <a:prstGeom prst="rect">
                <a:avLst/>
              </a:prstGeom>
              <a:blipFill>
                <a:blip r:embed="rId14"/>
                <a:stretch>
                  <a:fillRect l="-6111" r="-4444"/>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2C96612-81E9-0AD6-5553-CC5D3999795D}"/>
                  </a:ext>
                </a:extLst>
              </p:cNvPr>
              <p:cNvSpPr/>
              <p:nvPr/>
            </p:nvSpPr>
            <p:spPr>
              <a:xfrm>
                <a:off x="3193583" y="5754326"/>
                <a:ext cx="712800" cy="712800"/>
              </a:xfrm>
              <a:prstGeom prst="rect">
                <a:avLst/>
              </a:prstGeom>
              <a:solidFill>
                <a:schemeClr val="accent6">
                  <a:lumMod val="40000"/>
                  <a:lumOff val="6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9</a:t>
                </a:r>
              </a:p>
            </p:txBody>
          </p:sp>
        </mc:Choice>
        <mc:Fallback xmlns="">
          <p:sp>
            <p:nvSpPr>
              <p:cNvPr id="29" name="Rectangle 28">
                <a:extLst>
                  <a:ext uri="{FF2B5EF4-FFF2-40B4-BE49-F238E27FC236}">
                    <a16:creationId xmlns:a16="http://schemas.microsoft.com/office/drawing/2014/main" id="{C2C96612-81E9-0AD6-5553-CC5D3999795D}"/>
                  </a:ext>
                </a:extLst>
              </p:cNvPr>
              <p:cNvSpPr>
                <a:spLocks noRot="1" noChangeAspect="1" noMove="1" noResize="1" noEditPoints="1" noAdjustHandles="1" noChangeArrowheads="1" noChangeShapeType="1" noTextEdit="1"/>
              </p:cNvSpPr>
              <p:nvPr/>
            </p:nvSpPr>
            <p:spPr>
              <a:xfrm>
                <a:off x="3193583" y="5754326"/>
                <a:ext cx="712800" cy="712800"/>
              </a:xfrm>
              <a:prstGeom prst="rect">
                <a:avLst/>
              </a:prstGeom>
              <a:blipFill>
                <a:blip r:embed="rId15"/>
                <a:stretch>
                  <a:fillRect r="-5000"/>
                </a:stretch>
              </a:blipFill>
              <a:ln w="19050">
                <a:solidFill>
                  <a:schemeClr val="tx2"/>
                </a:solidFill>
              </a:ln>
            </p:spPr>
            <p:txBody>
              <a:bodyPr/>
              <a:lstStyle/>
              <a:p>
                <a:r>
                  <a:rPr lang="en-GB">
                    <a:noFill/>
                  </a:rPr>
                  <a:t> </a:t>
                </a:r>
              </a:p>
            </p:txBody>
          </p:sp>
        </mc:Fallback>
      </mc:AlternateContent>
      <p:sp>
        <p:nvSpPr>
          <p:cNvPr id="30" name="TextBox 7">
            <a:extLst>
              <a:ext uri="{FF2B5EF4-FFF2-40B4-BE49-F238E27FC236}">
                <a16:creationId xmlns:a16="http://schemas.microsoft.com/office/drawing/2014/main" id="{A17EC78E-4549-C359-AA85-93B9DA086F66}"/>
              </a:ext>
            </a:extLst>
          </p:cNvPr>
          <p:cNvSpPr txBox="1"/>
          <p:nvPr/>
        </p:nvSpPr>
        <p:spPr>
          <a:xfrm>
            <a:off x="5765077" y="5357206"/>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35" name="TextBox 8">
            <a:extLst>
              <a:ext uri="{FF2B5EF4-FFF2-40B4-BE49-F238E27FC236}">
                <a16:creationId xmlns:a16="http://schemas.microsoft.com/office/drawing/2014/main" id="{F5AD470E-105B-5CE4-F4D9-DD88531F808A}"/>
              </a:ext>
            </a:extLst>
          </p:cNvPr>
          <p:cNvSpPr txBox="1"/>
          <p:nvPr/>
        </p:nvSpPr>
        <p:spPr>
          <a:xfrm>
            <a:off x="8358695" y="5357206"/>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2A4A875-0503-7EAC-DC2E-666F914DC002}"/>
                  </a:ext>
                </a:extLst>
              </p:cNvPr>
              <p:cNvSpPr>
                <a:spLocks/>
              </p:cNvSpPr>
              <p:nvPr/>
            </p:nvSpPr>
            <p:spPr>
              <a:xfrm>
                <a:off x="5852390" y="5769511"/>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6</a:t>
                </a:r>
                <a14:m>
                  <m:oMath xmlns:m="http://schemas.openxmlformats.org/officeDocument/2006/math">
                    <m:r>
                      <a:rPr lang="en-GB" sz="2400" i="1">
                        <a:solidFill>
                          <a:srgbClr val="002B61"/>
                        </a:solidFill>
                        <a:latin typeface="Cambria Math" panose="02040503050406030204" pitchFamily="18" charset="0"/>
                      </a:rPr>
                      <m:t>𝑗</m:t>
                    </m:r>
                  </m:oMath>
                </a14:m>
                <a:endParaRPr lang="en-GB" sz="2400" dirty="0">
                  <a:solidFill>
                    <a:srgbClr val="002B61"/>
                  </a:solidFill>
                </a:endParaRPr>
              </a:p>
            </p:txBody>
          </p:sp>
        </mc:Choice>
        <mc:Fallback xmlns="">
          <p:sp>
            <p:nvSpPr>
              <p:cNvPr id="41" name="Rectangle 40">
                <a:extLst>
                  <a:ext uri="{FF2B5EF4-FFF2-40B4-BE49-F238E27FC236}">
                    <a16:creationId xmlns:a16="http://schemas.microsoft.com/office/drawing/2014/main" id="{62A4A875-0503-7EAC-DC2E-666F914DC002}"/>
                  </a:ext>
                </a:extLst>
              </p:cNvPr>
              <p:cNvSpPr>
                <a:spLocks noRot="1" noChangeAspect="1" noMove="1" noResize="1" noEditPoints="1" noAdjustHandles="1" noChangeArrowheads="1" noChangeShapeType="1" noTextEdit="1"/>
              </p:cNvSpPr>
              <p:nvPr/>
            </p:nvSpPr>
            <p:spPr>
              <a:xfrm>
                <a:off x="5852390" y="5769511"/>
                <a:ext cx="712800" cy="712800"/>
              </a:xfrm>
              <a:prstGeom prst="rect">
                <a:avLst/>
              </a:prstGeom>
              <a:blipFill>
                <a:blip r:embed="rId1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203B3EF-8C4F-1589-31F6-906250376BF8}"/>
                  </a:ext>
                </a:extLst>
              </p:cNvPr>
              <p:cNvSpPr>
                <a:spLocks/>
              </p:cNvSpPr>
              <p:nvPr/>
            </p:nvSpPr>
            <p:spPr>
              <a:xfrm>
                <a:off x="8388576" y="5761311"/>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a:t>
                </a:r>
                <a14:m>
                  <m:oMath xmlns:m="http://schemas.openxmlformats.org/officeDocument/2006/math">
                    <m:r>
                      <a:rPr lang="en-GB" sz="2400" i="1">
                        <a:solidFill>
                          <a:srgbClr val="FF3D6B"/>
                        </a:solidFill>
                        <a:latin typeface="Cambria Math" panose="02040503050406030204" pitchFamily="18" charset="0"/>
                      </a:rPr>
                      <m:t>𝑗</m:t>
                    </m:r>
                  </m:oMath>
                </a14:m>
                <a:endParaRPr lang="en-GB" sz="2400" dirty="0">
                  <a:solidFill>
                    <a:srgbClr val="FF3D6B"/>
                  </a:solidFill>
                </a:endParaRPr>
              </a:p>
            </p:txBody>
          </p:sp>
        </mc:Choice>
        <mc:Fallback xmlns="">
          <p:sp>
            <p:nvSpPr>
              <p:cNvPr id="42" name="Rectangle 41">
                <a:extLst>
                  <a:ext uri="{FF2B5EF4-FFF2-40B4-BE49-F238E27FC236}">
                    <a16:creationId xmlns:a16="http://schemas.microsoft.com/office/drawing/2014/main" id="{C203B3EF-8C4F-1589-31F6-906250376BF8}"/>
                  </a:ext>
                </a:extLst>
              </p:cNvPr>
              <p:cNvSpPr>
                <a:spLocks noRot="1" noChangeAspect="1" noMove="1" noResize="1" noEditPoints="1" noAdjustHandles="1" noChangeArrowheads="1" noChangeShapeType="1" noTextEdit="1"/>
              </p:cNvSpPr>
              <p:nvPr/>
            </p:nvSpPr>
            <p:spPr>
              <a:xfrm>
                <a:off x="8388576" y="5761311"/>
                <a:ext cx="1080000" cy="712800"/>
              </a:xfrm>
              <a:prstGeom prst="rect">
                <a:avLst/>
              </a:prstGeom>
              <a:blipFill>
                <a:blip r:embed="rId1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BC53934F-CBCF-8B85-641C-F0E70A3510EB}"/>
                  </a:ext>
                </a:extLst>
              </p:cNvPr>
              <p:cNvSpPr/>
              <p:nvPr/>
            </p:nvSpPr>
            <p:spPr>
              <a:xfrm>
                <a:off x="7117514" y="5757386"/>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xmlns="">
          <p:sp>
            <p:nvSpPr>
              <p:cNvPr id="43" name="Rectangle 42">
                <a:extLst>
                  <a:ext uri="{FF2B5EF4-FFF2-40B4-BE49-F238E27FC236}">
                    <a16:creationId xmlns:a16="http://schemas.microsoft.com/office/drawing/2014/main" id="{BC53934F-CBCF-8B85-641C-F0E70A3510EB}"/>
                  </a:ext>
                </a:extLst>
              </p:cNvPr>
              <p:cNvSpPr>
                <a:spLocks noRot="1" noChangeAspect="1" noMove="1" noResize="1" noEditPoints="1" noAdjustHandles="1" noChangeArrowheads="1" noChangeShapeType="1" noTextEdit="1"/>
              </p:cNvSpPr>
              <p:nvPr/>
            </p:nvSpPr>
            <p:spPr>
              <a:xfrm>
                <a:off x="7117514" y="5757386"/>
                <a:ext cx="712800" cy="712800"/>
              </a:xfrm>
              <a:prstGeom prst="rect">
                <a:avLst/>
              </a:prstGeom>
              <a:blipFill>
                <a:blip r:embed="rId18"/>
                <a:stretch>
                  <a:fillRect r="-5000"/>
                </a:stretch>
              </a:blipFill>
              <a:ln w="19050">
                <a:solidFill>
                  <a:schemeClr val="tx2"/>
                </a:solidFill>
              </a:ln>
            </p:spPr>
            <p:txBody>
              <a:bodyPr/>
              <a:lstStyle/>
              <a:p>
                <a:r>
                  <a:rPr lang="en-GB">
                    <a:noFill/>
                  </a:rPr>
                  <a:t> </a:t>
                </a:r>
              </a:p>
            </p:txBody>
          </p:sp>
        </mc:Fallback>
      </mc:AlternateContent>
      <p:sp>
        <p:nvSpPr>
          <p:cNvPr id="44" name="Rectangle 43">
            <a:extLst>
              <a:ext uri="{FF2B5EF4-FFF2-40B4-BE49-F238E27FC236}">
                <a16:creationId xmlns:a16="http://schemas.microsoft.com/office/drawing/2014/main" id="{61C941D7-3DA8-101D-5172-9C5FF55E1853}"/>
              </a:ext>
            </a:extLst>
          </p:cNvPr>
          <p:cNvSpPr/>
          <p:nvPr/>
        </p:nvSpPr>
        <p:spPr>
          <a:xfrm>
            <a:off x="4521139" y="5851736"/>
            <a:ext cx="891340" cy="548350"/>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6FC6E7D-F9ED-52A4-FD0F-13240AEA7DAC}"/>
              </a:ext>
            </a:extLst>
          </p:cNvPr>
          <p:cNvSpPr/>
          <p:nvPr/>
        </p:nvSpPr>
        <p:spPr>
          <a:xfrm>
            <a:off x="8696808" y="5891376"/>
            <a:ext cx="525102" cy="55174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p:nvPr>
        </p:nvSpPr>
        <p:spPr/>
        <p:txBody>
          <a:bodyPr/>
          <a:lstStyle/>
          <a:p>
            <a:endParaRPr lang="en-GB"/>
          </a:p>
        </p:txBody>
      </p:sp>
      <p:sp>
        <p:nvSpPr>
          <p:cNvPr id="6" name="Content Placeholder 5"/>
          <p:cNvSpPr>
            <a:spLocks noGrp="1"/>
          </p:cNvSpPr>
          <p:nvPr>
            <p:ph sz="quarter" idx="11"/>
          </p:nvPr>
        </p:nvSpPr>
        <p:spPr/>
        <p:txBody>
          <a:bodyPr/>
          <a:lstStyle/>
          <a:p>
            <a:endParaRPr lang="en-GB"/>
          </a:p>
        </p:txBody>
      </p:sp>
    </p:spTree>
    <p:extLst>
      <p:ext uri="{BB962C8B-B14F-4D97-AF65-F5344CB8AC3E}">
        <p14:creationId xmlns:p14="http://schemas.microsoft.com/office/powerpoint/2010/main" val="317498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80"/>
                                        </p:tgtEl>
                                      </p:cBhvr>
                                    </p:animEffect>
                                    <p:set>
                                      <p:cBhvr>
                                        <p:cTn id="35" dur="1" fill="hold">
                                          <p:stCondLst>
                                            <p:cond delay="499"/>
                                          </p:stCondLst>
                                        </p:cTn>
                                        <p:tgtEl>
                                          <p:spTgt spid="8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44"/>
                                        </p:tgtEl>
                                      </p:cBhvr>
                                    </p:animEffect>
                                    <p:set>
                                      <p:cBhvr>
                                        <p:cTn id="63" dur="1" fill="hold">
                                          <p:stCondLst>
                                            <p:cond delay="499"/>
                                          </p:stCondLst>
                                        </p:cTn>
                                        <p:tgtEl>
                                          <p:spTgt spid="4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500"/>
                                        <p:tgtEl>
                                          <p:spTgt spid="7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500"/>
                                        <p:tgtEl>
                                          <p:spTgt spid="7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par>
                                <p:cTn id="111" presetID="10" presetClass="entr" presetSubtype="0" fill="hold" nodeType="with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fade">
                                      <p:cBhvr>
                                        <p:cTn id="113" dur="500"/>
                                        <p:tgtEl>
                                          <p:spTgt spid="3"/>
                                        </p:tgtEl>
                                      </p:cBhvr>
                                    </p:animEffect>
                                  </p:childTnLst>
                                </p:cTn>
                              </p:par>
                              <p:par>
                                <p:cTn id="114" presetID="10" presetClass="entr" presetSubtype="0" fill="hold" nodeType="with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500"/>
                                        <p:tgtEl>
                                          <p:spTgt spid="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50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83"/>
                                        </p:tgtEl>
                                      </p:cBhvr>
                                    </p:animEffect>
                                    <p:set>
                                      <p:cBhvr>
                                        <p:cTn id="136" dur="1" fill="hold">
                                          <p:stCondLst>
                                            <p:cond delay="499"/>
                                          </p:stCondLst>
                                        </p:cTn>
                                        <p:tgtEl>
                                          <p:spTgt spid="8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84"/>
                                        </p:tgtEl>
                                      </p:cBhvr>
                                    </p:animEffect>
                                    <p:set>
                                      <p:cBhvr>
                                        <p:cTn id="141" dur="1" fill="hold">
                                          <p:stCondLst>
                                            <p:cond delay="499"/>
                                          </p:stCondLst>
                                        </p:cTn>
                                        <p:tgtEl>
                                          <p:spTgt spid="8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0" nodeType="clickEffect">
                                  <p:stCondLst>
                                    <p:cond delay="0"/>
                                  </p:stCondLst>
                                  <p:childTnLst>
                                    <p:animEffect transition="out" filter="fade">
                                      <p:cBhvr>
                                        <p:cTn id="145" dur="500"/>
                                        <p:tgtEl>
                                          <p:spTgt spid="45"/>
                                        </p:tgtEl>
                                      </p:cBhvr>
                                    </p:animEffect>
                                    <p:set>
                                      <p:cBhvr>
                                        <p:cTn id="14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 grpId="0"/>
      <p:bldP spid="16" grpId="0"/>
      <p:bldP spid="17" grpId="0" animBg="1"/>
      <p:bldP spid="18" grpId="0" animBg="1"/>
      <p:bldP spid="19" grpId="0" animBg="1"/>
      <p:bldP spid="47" grpId="0"/>
      <p:bldP spid="48" grpId="0"/>
      <p:bldP spid="49" grpId="0" animBg="1"/>
      <p:bldP spid="50" grpId="0" animBg="1"/>
      <p:bldP spid="70" grpId="0" animBg="1"/>
      <p:bldP spid="74" grpId="0"/>
      <p:bldP spid="75" grpId="0"/>
      <p:bldP spid="76" grpId="0" animBg="1"/>
      <p:bldP spid="77" grpId="0" animBg="1"/>
      <p:bldP spid="78" grpId="0" animBg="1"/>
      <p:bldP spid="80" grpId="0" animBg="1"/>
      <p:bldP spid="81" grpId="0" animBg="1"/>
      <p:bldP spid="83" grpId="0" animBg="1"/>
      <p:bldP spid="84" grpId="0" animBg="1"/>
      <p:bldP spid="20" grpId="0"/>
      <p:bldP spid="21" grpId="0"/>
      <p:bldP spid="22" grpId="0" animBg="1"/>
      <p:bldP spid="28" grpId="0" animBg="1"/>
      <p:bldP spid="29" grpId="0" animBg="1"/>
      <p:bldP spid="30" grpId="0"/>
      <p:bldP spid="35" grpId="0"/>
      <p:bldP spid="41" grpId="0" animBg="1"/>
      <p:bldP spid="42" grpId="0" animBg="1"/>
      <p:bldP spid="4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B99AB30A-E122-60AF-A82A-A3BCF3D10AF9}"/>
              </a:ext>
            </a:extLst>
          </p:cNvPr>
          <p:cNvCxnSpPr>
            <a:cxnSpLocks/>
          </p:cNvCxnSpPr>
          <p:nvPr/>
        </p:nvCxnSpPr>
        <p:spPr>
          <a:xfrm>
            <a:off x="4446517" y="178766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444017-5953-6CF8-B650-4CC19ADDBE9B}"/>
              </a:ext>
            </a:extLst>
          </p:cNvPr>
          <p:cNvCxnSpPr>
            <a:cxnSpLocks/>
          </p:cNvCxnSpPr>
          <p:nvPr/>
        </p:nvCxnSpPr>
        <p:spPr>
          <a:xfrm>
            <a:off x="5915849" y="178766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60F2F41-3D30-3EAF-E07D-849B25D65DAF}"/>
              </a:ext>
            </a:extLst>
          </p:cNvPr>
          <p:cNvCxnSpPr>
            <a:cxnSpLocks/>
          </p:cNvCxnSpPr>
          <p:nvPr/>
        </p:nvCxnSpPr>
        <p:spPr>
          <a:xfrm>
            <a:off x="4446517" y="31497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A5F058-DAF3-5FD8-8CF2-919F65E7588A}"/>
              </a:ext>
            </a:extLst>
          </p:cNvPr>
          <p:cNvCxnSpPr>
            <a:cxnSpLocks/>
          </p:cNvCxnSpPr>
          <p:nvPr/>
        </p:nvCxnSpPr>
        <p:spPr>
          <a:xfrm>
            <a:off x="5915849" y="31497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FCBA286-AADF-970C-12C6-5600A5A7541C}"/>
              </a:ext>
            </a:extLst>
          </p:cNvPr>
          <p:cNvCxnSpPr>
            <a:cxnSpLocks/>
          </p:cNvCxnSpPr>
          <p:nvPr/>
        </p:nvCxnSpPr>
        <p:spPr>
          <a:xfrm>
            <a:off x="4446517" y="45213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D8186E7-9229-FD35-7A7F-1AEFB1A734BB}"/>
              </a:ext>
            </a:extLst>
          </p:cNvPr>
          <p:cNvCxnSpPr>
            <a:cxnSpLocks/>
          </p:cNvCxnSpPr>
          <p:nvPr/>
        </p:nvCxnSpPr>
        <p:spPr>
          <a:xfrm>
            <a:off x="5915849" y="452134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9693DF-205B-D0AA-D74A-4C9E27A00263}"/>
              </a:ext>
            </a:extLst>
          </p:cNvPr>
          <p:cNvCxnSpPr>
            <a:cxnSpLocks/>
          </p:cNvCxnSpPr>
          <p:nvPr/>
        </p:nvCxnSpPr>
        <p:spPr>
          <a:xfrm>
            <a:off x="4446517" y="588341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CFCEDE-20DF-E251-DF06-EAE5859D56EF}"/>
              </a:ext>
            </a:extLst>
          </p:cNvPr>
          <p:cNvCxnSpPr>
            <a:cxnSpLocks/>
          </p:cNvCxnSpPr>
          <p:nvPr/>
        </p:nvCxnSpPr>
        <p:spPr>
          <a:xfrm>
            <a:off x="5915849" y="588341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9413D717-573B-C161-D244-E5B6310DC001}"/>
              </a:ext>
            </a:extLst>
          </p:cNvPr>
          <p:cNvSpPr txBox="1"/>
          <p:nvPr/>
        </p:nvSpPr>
        <p:spPr>
          <a:xfrm>
            <a:off x="3644830" y="101896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6" name="TextBox 8">
            <a:extLst>
              <a:ext uri="{FF2B5EF4-FFF2-40B4-BE49-F238E27FC236}">
                <a16:creationId xmlns:a16="http://schemas.microsoft.com/office/drawing/2014/main" id="{9F017342-A16D-9480-AB7A-B46BBC32355B}"/>
              </a:ext>
            </a:extLst>
          </p:cNvPr>
          <p:cNvSpPr txBox="1"/>
          <p:nvPr/>
        </p:nvSpPr>
        <p:spPr>
          <a:xfrm>
            <a:off x="6647769" y="1018963"/>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D0F8179-FE41-38E2-EDCD-22C24C9E69EC}"/>
                  </a:ext>
                </a:extLst>
              </p:cNvPr>
              <p:cNvSpPr>
                <a:spLocks/>
              </p:cNvSpPr>
              <p:nvPr/>
            </p:nvSpPr>
            <p:spPr>
              <a:xfrm>
                <a:off x="3732143" y="14312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h</m:t>
                      </m:r>
                    </m:oMath>
                  </m:oMathPara>
                </a14:m>
                <a:endParaRPr lang="en-GB" sz="2400" dirty="0">
                  <a:solidFill>
                    <a:srgbClr val="002B61"/>
                  </a:solidFill>
                </a:endParaRPr>
              </a:p>
            </p:txBody>
          </p:sp>
        </mc:Choice>
        <mc:Fallback xmlns="">
          <p:sp>
            <p:nvSpPr>
              <p:cNvPr id="7" name="Rectangle 6">
                <a:extLst>
                  <a:ext uri="{FF2B5EF4-FFF2-40B4-BE49-F238E27FC236}">
                    <a16:creationId xmlns:a16="http://schemas.microsoft.com/office/drawing/2014/main" id="{ED0F8179-FE41-38E2-EDCD-22C24C9E69EC}"/>
                  </a:ext>
                </a:extLst>
              </p:cNvPr>
              <p:cNvSpPr>
                <a:spLocks noRot="1" noChangeAspect="1" noMove="1" noResize="1" noEditPoints="1" noAdjustHandles="1" noChangeArrowheads="1" noChangeShapeType="1" noTextEdit="1"/>
              </p:cNvSpPr>
              <p:nvPr/>
            </p:nvSpPr>
            <p:spPr>
              <a:xfrm>
                <a:off x="3732143" y="1431268"/>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9B23096-5661-6401-9D69-5CA7B431A5D7}"/>
                  </a:ext>
                </a:extLst>
              </p:cNvPr>
              <p:cNvSpPr>
                <a:spLocks/>
              </p:cNvSpPr>
              <p:nvPr/>
            </p:nvSpPr>
            <p:spPr>
              <a:xfrm>
                <a:off x="6673958" y="1431268"/>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dirty="0">
                        <a:solidFill>
                          <a:srgbClr val="FF3D6B"/>
                        </a:solidFill>
                        <a:latin typeface="Cambria Math" panose="02040503050406030204" pitchFamily="18" charset="0"/>
                      </a:rPr>
                      <m:t>h</m:t>
                    </m:r>
                    <m:r>
                      <a:rPr lang="en-GB" sz="2400" i="1" dirty="0">
                        <a:solidFill>
                          <a:srgbClr val="FF3D6B"/>
                        </a:solidFill>
                        <a:latin typeface="Cambria Math" panose="02040503050406030204" pitchFamily="18" charset="0"/>
                      </a:rPr>
                      <m:t>+</m:t>
                    </m:r>
                  </m:oMath>
                </a14:m>
                <a:r>
                  <a:rPr lang="en-GB" sz="2400" dirty="0">
                    <a:solidFill>
                      <a:srgbClr val="FF3D6B"/>
                    </a:solidFill>
                  </a:rPr>
                  <a:t> 3</a:t>
                </a:r>
              </a:p>
            </p:txBody>
          </p:sp>
        </mc:Choice>
        <mc:Fallback xmlns="">
          <p:sp>
            <p:nvSpPr>
              <p:cNvPr id="8" name="Rectangle 7">
                <a:extLst>
                  <a:ext uri="{FF2B5EF4-FFF2-40B4-BE49-F238E27FC236}">
                    <a16:creationId xmlns:a16="http://schemas.microsoft.com/office/drawing/2014/main" id="{E9B23096-5661-6401-9D69-5CA7B431A5D7}"/>
                  </a:ext>
                </a:extLst>
              </p:cNvPr>
              <p:cNvSpPr>
                <a:spLocks noRot="1" noChangeAspect="1" noMove="1" noResize="1" noEditPoints="1" noAdjustHandles="1" noChangeArrowheads="1" noChangeShapeType="1" noTextEdit="1"/>
              </p:cNvSpPr>
              <p:nvPr/>
            </p:nvSpPr>
            <p:spPr>
              <a:xfrm>
                <a:off x="6673958" y="1431268"/>
                <a:ext cx="10800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E36346F-61F1-5A66-D665-8138DF3E79E2}"/>
                  </a:ext>
                </a:extLst>
              </p:cNvPr>
              <p:cNvSpPr/>
              <p:nvPr/>
            </p:nvSpPr>
            <p:spPr>
              <a:xfrm>
                <a:off x="5203048" y="1431268"/>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3</a:t>
                </a:r>
              </a:p>
            </p:txBody>
          </p:sp>
        </mc:Choice>
        <mc:Fallback xmlns="">
          <p:sp>
            <p:nvSpPr>
              <p:cNvPr id="9" name="Rectangle 8">
                <a:extLst>
                  <a:ext uri="{FF2B5EF4-FFF2-40B4-BE49-F238E27FC236}">
                    <a16:creationId xmlns:a16="http://schemas.microsoft.com/office/drawing/2014/main" id="{BE36346F-61F1-5A66-D665-8138DF3E79E2}"/>
                  </a:ext>
                </a:extLst>
              </p:cNvPr>
              <p:cNvSpPr>
                <a:spLocks noRot="1" noChangeAspect="1" noMove="1" noResize="1" noEditPoints="1" noAdjustHandles="1" noChangeArrowheads="1" noChangeShapeType="1" noTextEdit="1"/>
              </p:cNvSpPr>
              <p:nvPr/>
            </p:nvSpPr>
            <p:spPr>
              <a:xfrm>
                <a:off x="5203048" y="1431268"/>
                <a:ext cx="712800" cy="712800"/>
              </a:xfrm>
              <a:prstGeom prst="rect">
                <a:avLst/>
              </a:prstGeom>
              <a:blipFill>
                <a:blip r:embed="rId4"/>
                <a:stretch>
                  <a:fillRect r="-5882"/>
                </a:stretch>
              </a:blipFill>
              <a:ln w="19050">
                <a:solidFill>
                  <a:schemeClr val="tx2"/>
                </a:solidFill>
              </a:ln>
            </p:spPr>
            <p:txBody>
              <a:bodyPr/>
              <a:lstStyle/>
              <a:p>
                <a:r>
                  <a:rPr lang="en-GB">
                    <a:noFill/>
                  </a:rPr>
                  <a:t> </a:t>
                </a:r>
              </a:p>
            </p:txBody>
          </p:sp>
        </mc:Fallback>
      </mc:AlternateContent>
      <p:sp>
        <p:nvSpPr>
          <p:cNvPr id="10" name="Rectangle 9">
            <a:extLst>
              <a:ext uri="{FF2B5EF4-FFF2-40B4-BE49-F238E27FC236}">
                <a16:creationId xmlns:a16="http://schemas.microsoft.com/office/drawing/2014/main" id="{FD3AF84C-08A6-26AE-558B-90A5E83D0394}"/>
              </a:ext>
            </a:extLst>
          </p:cNvPr>
          <p:cNvSpPr/>
          <p:nvPr/>
        </p:nvSpPr>
        <p:spPr>
          <a:xfrm>
            <a:off x="6742452" y="1593618"/>
            <a:ext cx="879227"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7">
            <a:extLst>
              <a:ext uri="{FF2B5EF4-FFF2-40B4-BE49-F238E27FC236}">
                <a16:creationId xmlns:a16="http://schemas.microsoft.com/office/drawing/2014/main" id="{387CDEBC-D836-F7E1-F0E4-B54D87DA338E}"/>
              </a:ext>
            </a:extLst>
          </p:cNvPr>
          <p:cNvSpPr txBox="1"/>
          <p:nvPr/>
        </p:nvSpPr>
        <p:spPr>
          <a:xfrm>
            <a:off x="3644830" y="237786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927825AC-B5B9-999C-12F4-D15DC4543351}"/>
              </a:ext>
            </a:extLst>
          </p:cNvPr>
          <p:cNvSpPr txBox="1"/>
          <p:nvPr/>
        </p:nvSpPr>
        <p:spPr>
          <a:xfrm>
            <a:off x="6647768" y="2377863"/>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9F70FD9-89A8-8181-B374-76489DE1A00D}"/>
                  </a:ext>
                </a:extLst>
              </p:cNvPr>
              <p:cNvSpPr>
                <a:spLocks/>
              </p:cNvSpPr>
              <p:nvPr/>
            </p:nvSpPr>
            <p:spPr>
              <a:xfrm>
                <a:off x="3732143" y="279016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𝑔</m:t>
                      </m:r>
                    </m:oMath>
                  </m:oMathPara>
                </a14:m>
                <a:endParaRPr lang="en-GB" sz="2400" dirty="0">
                  <a:solidFill>
                    <a:srgbClr val="002B61"/>
                  </a:solidFill>
                </a:endParaRPr>
              </a:p>
            </p:txBody>
          </p:sp>
        </mc:Choice>
        <mc:Fallback xmlns="">
          <p:sp>
            <p:nvSpPr>
              <p:cNvPr id="25" name="Rectangle 24">
                <a:extLst>
                  <a:ext uri="{FF2B5EF4-FFF2-40B4-BE49-F238E27FC236}">
                    <a16:creationId xmlns:a16="http://schemas.microsoft.com/office/drawing/2014/main" id="{99F70FD9-89A8-8181-B374-76489DE1A00D}"/>
                  </a:ext>
                </a:extLst>
              </p:cNvPr>
              <p:cNvSpPr>
                <a:spLocks noRot="1" noChangeAspect="1" noMove="1" noResize="1" noEditPoints="1" noAdjustHandles="1" noChangeArrowheads="1" noChangeShapeType="1" noTextEdit="1"/>
              </p:cNvSpPr>
              <p:nvPr/>
            </p:nvSpPr>
            <p:spPr>
              <a:xfrm>
                <a:off x="3732143" y="2790168"/>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91A0EC4-4A6A-89DF-FB2E-4F02022BFD82}"/>
                  </a:ext>
                </a:extLst>
              </p:cNvPr>
              <p:cNvSpPr>
                <a:spLocks/>
              </p:cNvSpPr>
              <p:nvPr/>
            </p:nvSpPr>
            <p:spPr>
              <a:xfrm>
                <a:off x="6673958" y="2790168"/>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4</a:t>
                </a:r>
                <a14:m>
                  <m:oMath xmlns:m="http://schemas.openxmlformats.org/officeDocument/2006/math">
                    <m:r>
                      <a:rPr lang="en-GB" sz="2400" i="1">
                        <a:solidFill>
                          <a:srgbClr val="FF3D6B"/>
                        </a:solidFill>
                        <a:latin typeface="Cambria Math" panose="02040503050406030204" pitchFamily="18" charset="0"/>
                      </a:rPr>
                      <m:t>𝑔</m:t>
                    </m:r>
                  </m:oMath>
                </a14:m>
                <a:endParaRPr lang="en-GB" sz="2400" dirty="0">
                  <a:solidFill>
                    <a:srgbClr val="FF3D6B"/>
                  </a:solidFill>
                </a:endParaRPr>
              </a:p>
            </p:txBody>
          </p:sp>
        </mc:Choice>
        <mc:Fallback xmlns="">
          <p:sp>
            <p:nvSpPr>
              <p:cNvPr id="26" name="Rectangle 25">
                <a:extLst>
                  <a:ext uri="{FF2B5EF4-FFF2-40B4-BE49-F238E27FC236}">
                    <a16:creationId xmlns:a16="http://schemas.microsoft.com/office/drawing/2014/main" id="{291A0EC4-4A6A-89DF-FB2E-4F02022BFD82}"/>
                  </a:ext>
                </a:extLst>
              </p:cNvPr>
              <p:cNvSpPr>
                <a:spLocks noRot="1" noChangeAspect="1" noMove="1" noResize="1" noEditPoints="1" noAdjustHandles="1" noChangeArrowheads="1" noChangeShapeType="1" noTextEdit="1"/>
              </p:cNvSpPr>
              <p:nvPr/>
            </p:nvSpPr>
            <p:spPr>
              <a:xfrm>
                <a:off x="6673958" y="2790168"/>
                <a:ext cx="10800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1283765-9578-466C-E032-724BA97BD4A6}"/>
                  </a:ext>
                </a:extLst>
              </p:cNvPr>
              <p:cNvSpPr/>
              <p:nvPr/>
            </p:nvSpPr>
            <p:spPr>
              <a:xfrm>
                <a:off x="5203048" y="2790168"/>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27" name="Rectangle 26">
                <a:extLst>
                  <a:ext uri="{FF2B5EF4-FFF2-40B4-BE49-F238E27FC236}">
                    <a16:creationId xmlns:a16="http://schemas.microsoft.com/office/drawing/2014/main" id="{B1283765-9578-466C-E032-724BA97BD4A6}"/>
                  </a:ext>
                </a:extLst>
              </p:cNvPr>
              <p:cNvSpPr>
                <a:spLocks noRot="1" noChangeAspect="1" noMove="1" noResize="1" noEditPoints="1" noAdjustHandles="1" noChangeArrowheads="1" noChangeShapeType="1" noTextEdit="1"/>
              </p:cNvSpPr>
              <p:nvPr/>
            </p:nvSpPr>
            <p:spPr>
              <a:xfrm>
                <a:off x="5203048" y="2790168"/>
                <a:ext cx="712800" cy="712800"/>
              </a:xfrm>
              <a:prstGeom prst="rect">
                <a:avLst/>
              </a:prstGeom>
              <a:blipFill>
                <a:blip r:embed="rId7"/>
                <a:stretch>
                  <a:fillRect r="-5042"/>
                </a:stretch>
              </a:blipFill>
              <a:ln w="19050">
                <a:solidFill>
                  <a:schemeClr val="tx2"/>
                </a:solidFill>
              </a:ln>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EAC0EB1-2216-1319-C870-624146F2A0A7}"/>
              </a:ext>
            </a:extLst>
          </p:cNvPr>
          <p:cNvSpPr/>
          <p:nvPr/>
        </p:nvSpPr>
        <p:spPr>
          <a:xfrm>
            <a:off x="6978205" y="2926915"/>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7">
            <a:extLst>
              <a:ext uri="{FF2B5EF4-FFF2-40B4-BE49-F238E27FC236}">
                <a16:creationId xmlns:a16="http://schemas.microsoft.com/office/drawing/2014/main" id="{A99388FF-20C5-9382-BFAB-9390F1B9D302}"/>
              </a:ext>
            </a:extLst>
          </p:cNvPr>
          <p:cNvSpPr txBox="1"/>
          <p:nvPr/>
        </p:nvSpPr>
        <p:spPr>
          <a:xfrm>
            <a:off x="3644830" y="374886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33" name="TextBox 8">
            <a:extLst>
              <a:ext uri="{FF2B5EF4-FFF2-40B4-BE49-F238E27FC236}">
                <a16:creationId xmlns:a16="http://schemas.microsoft.com/office/drawing/2014/main" id="{9950C915-FAA7-7C21-78B1-8C44540FC4DC}"/>
              </a:ext>
            </a:extLst>
          </p:cNvPr>
          <p:cNvSpPr txBox="1"/>
          <p:nvPr/>
        </p:nvSpPr>
        <p:spPr>
          <a:xfrm>
            <a:off x="6647767" y="374886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075CC5E-CF70-C16F-07AC-3AA8E18AF8B6}"/>
                  </a:ext>
                </a:extLst>
              </p:cNvPr>
              <p:cNvSpPr>
                <a:spLocks/>
              </p:cNvSpPr>
              <p:nvPr/>
            </p:nvSpPr>
            <p:spPr>
              <a:xfrm>
                <a:off x="3732143" y="416116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𝑓</m:t>
                      </m:r>
                    </m:oMath>
                  </m:oMathPara>
                </a14:m>
                <a:endParaRPr lang="en-GB" sz="2400" dirty="0">
                  <a:solidFill>
                    <a:srgbClr val="002B61"/>
                  </a:solidFill>
                </a:endParaRPr>
              </a:p>
            </p:txBody>
          </p:sp>
        </mc:Choice>
        <mc:Fallback xmlns="">
          <p:sp>
            <p:nvSpPr>
              <p:cNvPr id="34" name="Rectangle 33">
                <a:extLst>
                  <a:ext uri="{FF2B5EF4-FFF2-40B4-BE49-F238E27FC236}">
                    <a16:creationId xmlns:a16="http://schemas.microsoft.com/office/drawing/2014/main" id="{C075CC5E-CF70-C16F-07AC-3AA8E18AF8B6}"/>
                  </a:ext>
                </a:extLst>
              </p:cNvPr>
              <p:cNvSpPr>
                <a:spLocks noRot="1" noChangeAspect="1" noMove="1" noResize="1" noEditPoints="1" noAdjustHandles="1" noChangeArrowheads="1" noChangeShapeType="1" noTextEdit="1"/>
              </p:cNvSpPr>
              <p:nvPr/>
            </p:nvSpPr>
            <p:spPr>
              <a:xfrm>
                <a:off x="3732143" y="4161169"/>
                <a:ext cx="7128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8050F8F-5084-F536-E556-6A65B1668DB6}"/>
                  </a:ext>
                </a:extLst>
              </p:cNvPr>
              <p:cNvSpPr>
                <a:spLocks/>
              </p:cNvSpPr>
              <p:nvPr/>
            </p:nvSpPr>
            <p:spPr>
              <a:xfrm>
                <a:off x="6673958" y="416116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dirty="0">
                        <a:solidFill>
                          <a:srgbClr val="FF3D6B"/>
                        </a:solidFill>
                        <a:latin typeface="Cambria Math" panose="02040503050406030204" pitchFamily="18" charset="0"/>
                      </a:rPr>
                      <m:t>𝑓</m:t>
                    </m:r>
                    <m:r>
                      <a:rPr lang="en-GB" sz="2400" i="1" dirty="0">
                        <a:solidFill>
                          <a:srgbClr val="FF3D6B"/>
                        </a:solidFill>
                        <a:latin typeface="Cambria Math" panose="02040503050406030204" pitchFamily="18" charset="0"/>
                      </a:rPr>
                      <m:t>−</m:t>
                    </m:r>
                  </m:oMath>
                </a14:m>
                <a:r>
                  <a:rPr lang="en-GB" sz="2400" dirty="0">
                    <a:solidFill>
                      <a:srgbClr val="FF3D6B"/>
                    </a:solidFill>
                  </a:rPr>
                  <a:t> 2</a:t>
                </a:r>
              </a:p>
            </p:txBody>
          </p:sp>
        </mc:Choice>
        <mc:Fallback xmlns="">
          <p:sp>
            <p:nvSpPr>
              <p:cNvPr id="35" name="Rectangle 34">
                <a:extLst>
                  <a:ext uri="{FF2B5EF4-FFF2-40B4-BE49-F238E27FC236}">
                    <a16:creationId xmlns:a16="http://schemas.microsoft.com/office/drawing/2014/main" id="{98050F8F-5084-F536-E556-6A65B1668DB6}"/>
                  </a:ext>
                </a:extLst>
              </p:cNvPr>
              <p:cNvSpPr>
                <a:spLocks noRot="1" noChangeAspect="1" noMove="1" noResize="1" noEditPoints="1" noAdjustHandles="1" noChangeArrowheads="1" noChangeShapeType="1" noTextEdit="1"/>
              </p:cNvSpPr>
              <p:nvPr/>
            </p:nvSpPr>
            <p:spPr>
              <a:xfrm>
                <a:off x="6673958" y="4161169"/>
                <a:ext cx="1080000" cy="712800"/>
              </a:xfrm>
              <a:prstGeom prst="rect">
                <a:avLst/>
              </a:prstGeom>
              <a:blipFill>
                <a:blip r:embed="rId9"/>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7210321-EFA9-D000-FDE0-74C4F3439F75}"/>
                  </a:ext>
                </a:extLst>
              </p:cNvPr>
              <p:cNvSpPr/>
              <p:nvPr/>
            </p:nvSpPr>
            <p:spPr>
              <a:xfrm>
                <a:off x="5203048" y="4161169"/>
                <a:ext cx="7128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xmlns="">
          <p:sp>
            <p:nvSpPr>
              <p:cNvPr id="36" name="Rectangle 35">
                <a:extLst>
                  <a:ext uri="{FF2B5EF4-FFF2-40B4-BE49-F238E27FC236}">
                    <a16:creationId xmlns:a16="http://schemas.microsoft.com/office/drawing/2014/main" id="{07210321-EFA9-D000-FDE0-74C4F3439F75}"/>
                  </a:ext>
                </a:extLst>
              </p:cNvPr>
              <p:cNvSpPr>
                <a:spLocks noRot="1" noChangeAspect="1" noMove="1" noResize="1" noEditPoints="1" noAdjustHandles="1" noChangeArrowheads="1" noChangeShapeType="1" noTextEdit="1"/>
              </p:cNvSpPr>
              <p:nvPr/>
            </p:nvSpPr>
            <p:spPr>
              <a:xfrm>
                <a:off x="5203048" y="4161169"/>
                <a:ext cx="712800" cy="712800"/>
              </a:xfrm>
              <a:prstGeom prst="rect">
                <a:avLst/>
              </a:prstGeom>
              <a:blipFill>
                <a:blip r:embed="rId10"/>
                <a:stretch>
                  <a:fillRect r="-5882"/>
                </a:stretch>
              </a:blipFill>
              <a:ln w="19050">
                <a:solidFill>
                  <a:schemeClr val="tx2"/>
                </a:solidFill>
              </a:ln>
            </p:spPr>
            <p:txBody>
              <a:bodyPr/>
              <a:lstStyle/>
              <a:p>
                <a:r>
                  <a:rPr lang="en-GB">
                    <a:noFill/>
                  </a:rPr>
                  <a:t> </a:t>
                </a:r>
              </a:p>
            </p:txBody>
          </p:sp>
        </mc:Fallback>
      </mc:AlternateContent>
      <p:sp>
        <p:nvSpPr>
          <p:cNvPr id="37" name="Rectangle 36">
            <a:extLst>
              <a:ext uri="{FF2B5EF4-FFF2-40B4-BE49-F238E27FC236}">
                <a16:creationId xmlns:a16="http://schemas.microsoft.com/office/drawing/2014/main" id="{6362B9B9-3BF6-8A1C-A0BE-1BD7CD30B463}"/>
              </a:ext>
            </a:extLst>
          </p:cNvPr>
          <p:cNvSpPr/>
          <p:nvPr/>
        </p:nvSpPr>
        <p:spPr>
          <a:xfrm>
            <a:off x="6823988" y="4360289"/>
            <a:ext cx="789777"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7">
            <a:extLst>
              <a:ext uri="{FF2B5EF4-FFF2-40B4-BE49-F238E27FC236}">
                <a16:creationId xmlns:a16="http://schemas.microsoft.com/office/drawing/2014/main" id="{6AC4E53D-329F-8E7C-B942-FABDF9C7CD73}"/>
              </a:ext>
            </a:extLst>
          </p:cNvPr>
          <p:cNvSpPr txBox="1"/>
          <p:nvPr/>
        </p:nvSpPr>
        <p:spPr>
          <a:xfrm>
            <a:off x="3644830" y="510776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2" name="TextBox 8">
            <a:extLst>
              <a:ext uri="{FF2B5EF4-FFF2-40B4-BE49-F238E27FC236}">
                <a16:creationId xmlns:a16="http://schemas.microsoft.com/office/drawing/2014/main" id="{531EBFE8-2691-3577-ECF1-BE0B9CF58247}"/>
              </a:ext>
            </a:extLst>
          </p:cNvPr>
          <p:cNvSpPr txBox="1"/>
          <p:nvPr/>
        </p:nvSpPr>
        <p:spPr>
          <a:xfrm>
            <a:off x="6647767" y="510776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64EF770E-FF8C-F177-DCAF-D4B47B658C5C}"/>
                  </a:ext>
                </a:extLst>
              </p:cNvPr>
              <p:cNvSpPr>
                <a:spLocks/>
              </p:cNvSpPr>
              <p:nvPr/>
            </p:nvSpPr>
            <p:spPr>
              <a:xfrm>
                <a:off x="3732143" y="552006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𝑒</m:t>
                      </m:r>
                    </m:oMath>
                  </m:oMathPara>
                </a14:m>
                <a:endParaRPr lang="en-GB" sz="2400" dirty="0">
                  <a:solidFill>
                    <a:srgbClr val="002B61"/>
                  </a:solidFill>
                </a:endParaRPr>
              </a:p>
            </p:txBody>
          </p:sp>
        </mc:Choice>
        <mc:Fallback xmlns="">
          <p:sp>
            <p:nvSpPr>
              <p:cNvPr id="43" name="Rectangle 42">
                <a:extLst>
                  <a:ext uri="{FF2B5EF4-FFF2-40B4-BE49-F238E27FC236}">
                    <a16:creationId xmlns:a16="http://schemas.microsoft.com/office/drawing/2014/main" id="{64EF770E-FF8C-F177-DCAF-D4B47B658C5C}"/>
                  </a:ext>
                </a:extLst>
              </p:cNvPr>
              <p:cNvSpPr>
                <a:spLocks noRot="1" noChangeAspect="1" noMove="1" noResize="1" noEditPoints="1" noAdjustHandles="1" noChangeArrowheads="1" noChangeShapeType="1" noTextEdit="1"/>
              </p:cNvSpPr>
              <p:nvPr/>
            </p:nvSpPr>
            <p:spPr>
              <a:xfrm>
                <a:off x="3732143" y="5520069"/>
                <a:ext cx="7128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F97C428-72E0-9160-F6A4-62C1F1036844}"/>
                  </a:ext>
                </a:extLst>
              </p:cNvPr>
              <p:cNvSpPr>
                <a:spLocks/>
              </p:cNvSpPr>
              <p:nvPr/>
            </p:nvSpPr>
            <p:spPr>
              <a:xfrm>
                <a:off x="6673958" y="552006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rgbClr val="FF3D6B"/>
                            </a:solidFill>
                            <a:latin typeface="Cambria Math" panose="02040503050406030204" pitchFamily="18" charset="0"/>
                          </a:rPr>
                        </m:ctrlPr>
                      </m:fPr>
                      <m:num>
                        <m:r>
                          <a:rPr lang="en-GB" sz="2400" i="1">
                            <a:solidFill>
                              <a:srgbClr val="FF3D6B"/>
                            </a:solidFill>
                            <a:latin typeface="Cambria Math" panose="02040503050406030204" pitchFamily="18" charset="0"/>
                          </a:rPr>
                          <m:t>𝑒</m:t>
                        </m:r>
                      </m:num>
                      <m:den>
                        <m:r>
                          <a:rPr lang="en-GB" sz="2400" i="1">
                            <a:solidFill>
                              <a:srgbClr val="FF3D6B"/>
                            </a:solidFill>
                            <a:latin typeface="Cambria Math" panose="02040503050406030204" pitchFamily="18" charset="0"/>
                          </a:rPr>
                          <m:t>5</m:t>
                        </m:r>
                      </m:den>
                    </m:f>
                  </m:oMath>
                </a14:m>
                <a:r>
                  <a:rPr lang="en-GB" sz="2400" dirty="0">
                    <a:solidFill>
                      <a:srgbClr val="FF3D6B"/>
                    </a:solidFill>
                  </a:rPr>
                  <a:t> </a:t>
                </a:r>
              </a:p>
            </p:txBody>
          </p:sp>
        </mc:Choice>
        <mc:Fallback xmlns="">
          <p:sp>
            <p:nvSpPr>
              <p:cNvPr id="44" name="Rectangle 43">
                <a:extLst>
                  <a:ext uri="{FF2B5EF4-FFF2-40B4-BE49-F238E27FC236}">
                    <a16:creationId xmlns:a16="http://schemas.microsoft.com/office/drawing/2014/main" id="{EF97C428-72E0-9160-F6A4-62C1F1036844}"/>
                  </a:ext>
                </a:extLst>
              </p:cNvPr>
              <p:cNvSpPr>
                <a:spLocks noRot="1" noChangeAspect="1" noMove="1" noResize="1" noEditPoints="1" noAdjustHandles="1" noChangeArrowheads="1" noChangeShapeType="1" noTextEdit="1"/>
              </p:cNvSpPr>
              <p:nvPr/>
            </p:nvSpPr>
            <p:spPr>
              <a:xfrm>
                <a:off x="6673958" y="5520069"/>
                <a:ext cx="1080000" cy="712800"/>
              </a:xfrm>
              <a:prstGeom prst="rect">
                <a:avLst/>
              </a:prstGeom>
              <a:blipFill>
                <a:blip r:embed="rId1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81DA9684-9781-8A8A-9617-D1E30FB97E5B}"/>
                  </a:ext>
                </a:extLst>
              </p:cNvPr>
              <p:cNvSpPr/>
              <p:nvPr/>
            </p:nvSpPr>
            <p:spPr>
              <a:xfrm>
                <a:off x="5203048" y="5520069"/>
                <a:ext cx="7128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5</a:t>
                </a:r>
              </a:p>
            </p:txBody>
          </p:sp>
        </mc:Choice>
        <mc:Fallback xmlns="">
          <p:sp>
            <p:nvSpPr>
              <p:cNvPr id="45" name="Rectangle 44">
                <a:extLst>
                  <a:ext uri="{FF2B5EF4-FFF2-40B4-BE49-F238E27FC236}">
                    <a16:creationId xmlns:a16="http://schemas.microsoft.com/office/drawing/2014/main" id="{81DA9684-9781-8A8A-9617-D1E30FB97E5B}"/>
                  </a:ext>
                </a:extLst>
              </p:cNvPr>
              <p:cNvSpPr>
                <a:spLocks noRot="1" noChangeAspect="1" noMove="1" noResize="1" noEditPoints="1" noAdjustHandles="1" noChangeArrowheads="1" noChangeShapeType="1" noTextEdit="1"/>
              </p:cNvSpPr>
              <p:nvPr/>
            </p:nvSpPr>
            <p:spPr>
              <a:xfrm>
                <a:off x="5203048" y="5520069"/>
                <a:ext cx="712800" cy="712800"/>
              </a:xfrm>
              <a:prstGeom prst="rect">
                <a:avLst/>
              </a:prstGeom>
              <a:blipFill>
                <a:blip r:embed="rId13"/>
                <a:stretch>
                  <a:fillRect r="-5882"/>
                </a:stretch>
              </a:blipFill>
              <a:ln w="19050">
                <a:solidFill>
                  <a:schemeClr val="tx2"/>
                </a:solidFill>
              </a:ln>
            </p:spPr>
            <p:txBody>
              <a:bodyPr/>
              <a:lstStyle/>
              <a:p>
                <a:r>
                  <a:rPr lang="en-GB">
                    <a:noFill/>
                  </a:rPr>
                  <a:t> </a:t>
                </a:r>
              </a:p>
            </p:txBody>
          </p:sp>
        </mc:Fallback>
      </mc:AlternateContent>
      <p:sp>
        <p:nvSpPr>
          <p:cNvPr id="46" name="Rectangle 45">
            <a:extLst>
              <a:ext uri="{FF2B5EF4-FFF2-40B4-BE49-F238E27FC236}">
                <a16:creationId xmlns:a16="http://schemas.microsoft.com/office/drawing/2014/main" id="{D0512357-110E-2D4A-2360-F1828B2BE1A2}"/>
              </a:ext>
            </a:extLst>
          </p:cNvPr>
          <p:cNvSpPr/>
          <p:nvPr/>
        </p:nvSpPr>
        <p:spPr>
          <a:xfrm>
            <a:off x="6978205" y="5547618"/>
            <a:ext cx="471506" cy="642045"/>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4410B046-23C6-D4A8-3154-EB29EEC513B4}"/>
              </a:ext>
            </a:extLst>
          </p:cNvPr>
          <p:cNvSpPr txBox="1"/>
          <p:nvPr/>
        </p:nvSpPr>
        <p:spPr>
          <a:xfrm>
            <a:off x="1834197" y="207633"/>
            <a:ext cx="4331442" cy="461665"/>
          </a:xfrm>
          <a:prstGeom prst="rect">
            <a:avLst/>
          </a:prstGeom>
          <a:noFill/>
        </p:spPr>
        <p:txBody>
          <a:bodyPr wrap="none" rtlCol="0">
            <a:spAutoFit/>
          </a:bodyPr>
          <a:lstStyle/>
          <a:p>
            <a:r>
              <a:rPr lang="en-GB" sz="2400" dirty="0"/>
              <a:t>Complete the function machines.</a:t>
            </a:r>
          </a:p>
        </p:txBody>
      </p:sp>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22907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7"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E1AC9F-9F6F-E8FF-D0A5-B6522E2A3ED4}"/>
              </a:ext>
            </a:extLst>
          </p:cNvPr>
          <p:cNvSpPr txBox="1"/>
          <p:nvPr/>
        </p:nvSpPr>
        <p:spPr>
          <a:xfrm>
            <a:off x="2516598" y="4744210"/>
            <a:ext cx="7179473" cy="954107"/>
          </a:xfrm>
          <a:prstGeom prst="rect">
            <a:avLst/>
          </a:prstGeom>
          <a:noFill/>
        </p:spPr>
        <p:txBody>
          <a:bodyPr wrap="square" rtlCol="0">
            <a:spAutoFit/>
          </a:bodyPr>
          <a:lstStyle/>
          <a:p>
            <a:r>
              <a:rPr lang="en-GB" sz="2800" dirty="0"/>
              <a:t>Who do you agree with?</a:t>
            </a:r>
          </a:p>
          <a:p>
            <a:r>
              <a:rPr lang="en-GB" sz="2800" dirty="0"/>
              <a:t>Explain your answer.</a:t>
            </a:r>
          </a:p>
        </p:txBody>
      </p:sp>
      <mc:AlternateContent xmlns:mc="http://schemas.openxmlformats.org/markup-compatibility/2006">
        <mc:Choice xmlns:a14="http://schemas.microsoft.com/office/drawing/2010/main" Requires="a14">
          <p:sp>
            <p:nvSpPr>
              <p:cNvPr id="10" name="Speech Bubble: Rectangle with Corners Rounded 9">
                <a:extLst>
                  <a:ext uri="{FF2B5EF4-FFF2-40B4-BE49-F238E27FC236}">
                    <a16:creationId xmlns:a16="http://schemas.microsoft.com/office/drawing/2014/main" id="{4725DC80-31C2-B84A-7BE7-C07B33F0B61D}"/>
                  </a:ext>
                </a:extLst>
              </p:cNvPr>
              <p:cNvSpPr/>
              <p:nvPr/>
            </p:nvSpPr>
            <p:spPr>
              <a:xfrm>
                <a:off x="2265470" y="2704928"/>
                <a:ext cx="2516863" cy="1011251"/>
              </a:xfrm>
              <a:prstGeom prst="wedgeRoundRectCallout">
                <a:avLst>
                  <a:gd name="adj1" fmla="val -58963"/>
                  <a:gd name="adj2" fmla="val 19741"/>
                  <a:gd name="adj3" fmla="val 1666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output is 3</a:t>
                </a:r>
                <a14:m>
                  <m:oMath xmlns:m="http://schemas.openxmlformats.org/officeDocument/2006/math">
                    <m:r>
                      <a:rPr lang="en-GB" sz="2400" i="1">
                        <a:solidFill>
                          <a:schemeClr val="tx1"/>
                        </a:solidFill>
                        <a:latin typeface="Cambria Math" panose="02040503050406030204" pitchFamily="18" charset="0"/>
                      </a:rPr>
                      <m:t>𝑦</m:t>
                    </m:r>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10" name="Speech Bubble: Rectangle with Corners Rounded 9">
                <a:extLst>
                  <a:ext uri="{FF2B5EF4-FFF2-40B4-BE49-F238E27FC236}">
                    <a16:creationId xmlns:a16="http://schemas.microsoft.com/office/drawing/2014/main" id="{4725DC80-31C2-B84A-7BE7-C07B33F0B61D}"/>
                  </a:ext>
                </a:extLst>
              </p:cNvPr>
              <p:cNvSpPr>
                <a:spLocks noRot="1" noChangeAspect="1" noMove="1" noResize="1" noEditPoints="1" noAdjustHandles="1" noChangeArrowheads="1" noChangeShapeType="1" noTextEdit="1"/>
              </p:cNvSpPr>
              <p:nvPr/>
            </p:nvSpPr>
            <p:spPr>
              <a:xfrm>
                <a:off x="2265470" y="2704928"/>
                <a:ext cx="2516863" cy="1011251"/>
              </a:xfrm>
              <a:prstGeom prst="wedgeRoundRectCallout">
                <a:avLst>
                  <a:gd name="adj1" fmla="val -58963"/>
                  <a:gd name="adj2" fmla="val 19741"/>
                  <a:gd name="adj3" fmla="val 16667"/>
                </a:avLst>
              </a:prstGeom>
              <a:blipFill>
                <a:blip r:embed="rId2"/>
                <a:stretch>
                  <a:fillRect b="-2959"/>
                </a:stretch>
              </a:blipFill>
              <a:ln w="19050">
                <a:solidFill>
                  <a:schemeClr val="tx1"/>
                </a:solidFill>
              </a:ln>
            </p:spPr>
            <p:txBody>
              <a:bodyPr/>
              <a:lstStyle/>
              <a:p>
                <a:r>
                  <a:rPr lang="en-GB">
                    <a:noFill/>
                  </a:rPr>
                  <a:t> </a:t>
                </a:r>
              </a:p>
            </p:txBody>
          </p:sp>
        </mc:Fallback>
      </mc:AlternateContent>
      <p:pic>
        <p:nvPicPr>
          <p:cNvPr id="11" name="Picture 10">
            <a:extLst>
              <a:ext uri="{FF2B5EF4-FFF2-40B4-BE49-F238E27FC236}">
                <a16:creationId xmlns:a16="http://schemas.microsoft.com/office/drawing/2014/main" id="{C2FC892E-7876-3FFF-55D5-3762469D2A05}"/>
              </a:ext>
            </a:extLst>
          </p:cNvPr>
          <p:cNvPicPr>
            <a:picLocks noChangeAspect="1"/>
          </p:cNvPicPr>
          <p:nvPr/>
        </p:nvPicPr>
        <p:blipFill>
          <a:blip r:embed="rId3"/>
          <a:stretch>
            <a:fillRect/>
          </a:stretch>
        </p:blipFill>
        <p:spPr>
          <a:xfrm>
            <a:off x="8555959" y="2718488"/>
            <a:ext cx="1459995" cy="1822708"/>
          </a:xfrm>
          <a:prstGeom prst="rect">
            <a:avLst/>
          </a:prstGeom>
        </p:spPr>
      </p:pic>
      <p:sp>
        <p:nvSpPr>
          <p:cNvPr id="12" name="TextBox 11">
            <a:extLst>
              <a:ext uri="{FF2B5EF4-FFF2-40B4-BE49-F238E27FC236}">
                <a16:creationId xmlns:a16="http://schemas.microsoft.com/office/drawing/2014/main" id="{22BA80AC-49D4-2CF2-9272-1D60B3611E8E}"/>
              </a:ext>
            </a:extLst>
          </p:cNvPr>
          <p:cNvSpPr txBox="1"/>
          <p:nvPr/>
        </p:nvSpPr>
        <p:spPr>
          <a:xfrm>
            <a:off x="8814572" y="4561214"/>
            <a:ext cx="881499" cy="510778"/>
          </a:xfrm>
          <a:prstGeom prst="roundRect">
            <a:avLst/>
          </a:prstGeom>
          <a:noFill/>
          <a:ln w="19050">
            <a:solidFill>
              <a:srgbClr val="F07A01"/>
            </a:solidFill>
          </a:ln>
        </p:spPr>
        <p:txBody>
          <a:bodyPr wrap="square" rtlCol="0">
            <a:spAutoFit/>
          </a:bodyPr>
          <a:lstStyle/>
          <a:p>
            <a:pPr algn="ctr"/>
            <a:r>
              <a:rPr lang="en-GB" sz="2400"/>
              <a:t>Dora</a:t>
            </a:r>
          </a:p>
        </p:txBody>
      </p:sp>
      <p:pic>
        <p:nvPicPr>
          <p:cNvPr id="15" name="Picture 14" descr="A cartoon of a child with a microphone&#10;&#10;Description automatically generated">
            <a:extLst>
              <a:ext uri="{FF2B5EF4-FFF2-40B4-BE49-F238E27FC236}">
                <a16:creationId xmlns:a16="http://schemas.microsoft.com/office/drawing/2014/main" id="{41C3A990-B930-A974-979F-325E2B7C099E}"/>
              </a:ext>
            </a:extLst>
          </p:cNvPr>
          <p:cNvPicPr>
            <a:picLocks noChangeAspect="1"/>
          </p:cNvPicPr>
          <p:nvPr/>
        </p:nvPicPr>
        <p:blipFill>
          <a:blip r:embed="rId4"/>
          <a:stretch>
            <a:fillRect/>
          </a:stretch>
        </p:blipFill>
        <p:spPr>
          <a:xfrm flipH="1">
            <a:off x="90935" y="2347118"/>
            <a:ext cx="2270765" cy="1749556"/>
          </a:xfrm>
          <a:prstGeom prst="rect">
            <a:avLst/>
          </a:prstGeom>
        </p:spPr>
      </p:pic>
      <p:sp>
        <p:nvSpPr>
          <p:cNvPr id="16" name="TextBox 15">
            <a:extLst>
              <a:ext uri="{FF2B5EF4-FFF2-40B4-BE49-F238E27FC236}">
                <a16:creationId xmlns:a16="http://schemas.microsoft.com/office/drawing/2014/main" id="{CB20F07A-4FCE-5DF1-4519-F7A3626F8941}"/>
              </a:ext>
            </a:extLst>
          </p:cNvPr>
          <p:cNvSpPr txBox="1"/>
          <p:nvPr/>
        </p:nvSpPr>
        <p:spPr>
          <a:xfrm>
            <a:off x="816924" y="4133208"/>
            <a:ext cx="818787" cy="510778"/>
          </a:xfrm>
          <a:prstGeom prst="roundRect">
            <a:avLst/>
          </a:prstGeom>
          <a:noFill/>
          <a:ln w="19050">
            <a:solidFill>
              <a:srgbClr val="F07A01"/>
            </a:solidFill>
          </a:ln>
        </p:spPr>
        <p:txBody>
          <a:bodyPr wrap="square" rtlCol="0">
            <a:spAutoFit/>
          </a:bodyPr>
          <a:lstStyle/>
          <a:p>
            <a:pPr algn="ctr"/>
            <a:r>
              <a:rPr lang="en-GB" sz="2400"/>
              <a:t>Max</a:t>
            </a:r>
          </a:p>
        </p:txBody>
      </p:sp>
      <mc:AlternateContent xmlns:mc="http://schemas.openxmlformats.org/markup-compatibility/2006">
        <mc:Choice xmlns:a14="http://schemas.microsoft.com/office/drawing/2010/main" Requires="a14">
          <p:sp>
            <p:nvSpPr>
              <p:cNvPr id="2" name="Speech Bubble: Rectangle with Corners Rounded 1">
                <a:extLst>
                  <a:ext uri="{FF2B5EF4-FFF2-40B4-BE49-F238E27FC236}">
                    <a16:creationId xmlns:a16="http://schemas.microsoft.com/office/drawing/2014/main" id="{03C4C5AB-5925-316A-B5BE-FBB11ED3001A}"/>
                  </a:ext>
                </a:extLst>
              </p:cNvPr>
              <p:cNvSpPr/>
              <p:nvPr/>
            </p:nvSpPr>
            <p:spPr>
              <a:xfrm>
                <a:off x="5905452" y="3427131"/>
                <a:ext cx="2516864" cy="980087"/>
              </a:xfrm>
              <a:prstGeom prst="wedgeRoundRectCallout">
                <a:avLst>
                  <a:gd name="adj1" fmla="val 61674"/>
                  <a:gd name="adj2" fmla="val 16152"/>
                  <a:gd name="adj3" fmla="val 1666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output is 5</a:t>
                </a:r>
                <a14:m>
                  <m:oMath xmlns:m="http://schemas.openxmlformats.org/officeDocument/2006/math">
                    <m:r>
                      <a:rPr lang="en-GB" sz="2400" i="1">
                        <a:solidFill>
                          <a:schemeClr val="tx1"/>
                        </a:solidFill>
                        <a:latin typeface="Cambria Math" panose="02040503050406030204" pitchFamily="18" charset="0"/>
                      </a:rPr>
                      <m:t>𝑦</m:t>
                    </m:r>
                  </m:oMath>
                </a14:m>
                <a:endParaRPr lang="en-GB" sz="2400" dirty="0">
                  <a:solidFill>
                    <a:schemeClr val="tx1"/>
                  </a:solidFill>
                </a:endParaRPr>
              </a:p>
            </p:txBody>
          </p:sp>
        </mc:Choice>
        <mc:Fallback>
          <p:sp>
            <p:nvSpPr>
              <p:cNvPr id="2" name="Speech Bubble: Rectangle with Corners Rounded 1">
                <a:extLst>
                  <a:ext uri="{FF2B5EF4-FFF2-40B4-BE49-F238E27FC236}">
                    <a16:creationId xmlns:a16="http://schemas.microsoft.com/office/drawing/2014/main" id="{03C4C5AB-5925-316A-B5BE-FBB11ED3001A}"/>
                  </a:ext>
                </a:extLst>
              </p:cNvPr>
              <p:cNvSpPr>
                <a:spLocks noRot="1" noChangeAspect="1" noMove="1" noResize="1" noEditPoints="1" noAdjustHandles="1" noChangeArrowheads="1" noChangeShapeType="1" noTextEdit="1"/>
              </p:cNvSpPr>
              <p:nvPr/>
            </p:nvSpPr>
            <p:spPr>
              <a:xfrm>
                <a:off x="5905452" y="3427131"/>
                <a:ext cx="2516864" cy="980087"/>
              </a:xfrm>
              <a:prstGeom prst="wedgeRoundRectCallout">
                <a:avLst>
                  <a:gd name="adj1" fmla="val 61674"/>
                  <a:gd name="adj2" fmla="val 16152"/>
                  <a:gd name="adj3" fmla="val 16667"/>
                </a:avLst>
              </a:prstGeom>
              <a:blipFill>
                <a:blip r:embed="rId5"/>
                <a:stretch>
                  <a:fillRect/>
                </a:stretch>
              </a:blipFill>
              <a:ln w="19050">
                <a:solidFill>
                  <a:schemeClr val="tx1"/>
                </a:solid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id="{7815117A-4FE7-2869-DA9D-1FC067FA064D}"/>
              </a:ext>
            </a:extLst>
          </p:cNvPr>
          <p:cNvSpPr txBox="1"/>
          <p:nvPr/>
        </p:nvSpPr>
        <p:spPr>
          <a:xfrm>
            <a:off x="9052074" y="1980318"/>
            <a:ext cx="3139926" cy="830997"/>
          </a:xfrm>
          <a:prstGeom prst="rect">
            <a:avLst/>
          </a:prstGeom>
          <a:noFill/>
        </p:spPr>
        <p:txBody>
          <a:bodyPr wrap="square" rtlCol="0">
            <a:spAutoFit/>
          </a:bodyPr>
          <a:lstStyle/>
          <a:p>
            <a:r>
              <a:rPr lang="en-GB" sz="2400" dirty="0">
                <a:solidFill>
                  <a:srgbClr val="FF3D6B"/>
                </a:solidFill>
              </a:rPr>
              <a:t>I agree with _____, because…</a:t>
            </a:r>
          </a:p>
        </p:txBody>
      </p:sp>
      <p:cxnSp>
        <p:nvCxnSpPr>
          <p:cNvPr id="13" name="Straight Arrow Connector 12">
            <a:extLst>
              <a:ext uri="{FF2B5EF4-FFF2-40B4-BE49-F238E27FC236}">
                <a16:creationId xmlns:a16="http://schemas.microsoft.com/office/drawing/2014/main" id="{BAC14C83-932E-8D4E-C9BF-43E1434FD58C}"/>
              </a:ext>
            </a:extLst>
          </p:cNvPr>
          <p:cNvCxnSpPr>
            <a:cxnSpLocks/>
          </p:cNvCxnSpPr>
          <p:nvPr/>
        </p:nvCxnSpPr>
        <p:spPr>
          <a:xfrm>
            <a:off x="4413580" y="191361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F5C6E5-E8E1-76A8-A4DB-FB96A93F34D4}"/>
              </a:ext>
            </a:extLst>
          </p:cNvPr>
          <p:cNvCxnSpPr>
            <a:cxnSpLocks/>
          </p:cNvCxnSpPr>
          <p:nvPr/>
        </p:nvCxnSpPr>
        <p:spPr>
          <a:xfrm>
            <a:off x="5882912" y="191361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7">
            <a:extLst>
              <a:ext uri="{FF2B5EF4-FFF2-40B4-BE49-F238E27FC236}">
                <a16:creationId xmlns:a16="http://schemas.microsoft.com/office/drawing/2014/main" id="{2ED96606-DC5C-33AC-A507-8A5FE89F46FA}"/>
              </a:ext>
            </a:extLst>
          </p:cNvPr>
          <p:cNvSpPr txBox="1"/>
          <p:nvPr/>
        </p:nvSpPr>
        <p:spPr>
          <a:xfrm>
            <a:off x="3611893" y="1144905"/>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7" name="TextBox 8">
            <a:extLst>
              <a:ext uri="{FF2B5EF4-FFF2-40B4-BE49-F238E27FC236}">
                <a16:creationId xmlns:a16="http://schemas.microsoft.com/office/drawing/2014/main" id="{621ED1EE-EF94-2276-EADF-37B26C6D4064}"/>
              </a:ext>
            </a:extLst>
          </p:cNvPr>
          <p:cNvSpPr txBox="1"/>
          <p:nvPr/>
        </p:nvSpPr>
        <p:spPr>
          <a:xfrm>
            <a:off x="6619500" y="1144905"/>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7FC8C6A4-3A70-6A29-7C73-0D66FC33977E}"/>
                  </a:ext>
                </a:extLst>
              </p:cNvPr>
              <p:cNvSpPr>
                <a:spLocks/>
              </p:cNvSpPr>
              <p:nvPr/>
            </p:nvSpPr>
            <p:spPr>
              <a:xfrm>
                <a:off x="3699206" y="155721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3</a:t>
                </a:r>
                <a14:m>
                  <m:oMath xmlns:m="http://schemas.openxmlformats.org/officeDocument/2006/math">
                    <m:r>
                      <a:rPr lang="en-GB" sz="2400" i="1">
                        <a:solidFill>
                          <a:srgbClr val="002B61"/>
                        </a:solidFill>
                        <a:latin typeface="Cambria Math" panose="02040503050406030204" pitchFamily="18" charset="0"/>
                      </a:rPr>
                      <m:t>𝑦</m:t>
                    </m:r>
                  </m:oMath>
                </a14:m>
                <a:endParaRPr lang="en-GB" sz="2400" dirty="0">
                  <a:solidFill>
                    <a:srgbClr val="002B61"/>
                  </a:solidFill>
                </a:endParaRPr>
              </a:p>
            </p:txBody>
          </p:sp>
        </mc:Choice>
        <mc:Fallback>
          <p:sp>
            <p:nvSpPr>
              <p:cNvPr id="28" name="Rectangle 27">
                <a:extLst>
                  <a:ext uri="{FF2B5EF4-FFF2-40B4-BE49-F238E27FC236}">
                    <a16:creationId xmlns:a16="http://schemas.microsoft.com/office/drawing/2014/main" id="{7FC8C6A4-3A70-6A29-7C73-0D66FC33977E}"/>
                  </a:ext>
                </a:extLst>
              </p:cNvPr>
              <p:cNvSpPr>
                <a:spLocks noRot="1" noChangeAspect="1" noMove="1" noResize="1" noEditPoints="1" noAdjustHandles="1" noChangeArrowheads="1" noChangeShapeType="1" noTextEdit="1"/>
              </p:cNvSpPr>
              <p:nvPr/>
            </p:nvSpPr>
            <p:spPr>
              <a:xfrm>
                <a:off x="3699206" y="1557210"/>
                <a:ext cx="7128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p:sp>
        <p:nvSpPr>
          <p:cNvPr id="29" name="Rectangle 28">
            <a:extLst>
              <a:ext uri="{FF2B5EF4-FFF2-40B4-BE49-F238E27FC236}">
                <a16:creationId xmlns:a16="http://schemas.microsoft.com/office/drawing/2014/main" id="{122F4136-79A4-BF58-DDCD-0793E034411F}"/>
              </a:ext>
            </a:extLst>
          </p:cNvPr>
          <p:cNvSpPr>
            <a:spLocks/>
          </p:cNvSpPr>
          <p:nvPr/>
        </p:nvSpPr>
        <p:spPr>
          <a:xfrm>
            <a:off x="6641021" y="1557210"/>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FF3D6B"/>
              </a:solidFill>
            </a:endParaRPr>
          </a:p>
        </p:txBody>
      </p: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726BA9D9-E251-D078-6141-9FB05912F6B7}"/>
                  </a:ext>
                </a:extLst>
              </p:cNvPr>
              <p:cNvSpPr/>
              <p:nvPr/>
            </p:nvSpPr>
            <p:spPr>
              <a:xfrm>
                <a:off x="5170111" y="1557210"/>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30" name="Rectangle 29">
                <a:extLst>
                  <a:ext uri="{FF2B5EF4-FFF2-40B4-BE49-F238E27FC236}">
                    <a16:creationId xmlns:a16="http://schemas.microsoft.com/office/drawing/2014/main" id="{726BA9D9-E251-D078-6141-9FB05912F6B7}"/>
                  </a:ext>
                </a:extLst>
              </p:cNvPr>
              <p:cNvSpPr>
                <a:spLocks noRot="1" noChangeAspect="1" noMove="1" noResize="1" noEditPoints="1" noAdjustHandles="1" noChangeArrowheads="1" noChangeShapeType="1" noTextEdit="1"/>
              </p:cNvSpPr>
              <p:nvPr/>
            </p:nvSpPr>
            <p:spPr>
              <a:xfrm>
                <a:off x="5170111" y="1557210"/>
                <a:ext cx="712800" cy="712800"/>
              </a:xfrm>
              <a:prstGeom prst="rect">
                <a:avLst/>
              </a:prstGeom>
              <a:blipFill>
                <a:blip r:embed="rId7"/>
                <a:stretch>
                  <a:fillRect r="-5833"/>
                </a:stretch>
              </a:blipFill>
              <a:ln w="19050">
                <a:solidFill>
                  <a:schemeClr val="tx2"/>
                </a:solidFill>
              </a:ln>
            </p:spPr>
            <p:txBody>
              <a:bodyPr/>
              <a:lstStyle/>
              <a:p>
                <a:r>
                  <a:rPr lang="en-GB">
                    <a:noFill/>
                  </a:rPr>
                  <a:t> </a:t>
                </a:r>
              </a:p>
            </p:txBody>
          </p:sp>
        </mc:Fallback>
      </mc:AlternateContent>
      <p:sp>
        <p:nvSpPr>
          <p:cNvPr id="31" name="Rectangle 30" hidden="1">
            <a:extLst>
              <a:ext uri="{FF2B5EF4-FFF2-40B4-BE49-F238E27FC236}">
                <a16:creationId xmlns:a16="http://schemas.microsoft.com/office/drawing/2014/main" id="{6AB39281-7926-3C12-4494-0C1EF54B3D01}"/>
              </a:ext>
            </a:extLst>
          </p:cNvPr>
          <p:cNvSpPr/>
          <p:nvPr/>
        </p:nvSpPr>
        <p:spPr>
          <a:xfrm>
            <a:off x="6770804" y="1183078"/>
            <a:ext cx="871315"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0"/>
          </p:nvPr>
        </p:nvSpPr>
        <p:spPr>
          <a:xfrm>
            <a:off x="232858" y="222405"/>
            <a:ext cx="11626757" cy="750661"/>
          </a:xfrm>
        </p:spPr>
        <p:txBody>
          <a:bodyPr/>
          <a:lstStyle/>
          <a:p>
            <a:r>
              <a:rPr lang="en-GB" sz="3200" dirty="0" smtClean="0">
                <a:latin typeface="Arial" panose="020B0604020202020204" pitchFamily="34" charset="0"/>
                <a:cs typeface="Arial" panose="020B0604020202020204" pitchFamily="34" charset="0"/>
              </a:rPr>
              <a:t>Think, pair, share</a:t>
            </a:r>
            <a:endParaRPr lang="en-GB" sz="32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clrChange>
              <a:clrFrom>
                <a:srgbClr val="FFFFFF"/>
              </a:clrFrom>
              <a:clrTo>
                <a:srgbClr val="FFFFFF">
                  <a:alpha val="0"/>
                </a:srgbClr>
              </a:clrTo>
            </a:clrChange>
          </a:blip>
          <a:stretch>
            <a:fillRect/>
          </a:stretch>
        </p:blipFill>
        <p:spPr>
          <a:xfrm>
            <a:off x="8752114" y="-56638"/>
            <a:ext cx="3443459" cy="1111101"/>
          </a:xfrm>
          <a:prstGeom prst="rect">
            <a:avLst/>
          </a:prstGeom>
        </p:spPr>
      </p:pic>
    </p:spTree>
    <p:extLst>
      <p:ext uri="{BB962C8B-B14F-4D97-AF65-F5344CB8AC3E}">
        <p14:creationId xmlns:p14="http://schemas.microsoft.com/office/powerpoint/2010/main" val="318088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animBg="1"/>
      <p:bldP spid="2" grpId="0" animBg="1"/>
      <p:bldP spid="8"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0DF8CBC4-8F88-C97C-8C51-8A3FFFB6E9E4}"/>
              </a:ext>
            </a:extLst>
          </p:cNvPr>
          <p:cNvCxnSpPr>
            <a:cxnSpLocks/>
          </p:cNvCxnSpPr>
          <p:nvPr/>
        </p:nvCxnSpPr>
        <p:spPr>
          <a:xfrm>
            <a:off x="6594330" y="2697788"/>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50C44B6-F6BE-9372-82B6-5EDD1DE9EE7D}"/>
              </a:ext>
            </a:extLst>
          </p:cNvPr>
          <p:cNvCxnSpPr>
            <a:cxnSpLocks/>
          </p:cNvCxnSpPr>
          <p:nvPr/>
        </p:nvCxnSpPr>
        <p:spPr>
          <a:xfrm>
            <a:off x="7742871" y="2700001"/>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A86312-B512-B970-56A2-DF61C9E2553B}"/>
              </a:ext>
            </a:extLst>
          </p:cNvPr>
          <p:cNvCxnSpPr>
            <a:cxnSpLocks/>
          </p:cNvCxnSpPr>
          <p:nvPr/>
        </p:nvCxnSpPr>
        <p:spPr>
          <a:xfrm>
            <a:off x="6597852" y="4404185"/>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292752-5017-BE1D-6924-3FDF884A6DB6}"/>
              </a:ext>
            </a:extLst>
          </p:cNvPr>
          <p:cNvCxnSpPr>
            <a:cxnSpLocks/>
          </p:cNvCxnSpPr>
          <p:nvPr/>
        </p:nvCxnSpPr>
        <p:spPr>
          <a:xfrm>
            <a:off x="7742871" y="4404185"/>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17A5D7F-3CA4-A064-612A-882BC744A607}"/>
              </a:ext>
            </a:extLst>
          </p:cNvPr>
          <p:cNvCxnSpPr>
            <a:cxnSpLocks/>
          </p:cNvCxnSpPr>
          <p:nvPr/>
        </p:nvCxnSpPr>
        <p:spPr>
          <a:xfrm>
            <a:off x="2653108" y="4404185"/>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A6E307-1B38-27BD-3B22-2BE5E028B146}"/>
              </a:ext>
            </a:extLst>
          </p:cNvPr>
          <p:cNvCxnSpPr>
            <a:cxnSpLocks/>
          </p:cNvCxnSpPr>
          <p:nvPr/>
        </p:nvCxnSpPr>
        <p:spPr>
          <a:xfrm>
            <a:off x="3817268" y="4404185"/>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3CA894-294C-4AF9-B0EC-5FA22C48F320}"/>
              </a:ext>
            </a:extLst>
          </p:cNvPr>
          <p:cNvCxnSpPr>
            <a:cxnSpLocks/>
          </p:cNvCxnSpPr>
          <p:nvPr/>
        </p:nvCxnSpPr>
        <p:spPr>
          <a:xfrm>
            <a:off x="2649586" y="2697788"/>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2848E4-D9EC-4435-1C99-C5DF80E4BE9E}"/>
              </a:ext>
            </a:extLst>
          </p:cNvPr>
          <p:cNvCxnSpPr>
            <a:cxnSpLocks/>
          </p:cNvCxnSpPr>
          <p:nvPr/>
        </p:nvCxnSpPr>
        <p:spPr>
          <a:xfrm>
            <a:off x="3817268" y="2700001"/>
            <a:ext cx="432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6E7737-FBB7-FDD1-89EA-ED74F958F141}"/>
              </a:ext>
            </a:extLst>
          </p:cNvPr>
          <p:cNvSpPr txBox="1"/>
          <p:nvPr/>
        </p:nvSpPr>
        <p:spPr>
          <a:xfrm>
            <a:off x="1856360" y="835208"/>
            <a:ext cx="3273934" cy="830997"/>
          </a:xfrm>
          <a:prstGeom prst="rect">
            <a:avLst/>
          </a:prstGeom>
          <a:noFill/>
        </p:spPr>
        <p:txBody>
          <a:bodyPr wrap="square" rtlCol="0">
            <a:spAutoFit/>
          </a:bodyPr>
          <a:lstStyle/>
          <a:p>
            <a:r>
              <a:rPr lang="en-GB" sz="2400"/>
              <a:t>Complete the function machines.</a:t>
            </a:r>
          </a:p>
        </p:txBody>
      </p:sp>
      <p:sp>
        <p:nvSpPr>
          <p:cNvPr id="11" name="Rectangle 10">
            <a:extLst>
              <a:ext uri="{FF2B5EF4-FFF2-40B4-BE49-F238E27FC236}">
                <a16:creationId xmlns:a16="http://schemas.microsoft.com/office/drawing/2014/main" id="{3CB9908F-02D4-91AE-FC0E-53F1C5363283}"/>
              </a:ext>
            </a:extLst>
          </p:cNvPr>
          <p:cNvSpPr/>
          <p:nvPr/>
        </p:nvSpPr>
        <p:spPr>
          <a:xfrm>
            <a:off x="1856360" y="206478"/>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I do</a:t>
            </a:r>
          </a:p>
        </p:txBody>
      </p:sp>
      <p:sp>
        <p:nvSpPr>
          <p:cNvPr id="12" name="Rectangle 11">
            <a:extLst>
              <a:ext uri="{FF2B5EF4-FFF2-40B4-BE49-F238E27FC236}">
                <a16:creationId xmlns:a16="http://schemas.microsoft.com/office/drawing/2014/main" id="{CBF7D8AC-FBB9-04A0-4E11-939CC5E10A70}"/>
              </a:ext>
            </a:extLst>
          </p:cNvPr>
          <p:cNvSpPr/>
          <p:nvPr/>
        </p:nvSpPr>
        <p:spPr>
          <a:xfrm>
            <a:off x="5868130" y="206477"/>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You do</a:t>
            </a:r>
          </a:p>
        </p:txBody>
      </p:sp>
      <p:cxnSp>
        <p:nvCxnSpPr>
          <p:cNvPr id="13" name="Straight Connector 12">
            <a:extLst>
              <a:ext uri="{FF2B5EF4-FFF2-40B4-BE49-F238E27FC236}">
                <a16:creationId xmlns:a16="http://schemas.microsoft.com/office/drawing/2014/main" id="{ACAEC27F-797F-D48C-B6C5-2A30F65ED455}"/>
              </a:ext>
            </a:extLst>
          </p:cNvPr>
          <p:cNvCxnSpPr/>
          <p:nvPr/>
        </p:nvCxnSpPr>
        <p:spPr>
          <a:xfrm>
            <a:off x="5662245" y="0"/>
            <a:ext cx="0" cy="685800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C8DA157-D911-985D-4401-07408755856E}"/>
              </a:ext>
            </a:extLst>
          </p:cNvPr>
          <p:cNvSpPr txBox="1"/>
          <p:nvPr/>
        </p:nvSpPr>
        <p:spPr>
          <a:xfrm>
            <a:off x="5878925" y="835208"/>
            <a:ext cx="3273934" cy="830997"/>
          </a:xfrm>
          <a:prstGeom prst="rect">
            <a:avLst/>
          </a:prstGeom>
          <a:noFill/>
        </p:spPr>
        <p:txBody>
          <a:bodyPr wrap="square" rtlCol="0">
            <a:spAutoFit/>
          </a:bodyPr>
          <a:lstStyle/>
          <a:p>
            <a:r>
              <a:rPr lang="en-GB" sz="2400" dirty="0"/>
              <a:t>Complete the function machines.</a:t>
            </a:r>
          </a:p>
        </p:txBody>
      </p:sp>
      <p:sp>
        <p:nvSpPr>
          <p:cNvPr id="15" name="TextBox 7">
            <a:extLst>
              <a:ext uri="{FF2B5EF4-FFF2-40B4-BE49-F238E27FC236}">
                <a16:creationId xmlns:a16="http://schemas.microsoft.com/office/drawing/2014/main" id="{E065501F-8CB6-3DBD-C449-EF0BE207CF6B}"/>
              </a:ext>
            </a:extLst>
          </p:cNvPr>
          <p:cNvSpPr txBox="1"/>
          <p:nvPr/>
        </p:nvSpPr>
        <p:spPr>
          <a:xfrm>
            <a:off x="1845266" y="363634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6" name="TextBox 8">
            <a:extLst>
              <a:ext uri="{FF2B5EF4-FFF2-40B4-BE49-F238E27FC236}">
                <a16:creationId xmlns:a16="http://schemas.microsoft.com/office/drawing/2014/main" id="{73E90DE9-1A31-8E53-E936-CC6919D745A4}"/>
              </a:ext>
            </a:extLst>
          </p:cNvPr>
          <p:cNvSpPr txBox="1"/>
          <p:nvPr/>
        </p:nvSpPr>
        <p:spPr>
          <a:xfrm>
            <a:off x="4252490" y="363634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05834B1-27B0-B2E9-2B6A-8212003E9C4E}"/>
                  </a:ext>
                </a:extLst>
              </p:cNvPr>
              <p:cNvSpPr>
                <a:spLocks/>
              </p:cNvSpPr>
              <p:nvPr/>
            </p:nvSpPr>
            <p:spPr>
              <a:xfrm>
                <a:off x="1932579" y="404864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a:solidFill>
                            <a:srgbClr val="FF3D6B"/>
                          </a:solidFill>
                          <a:latin typeface="Cambria Math" panose="02040503050406030204" pitchFamily="18" charset="0"/>
                        </a:rPr>
                        <m:t>𝑢</m:t>
                      </m:r>
                    </m:oMath>
                  </m:oMathPara>
                </a14:m>
                <a:endParaRPr lang="en-GB" sz="2400" dirty="0">
                  <a:solidFill>
                    <a:srgbClr val="FF3D6B"/>
                  </a:solidFill>
                </a:endParaRPr>
              </a:p>
            </p:txBody>
          </p:sp>
        </mc:Choice>
        <mc:Fallback xmlns="">
          <p:sp>
            <p:nvSpPr>
              <p:cNvPr id="17" name="Rectangle 16">
                <a:extLst>
                  <a:ext uri="{FF2B5EF4-FFF2-40B4-BE49-F238E27FC236}">
                    <a16:creationId xmlns:a16="http://schemas.microsoft.com/office/drawing/2014/main" id="{705834B1-27B0-B2E9-2B6A-8212003E9C4E}"/>
                  </a:ext>
                </a:extLst>
              </p:cNvPr>
              <p:cNvSpPr>
                <a:spLocks noRot="1" noChangeAspect="1" noMove="1" noResize="1" noEditPoints="1" noAdjustHandles="1" noChangeArrowheads="1" noChangeShapeType="1" noTextEdit="1"/>
              </p:cNvSpPr>
              <p:nvPr/>
            </p:nvSpPr>
            <p:spPr>
              <a:xfrm>
                <a:off x="1932579" y="4048649"/>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09A6547-22CE-A363-B5BE-BB2EC162A9FA}"/>
                  </a:ext>
                </a:extLst>
              </p:cNvPr>
              <p:cNvSpPr>
                <a:spLocks/>
              </p:cNvSpPr>
              <p:nvPr/>
            </p:nvSpPr>
            <p:spPr>
              <a:xfrm>
                <a:off x="4270505" y="404864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𝑢</m:t>
                    </m:r>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18" name="Rectangle 17">
                <a:extLst>
                  <a:ext uri="{FF2B5EF4-FFF2-40B4-BE49-F238E27FC236}">
                    <a16:creationId xmlns:a16="http://schemas.microsoft.com/office/drawing/2014/main" id="{609A6547-22CE-A363-B5BE-BB2EC162A9FA}"/>
                  </a:ext>
                </a:extLst>
              </p:cNvPr>
              <p:cNvSpPr>
                <a:spLocks noRot="1" noChangeAspect="1" noMove="1" noResize="1" noEditPoints="1" noAdjustHandles="1" noChangeArrowheads="1" noChangeShapeType="1" noTextEdit="1"/>
              </p:cNvSpPr>
              <p:nvPr/>
            </p:nvSpPr>
            <p:spPr>
              <a:xfrm>
                <a:off x="4270505" y="4048649"/>
                <a:ext cx="10800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sp>
        <p:nvSpPr>
          <p:cNvPr id="19" name="Rectangle 18">
            <a:extLst>
              <a:ext uri="{FF2B5EF4-FFF2-40B4-BE49-F238E27FC236}">
                <a16:creationId xmlns:a16="http://schemas.microsoft.com/office/drawing/2014/main" id="{78E3610F-DCD9-FD79-19C3-EE379D7C9E8E}"/>
              </a:ext>
            </a:extLst>
          </p:cNvPr>
          <p:cNvSpPr/>
          <p:nvPr/>
        </p:nvSpPr>
        <p:spPr>
          <a:xfrm>
            <a:off x="3097319" y="4044415"/>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latin typeface="Cambria Math" panose="02040503050406030204" pitchFamily="18" charset="0"/>
              </a:rPr>
              <a:t>+ </a:t>
            </a:r>
            <a:r>
              <a:rPr lang="en-GB" sz="2400" dirty="0">
                <a:solidFill>
                  <a:schemeClr val="tx1"/>
                </a:solidFill>
              </a:rPr>
              <a:t>6</a:t>
            </a:r>
          </a:p>
        </p:txBody>
      </p:sp>
      <p:sp>
        <p:nvSpPr>
          <p:cNvPr id="23" name="TextBox 7">
            <a:extLst>
              <a:ext uri="{FF2B5EF4-FFF2-40B4-BE49-F238E27FC236}">
                <a16:creationId xmlns:a16="http://schemas.microsoft.com/office/drawing/2014/main" id="{4C18028E-AAB4-BA2A-126B-611480E34A11}"/>
              </a:ext>
            </a:extLst>
          </p:cNvPr>
          <p:cNvSpPr txBox="1"/>
          <p:nvPr/>
        </p:nvSpPr>
        <p:spPr>
          <a:xfrm>
            <a:off x="1845266" y="193140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F9895289-66FD-6202-DE47-4CAE27565461}"/>
              </a:ext>
            </a:extLst>
          </p:cNvPr>
          <p:cNvSpPr txBox="1"/>
          <p:nvPr/>
        </p:nvSpPr>
        <p:spPr>
          <a:xfrm>
            <a:off x="4253130" y="1937502"/>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FEC9453-B25A-FE40-A678-34FF2769C622}"/>
                  </a:ext>
                </a:extLst>
              </p:cNvPr>
              <p:cNvSpPr>
                <a:spLocks/>
              </p:cNvSpPr>
              <p:nvPr/>
            </p:nvSpPr>
            <p:spPr>
              <a:xfrm>
                <a:off x="1932579" y="234370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a:solidFill>
                            <a:srgbClr val="FF3D6B"/>
                          </a:solidFill>
                          <a:latin typeface="Cambria Math" panose="02040503050406030204" pitchFamily="18" charset="0"/>
                        </a:rPr>
                        <m:t>𝑡</m:t>
                      </m:r>
                    </m:oMath>
                  </m:oMathPara>
                </a14:m>
                <a:endParaRPr lang="en-GB" sz="2400" dirty="0">
                  <a:solidFill>
                    <a:srgbClr val="FF3D6B"/>
                  </a:solidFill>
                </a:endParaRPr>
              </a:p>
            </p:txBody>
          </p:sp>
        </mc:Choice>
        <mc:Fallback xmlns="">
          <p:sp>
            <p:nvSpPr>
              <p:cNvPr id="25" name="Rectangle 24">
                <a:extLst>
                  <a:ext uri="{FF2B5EF4-FFF2-40B4-BE49-F238E27FC236}">
                    <a16:creationId xmlns:a16="http://schemas.microsoft.com/office/drawing/2014/main" id="{2FEC9453-B25A-FE40-A678-34FF2769C622}"/>
                  </a:ext>
                </a:extLst>
              </p:cNvPr>
              <p:cNvSpPr>
                <a:spLocks noRot="1" noChangeAspect="1" noMove="1" noResize="1" noEditPoints="1" noAdjustHandles="1" noChangeArrowheads="1" noChangeShapeType="1" noTextEdit="1"/>
              </p:cNvSpPr>
              <p:nvPr/>
            </p:nvSpPr>
            <p:spPr>
              <a:xfrm>
                <a:off x="1932579" y="2343709"/>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23B252D-AA8F-09F7-4EC7-6AC11D2FB3D0}"/>
                  </a:ext>
                </a:extLst>
              </p:cNvPr>
              <p:cNvSpPr>
                <a:spLocks/>
              </p:cNvSpPr>
              <p:nvPr/>
            </p:nvSpPr>
            <p:spPr>
              <a:xfrm>
                <a:off x="4271145" y="234370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4</a:t>
                </a:r>
                <a14:m>
                  <m:oMath xmlns:m="http://schemas.openxmlformats.org/officeDocument/2006/math">
                    <m:r>
                      <a:rPr lang="en-GB" sz="2400" i="1">
                        <a:solidFill>
                          <a:schemeClr val="tx1"/>
                        </a:solidFill>
                        <a:latin typeface="Cambria Math" panose="02040503050406030204" pitchFamily="18" charset="0"/>
                      </a:rPr>
                      <m:t>𝑡</m:t>
                    </m:r>
                  </m:oMath>
                </a14:m>
                <a:endParaRPr lang="en-GB" sz="2400" dirty="0">
                  <a:solidFill>
                    <a:schemeClr val="tx1"/>
                  </a:solidFill>
                </a:endParaRPr>
              </a:p>
            </p:txBody>
          </p:sp>
        </mc:Choice>
        <mc:Fallback xmlns="">
          <p:sp>
            <p:nvSpPr>
              <p:cNvPr id="26" name="Rectangle 25">
                <a:extLst>
                  <a:ext uri="{FF2B5EF4-FFF2-40B4-BE49-F238E27FC236}">
                    <a16:creationId xmlns:a16="http://schemas.microsoft.com/office/drawing/2014/main" id="{423B252D-AA8F-09F7-4EC7-6AC11D2FB3D0}"/>
                  </a:ext>
                </a:extLst>
              </p:cNvPr>
              <p:cNvSpPr>
                <a:spLocks noRot="1" noChangeAspect="1" noMove="1" noResize="1" noEditPoints="1" noAdjustHandles="1" noChangeArrowheads="1" noChangeShapeType="1" noTextEdit="1"/>
              </p:cNvSpPr>
              <p:nvPr/>
            </p:nvSpPr>
            <p:spPr>
              <a:xfrm>
                <a:off x="4271145" y="2343709"/>
                <a:ext cx="10800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E63D00E-7FD9-F067-FCCA-89A2A596A32D}"/>
                  </a:ext>
                </a:extLst>
              </p:cNvPr>
              <p:cNvSpPr/>
              <p:nvPr/>
            </p:nvSpPr>
            <p:spPr>
              <a:xfrm>
                <a:off x="3099036" y="2343709"/>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27" name="Rectangle 26">
                <a:extLst>
                  <a:ext uri="{FF2B5EF4-FFF2-40B4-BE49-F238E27FC236}">
                    <a16:creationId xmlns:a16="http://schemas.microsoft.com/office/drawing/2014/main" id="{0E63D00E-7FD9-F067-FCCA-89A2A596A32D}"/>
                  </a:ext>
                </a:extLst>
              </p:cNvPr>
              <p:cNvSpPr>
                <a:spLocks noRot="1" noChangeAspect="1" noMove="1" noResize="1" noEditPoints="1" noAdjustHandles="1" noChangeArrowheads="1" noChangeShapeType="1" noTextEdit="1"/>
              </p:cNvSpPr>
              <p:nvPr/>
            </p:nvSpPr>
            <p:spPr>
              <a:xfrm>
                <a:off x="3099036" y="2343709"/>
                <a:ext cx="712800" cy="712800"/>
              </a:xfrm>
              <a:prstGeom prst="rect">
                <a:avLst/>
              </a:prstGeom>
              <a:blipFill>
                <a:blip r:embed="rId6"/>
                <a:stretch>
                  <a:fillRect r="-5000"/>
                </a:stretch>
              </a:blipFill>
              <a:ln w="19050">
                <a:solidFill>
                  <a:schemeClr val="tx2"/>
                </a:solidFill>
              </a:ln>
            </p:spPr>
            <p:txBody>
              <a:bodyPr/>
              <a:lstStyle/>
              <a:p>
                <a:r>
                  <a:rPr lang="en-GB">
                    <a:noFill/>
                  </a:rPr>
                  <a:t> </a:t>
                </a:r>
              </a:p>
            </p:txBody>
          </p:sp>
        </mc:Fallback>
      </mc:AlternateContent>
      <p:sp>
        <p:nvSpPr>
          <p:cNvPr id="47" name="TextBox 7">
            <a:extLst>
              <a:ext uri="{FF2B5EF4-FFF2-40B4-BE49-F238E27FC236}">
                <a16:creationId xmlns:a16="http://schemas.microsoft.com/office/drawing/2014/main" id="{B0AB506B-2078-B968-05DD-E200F5FE0855}"/>
              </a:ext>
            </a:extLst>
          </p:cNvPr>
          <p:cNvSpPr txBox="1"/>
          <p:nvPr/>
        </p:nvSpPr>
        <p:spPr>
          <a:xfrm>
            <a:off x="5789297" y="3647295"/>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8" name="TextBox 8">
            <a:extLst>
              <a:ext uri="{FF2B5EF4-FFF2-40B4-BE49-F238E27FC236}">
                <a16:creationId xmlns:a16="http://schemas.microsoft.com/office/drawing/2014/main" id="{DE6E777C-EA09-A3AD-92E1-1B6F0708346D}"/>
              </a:ext>
            </a:extLst>
          </p:cNvPr>
          <p:cNvSpPr txBox="1"/>
          <p:nvPr/>
        </p:nvSpPr>
        <p:spPr>
          <a:xfrm>
            <a:off x="8137727" y="3647295"/>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9B981D5-6418-C39B-FD5B-B1D4BEF4979F}"/>
                  </a:ext>
                </a:extLst>
              </p:cNvPr>
              <p:cNvSpPr>
                <a:spLocks/>
              </p:cNvSpPr>
              <p:nvPr/>
            </p:nvSpPr>
            <p:spPr>
              <a:xfrm>
                <a:off x="5876610" y="4059600"/>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a:solidFill>
                            <a:srgbClr val="FF3D6B"/>
                          </a:solidFill>
                          <a:latin typeface="Cambria Math" panose="02040503050406030204" pitchFamily="18" charset="0"/>
                        </a:rPr>
                        <m:t>𝑥</m:t>
                      </m:r>
                    </m:oMath>
                  </m:oMathPara>
                </a14:m>
                <a:endParaRPr lang="en-GB" sz="2400" dirty="0">
                  <a:solidFill>
                    <a:srgbClr val="FF3D6B"/>
                  </a:solidFill>
                </a:endParaRPr>
              </a:p>
            </p:txBody>
          </p:sp>
        </mc:Choice>
        <mc:Fallback xmlns="">
          <p:sp>
            <p:nvSpPr>
              <p:cNvPr id="49" name="Rectangle 48">
                <a:extLst>
                  <a:ext uri="{FF2B5EF4-FFF2-40B4-BE49-F238E27FC236}">
                    <a16:creationId xmlns:a16="http://schemas.microsoft.com/office/drawing/2014/main" id="{69B981D5-6418-C39B-FD5B-B1D4BEF4979F}"/>
                  </a:ext>
                </a:extLst>
              </p:cNvPr>
              <p:cNvSpPr>
                <a:spLocks noRot="1" noChangeAspect="1" noMove="1" noResize="1" noEditPoints="1" noAdjustHandles="1" noChangeArrowheads="1" noChangeShapeType="1" noTextEdit="1"/>
              </p:cNvSpPr>
              <p:nvPr/>
            </p:nvSpPr>
            <p:spPr>
              <a:xfrm>
                <a:off x="5876610" y="4059600"/>
                <a:ext cx="712800" cy="712800"/>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E34FF974-3776-27B3-1FEB-3083BAE0DB4C}"/>
                  </a:ext>
                </a:extLst>
              </p:cNvPr>
              <p:cNvSpPr>
                <a:spLocks/>
              </p:cNvSpPr>
              <p:nvPr/>
            </p:nvSpPr>
            <p:spPr>
              <a:xfrm>
                <a:off x="8167608" y="4051400"/>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𝑥</m:t>
                    </m:r>
                    <m:r>
                      <a:rPr lang="en-GB" sz="2400" i="1">
                        <a:solidFill>
                          <a:schemeClr val="tx1"/>
                        </a:solidFill>
                        <a:latin typeface="Cambria Math" panose="02040503050406030204" pitchFamily="18" charset="0"/>
                      </a:rPr>
                      <m:t>− </m:t>
                    </m:r>
                  </m:oMath>
                </a14:m>
                <a:r>
                  <a:rPr lang="en-GB" sz="2400" dirty="0">
                    <a:solidFill>
                      <a:schemeClr val="tx1"/>
                    </a:solidFill>
                  </a:rPr>
                  <a:t>7</a:t>
                </a:r>
              </a:p>
            </p:txBody>
          </p:sp>
        </mc:Choice>
        <mc:Fallback xmlns="">
          <p:sp>
            <p:nvSpPr>
              <p:cNvPr id="50" name="Rectangle 49">
                <a:extLst>
                  <a:ext uri="{FF2B5EF4-FFF2-40B4-BE49-F238E27FC236}">
                    <a16:creationId xmlns:a16="http://schemas.microsoft.com/office/drawing/2014/main" id="{E34FF974-3776-27B3-1FEB-3083BAE0DB4C}"/>
                  </a:ext>
                </a:extLst>
              </p:cNvPr>
              <p:cNvSpPr>
                <a:spLocks noRot="1" noChangeAspect="1" noMove="1" noResize="1" noEditPoints="1" noAdjustHandles="1" noChangeArrowheads="1" noChangeShapeType="1" noTextEdit="1"/>
              </p:cNvSpPr>
              <p:nvPr/>
            </p:nvSpPr>
            <p:spPr>
              <a:xfrm>
                <a:off x="8167608" y="4051400"/>
                <a:ext cx="10800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E3693A04-9EC1-F1D7-209B-F15C370498D5}"/>
                  </a:ext>
                </a:extLst>
              </p:cNvPr>
              <p:cNvSpPr/>
              <p:nvPr/>
            </p:nvSpPr>
            <p:spPr>
              <a:xfrm>
                <a:off x="7026330" y="4047475"/>
                <a:ext cx="712800" cy="712800"/>
              </a:xfrm>
              <a:prstGeom prst="rect">
                <a:avLst/>
              </a:prstGeom>
              <a:solidFill>
                <a:schemeClr val="accent6">
                  <a:lumMod val="40000"/>
                  <a:lumOff val="6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7</a:t>
                </a:r>
              </a:p>
            </p:txBody>
          </p:sp>
        </mc:Choice>
        <mc:Fallback xmlns="">
          <p:sp>
            <p:nvSpPr>
              <p:cNvPr id="70" name="Rectangle 69">
                <a:extLst>
                  <a:ext uri="{FF2B5EF4-FFF2-40B4-BE49-F238E27FC236}">
                    <a16:creationId xmlns:a16="http://schemas.microsoft.com/office/drawing/2014/main" id="{E3693A04-9EC1-F1D7-209B-F15C370498D5}"/>
                  </a:ext>
                </a:extLst>
              </p:cNvPr>
              <p:cNvSpPr>
                <a:spLocks noRot="1" noChangeAspect="1" noMove="1" noResize="1" noEditPoints="1" noAdjustHandles="1" noChangeArrowheads="1" noChangeShapeType="1" noTextEdit="1"/>
              </p:cNvSpPr>
              <p:nvPr/>
            </p:nvSpPr>
            <p:spPr>
              <a:xfrm>
                <a:off x="7026330" y="4047475"/>
                <a:ext cx="712800" cy="712800"/>
              </a:xfrm>
              <a:prstGeom prst="rect">
                <a:avLst/>
              </a:prstGeom>
              <a:blipFill>
                <a:blip r:embed="rId9"/>
                <a:stretch>
                  <a:fillRect r="-5000"/>
                </a:stretch>
              </a:blipFill>
              <a:ln w="19050">
                <a:solidFill>
                  <a:schemeClr val="tx2"/>
                </a:solidFill>
              </a:ln>
            </p:spPr>
            <p:txBody>
              <a:bodyPr/>
              <a:lstStyle/>
              <a:p>
                <a:r>
                  <a:rPr lang="en-GB">
                    <a:noFill/>
                  </a:rPr>
                  <a:t> </a:t>
                </a:r>
              </a:p>
            </p:txBody>
          </p:sp>
        </mc:Fallback>
      </mc:AlternateContent>
      <p:sp>
        <p:nvSpPr>
          <p:cNvPr id="74" name="TextBox 7">
            <a:extLst>
              <a:ext uri="{FF2B5EF4-FFF2-40B4-BE49-F238E27FC236}">
                <a16:creationId xmlns:a16="http://schemas.microsoft.com/office/drawing/2014/main" id="{0538EFB1-C5A8-D422-5777-8FD6DAB20111}"/>
              </a:ext>
            </a:extLst>
          </p:cNvPr>
          <p:cNvSpPr txBox="1"/>
          <p:nvPr/>
        </p:nvSpPr>
        <p:spPr>
          <a:xfrm>
            <a:off x="5789937" y="192690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75" name="TextBox 8">
            <a:extLst>
              <a:ext uri="{FF2B5EF4-FFF2-40B4-BE49-F238E27FC236}">
                <a16:creationId xmlns:a16="http://schemas.microsoft.com/office/drawing/2014/main" id="{4216D94F-042A-CC2B-AB99-9C1BF5820586}"/>
              </a:ext>
            </a:extLst>
          </p:cNvPr>
          <p:cNvSpPr txBox="1"/>
          <p:nvPr/>
        </p:nvSpPr>
        <p:spPr>
          <a:xfrm>
            <a:off x="8123580" y="193738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21BB48F-88B3-B77C-D205-D5ED19982E83}"/>
                  </a:ext>
                </a:extLst>
              </p:cNvPr>
              <p:cNvSpPr>
                <a:spLocks/>
              </p:cNvSpPr>
              <p:nvPr/>
            </p:nvSpPr>
            <p:spPr>
              <a:xfrm>
                <a:off x="5877250" y="233921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a:solidFill>
                            <a:srgbClr val="FF3D6B"/>
                          </a:solidFill>
                          <a:latin typeface="Cambria Math" panose="02040503050406030204" pitchFamily="18" charset="0"/>
                        </a:rPr>
                        <m:t>𝑤</m:t>
                      </m:r>
                    </m:oMath>
                  </m:oMathPara>
                </a14:m>
                <a:endParaRPr lang="en-GB" sz="2400" dirty="0">
                  <a:solidFill>
                    <a:srgbClr val="FF3D6B"/>
                  </a:solidFill>
                </a:endParaRPr>
              </a:p>
            </p:txBody>
          </p:sp>
        </mc:Choice>
        <mc:Fallback xmlns="">
          <p:sp>
            <p:nvSpPr>
              <p:cNvPr id="76" name="Rectangle 75">
                <a:extLst>
                  <a:ext uri="{FF2B5EF4-FFF2-40B4-BE49-F238E27FC236}">
                    <a16:creationId xmlns:a16="http://schemas.microsoft.com/office/drawing/2014/main" id="{B21BB48F-88B3-B77C-D205-D5ED19982E83}"/>
                  </a:ext>
                </a:extLst>
              </p:cNvPr>
              <p:cNvSpPr>
                <a:spLocks noRot="1" noChangeAspect="1" noMove="1" noResize="1" noEditPoints="1" noAdjustHandles="1" noChangeArrowheads="1" noChangeShapeType="1" noTextEdit="1"/>
              </p:cNvSpPr>
              <p:nvPr/>
            </p:nvSpPr>
            <p:spPr>
              <a:xfrm>
                <a:off x="5877250" y="2339212"/>
                <a:ext cx="712800" cy="712800"/>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76CBA1D-8D8F-A932-DDF5-28104E5CF2D6}"/>
                  </a:ext>
                </a:extLst>
              </p:cNvPr>
              <p:cNvSpPr>
                <a:spLocks/>
              </p:cNvSpPr>
              <p:nvPr/>
            </p:nvSpPr>
            <p:spPr>
              <a:xfrm>
                <a:off x="8167608" y="2341489"/>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a:solidFill>
                              <a:schemeClr val="tx1"/>
                            </a:solidFill>
                            <a:latin typeface="Cambria Math" panose="02040503050406030204" pitchFamily="18" charset="0"/>
                          </a:rPr>
                        </m:ctrlPr>
                      </m:fPr>
                      <m:num>
                        <m:r>
                          <a:rPr lang="en-GB" sz="2400" i="1">
                            <a:solidFill>
                              <a:schemeClr val="tx1"/>
                            </a:solidFill>
                            <a:latin typeface="Cambria Math" panose="02040503050406030204" pitchFamily="18" charset="0"/>
                          </a:rPr>
                          <m:t>𝑤</m:t>
                        </m:r>
                      </m:num>
                      <m:den>
                        <m:r>
                          <a:rPr lang="en-GB" sz="2400" i="1">
                            <a:solidFill>
                              <a:schemeClr val="tx1"/>
                            </a:solidFill>
                            <a:latin typeface="Cambria Math" panose="02040503050406030204" pitchFamily="18" charset="0"/>
                          </a:rPr>
                          <m:t>6</m:t>
                        </m:r>
                      </m:den>
                    </m:f>
                  </m:oMath>
                </a14:m>
                <a:r>
                  <a:rPr lang="en-GB" sz="2400" dirty="0">
                    <a:solidFill>
                      <a:srgbClr val="FF3D6B"/>
                    </a:solidFill>
                  </a:rPr>
                  <a:t> </a:t>
                </a:r>
              </a:p>
            </p:txBody>
          </p:sp>
        </mc:Choice>
        <mc:Fallback xmlns="">
          <p:sp>
            <p:nvSpPr>
              <p:cNvPr id="77" name="Rectangle 76">
                <a:extLst>
                  <a:ext uri="{FF2B5EF4-FFF2-40B4-BE49-F238E27FC236}">
                    <a16:creationId xmlns:a16="http://schemas.microsoft.com/office/drawing/2014/main" id="{576CBA1D-8D8F-A932-DDF5-28104E5CF2D6}"/>
                  </a:ext>
                </a:extLst>
              </p:cNvPr>
              <p:cNvSpPr>
                <a:spLocks noRot="1" noChangeAspect="1" noMove="1" noResize="1" noEditPoints="1" noAdjustHandles="1" noChangeArrowheads="1" noChangeShapeType="1" noTextEdit="1"/>
              </p:cNvSpPr>
              <p:nvPr/>
            </p:nvSpPr>
            <p:spPr>
              <a:xfrm>
                <a:off x="8167608" y="2341489"/>
                <a:ext cx="10800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EA6FB50B-2034-467E-4C07-75C0ED44643D}"/>
                  </a:ext>
                </a:extLst>
              </p:cNvPr>
              <p:cNvSpPr/>
              <p:nvPr/>
            </p:nvSpPr>
            <p:spPr>
              <a:xfrm>
                <a:off x="7029967" y="2341416"/>
                <a:ext cx="712800" cy="712800"/>
              </a:xfrm>
              <a:prstGeom prst="rect">
                <a:avLst/>
              </a:prstGeom>
              <a:solidFill>
                <a:srgbClr val="FFF47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78" name="Rectangle 77">
                <a:extLst>
                  <a:ext uri="{FF2B5EF4-FFF2-40B4-BE49-F238E27FC236}">
                    <a16:creationId xmlns:a16="http://schemas.microsoft.com/office/drawing/2014/main" id="{EA6FB50B-2034-467E-4C07-75C0ED44643D}"/>
                  </a:ext>
                </a:extLst>
              </p:cNvPr>
              <p:cNvSpPr>
                <a:spLocks noRot="1" noChangeAspect="1" noMove="1" noResize="1" noEditPoints="1" noAdjustHandles="1" noChangeArrowheads="1" noChangeShapeType="1" noTextEdit="1"/>
              </p:cNvSpPr>
              <p:nvPr/>
            </p:nvSpPr>
            <p:spPr>
              <a:xfrm>
                <a:off x="7029967" y="2341416"/>
                <a:ext cx="712800" cy="712800"/>
              </a:xfrm>
              <a:prstGeom prst="rect">
                <a:avLst/>
              </a:prstGeom>
              <a:blipFill>
                <a:blip r:embed="rId12"/>
                <a:stretch>
                  <a:fillRect r="-5833"/>
                </a:stretch>
              </a:blipFill>
              <a:ln w="19050">
                <a:solidFill>
                  <a:schemeClr val="tx2"/>
                </a:solidFill>
              </a:ln>
            </p:spPr>
            <p:txBody>
              <a:bodyPr/>
              <a:lstStyle/>
              <a:p>
                <a:r>
                  <a:rPr lang="en-GB">
                    <a:noFill/>
                  </a:rPr>
                  <a:t> </a:t>
                </a:r>
              </a:p>
            </p:txBody>
          </p:sp>
        </mc:Fallback>
      </mc:AlternateContent>
      <p:sp>
        <p:nvSpPr>
          <p:cNvPr id="80" name="Rectangle 79">
            <a:extLst>
              <a:ext uri="{FF2B5EF4-FFF2-40B4-BE49-F238E27FC236}">
                <a16:creationId xmlns:a16="http://schemas.microsoft.com/office/drawing/2014/main" id="{0062ADDB-9FF3-9F5E-B0DE-442E9CF38D10}"/>
              </a:ext>
            </a:extLst>
          </p:cNvPr>
          <p:cNvSpPr/>
          <p:nvPr/>
        </p:nvSpPr>
        <p:spPr>
          <a:xfrm>
            <a:off x="2007369" y="4169384"/>
            <a:ext cx="517160" cy="476832"/>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BDC37A6-6EB1-7FBC-A475-4E5BE335E857}"/>
              </a:ext>
            </a:extLst>
          </p:cNvPr>
          <p:cNvSpPr/>
          <p:nvPr/>
        </p:nvSpPr>
        <p:spPr>
          <a:xfrm>
            <a:off x="2126488" y="2374690"/>
            <a:ext cx="404615" cy="606754"/>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7393E82-3CEF-5ADA-CF0C-27C95B0F462A}"/>
              </a:ext>
            </a:extLst>
          </p:cNvPr>
          <p:cNvSpPr/>
          <p:nvPr/>
        </p:nvSpPr>
        <p:spPr>
          <a:xfrm>
            <a:off x="6065489" y="2495766"/>
            <a:ext cx="408344" cy="399433"/>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5BBBC8B7-ACF7-5837-9654-9F503C3ED6DC}"/>
              </a:ext>
            </a:extLst>
          </p:cNvPr>
          <p:cNvSpPr/>
          <p:nvPr/>
        </p:nvSpPr>
        <p:spPr>
          <a:xfrm>
            <a:off x="6119630" y="4172472"/>
            <a:ext cx="388566" cy="426519"/>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hought Bubble: Cloud 2">
                <a:extLst>
                  <a:ext uri="{FF2B5EF4-FFF2-40B4-BE49-F238E27FC236}">
                    <a16:creationId xmlns:a16="http://schemas.microsoft.com/office/drawing/2014/main" id="{066D4358-00FB-FA81-E9A9-83E885CCDD83}"/>
                  </a:ext>
                </a:extLst>
              </p:cNvPr>
              <p:cNvSpPr/>
              <p:nvPr/>
            </p:nvSpPr>
            <p:spPr>
              <a:xfrm>
                <a:off x="2265950" y="3439906"/>
                <a:ext cx="3396297" cy="2090064"/>
              </a:xfrm>
              <a:prstGeom prst="cloudCallout">
                <a:avLst>
                  <a:gd name="adj1" fmla="val 75002"/>
                  <a:gd name="adj2" fmla="val 39273"/>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the inverse of </a:t>
                </a: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3" name="Thought Bubble: Cloud 2">
                <a:extLst>
                  <a:ext uri="{FF2B5EF4-FFF2-40B4-BE49-F238E27FC236}">
                    <a16:creationId xmlns:a16="http://schemas.microsoft.com/office/drawing/2014/main" id="{066D4358-00FB-FA81-E9A9-83E885CCDD83}"/>
                  </a:ext>
                </a:extLst>
              </p:cNvPr>
              <p:cNvSpPr>
                <a:spLocks noRot="1" noChangeAspect="1" noMove="1" noResize="1" noEditPoints="1" noAdjustHandles="1" noChangeArrowheads="1" noChangeShapeType="1" noTextEdit="1"/>
              </p:cNvSpPr>
              <p:nvPr/>
            </p:nvSpPr>
            <p:spPr>
              <a:xfrm>
                <a:off x="2265950" y="3439906"/>
                <a:ext cx="3396297" cy="2090064"/>
              </a:xfrm>
              <a:prstGeom prst="cloudCallout">
                <a:avLst>
                  <a:gd name="adj1" fmla="val 75002"/>
                  <a:gd name="adj2" fmla="val 39273"/>
                </a:avLst>
              </a:prstGeom>
              <a:blipFill>
                <a:blip r:embed="rId13"/>
                <a:stretch>
                  <a:fillRect/>
                </a:stretch>
              </a:blipFill>
              <a:ln w="19050">
                <a:solidFill>
                  <a:schemeClr val="tx1"/>
                </a:solidFill>
              </a:ln>
            </p:spPr>
            <p:txBody>
              <a:bodyPr/>
              <a:lstStyle/>
              <a:p>
                <a:r>
                  <a:rPr lang="en-GB">
                    <a:noFill/>
                  </a:rPr>
                  <a:t> </a:t>
                </a:r>
              </a:p>
            </p:txBody>
          </p:sp>
        </mc:Fallback>
      </mc:AlternateContent>
      <p:sp>
        <p:nvSpPr>
          <p:cNvPr id="4" name="Text Placeholder 3"/>
          <p:cNvSpPr>
            <a:spLocks noGrp="1"/>
          </p:cNvSpPr>
          <p:nvPr>
            <p:ph type="body" sz="quarter" idx="10"/>
          </p:nvPr>
        </p:nvSpPr>
        <p:spPr/>
        <p:txBody>
          <a:bodyPr/>
          <a:lstStyle/>
          <a:p>
            <a:endParaRPr lang="en-GB"/>
          </a:p>
        </p:txBody>
      </p:sp>
      <p:sp>
        <p:nvSpPr>
          <p:cNvPr id="5" name="Content Placeholder 4"/>
          <p:cNvSpPr>
            <a:spLocks noGrp="1"/>
          </p:cNvSpPr>
          <p:nvPr>
            <p:ph sz="quarter" idx="11"/>
          </p:nvPr>
        </p:nvSpPr>
        <p:spPr/>
        <p:txBody>
          <a:bodyPr/>
          <a:lstStyle/>
          <a:p>
            <a:endParaRPr lang="en-GB"/>
          </a:p>
        </p:txBody>
      </p:sp>
    </p:spTree>
    <p:extLst>
      <p:ext uri="{BB962C8B-B14F-4D97-AF65-F5344CB8AC3E}">
        <p14:creationId xmlns:p14="http://schemas.microsoft.com/office/powerpoint/2010/main" val="113232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81"/>
                                        </p:tgtEl>
                                      </p:cBhvr>
                                    </p:animEffect>
                                    <p:set>
                                      <p:cBhvr>
                                        <p:cTn id="16" dur="1" fill="hold">
                                          <p:stCondLst>
                                            <p:cond delay="499"/>
                                          </p:stCondLst>
                                        </p:cTn>
                                        <p:tgtEl>
                                          <p:spTgt spid="8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fade">
                                      <p:cBhvr>
                                        <p:cTn id="88" dur="500"/>
                                        <p:tgtEl>
                                          <p:spTgt spid="7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83"/>
                                        </p:tgtEl>
                                      </p:cBhvr>
                                    </p:animEffect>
                                    <p:set>
                                      <p:cBhvr>
                                        <p:cTn id="96" dur="1" fill="hold">
                                          <p:stCondLst>
                                            <p:cond delay="499"/>
                                          </p:stCondLst>
                                        </p:cTn>
                                        <p:tgtEl>
                                          <p:spTgt spid="8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84"/>
                                        </p:tgtEl>
                                      </p:cBhvr>
                                    </p:animEffect>
                                    <p:set>
                                      <p:cBhvr>
                                        <p:cTn id="101"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 grpId="0"/>
      <p:bldP spid="16" grpId="0"/>
      <p:bldP spid="17" grpId="0" animBg="1"/>
      <p:bldP spid="18" grpId="0" animBg="1"/>
      <p:bldP spid="19" grpId="0" animBg="1"/>
      <p:bldP spid="47" grpId="0"/>
      <p:bldP spid="48" grpId="0"/>
      <p:bldP spid="49" grpId="0" animBg="1"/>
      <p:bldP spid="50" grpId="0" animBg="1"/>
      <p:bldP spid="70" grpId="0" animBg="1"/>
      <p:bldP spid="74" grpId="0"/>
      <p:bldP spid="75" grpId="0"/>
      <p:bldP spid="76" grpId="0" animBg="1"/>
      <p:bldP spid="77" grpId="0" animBg="1"/>
      <p:bldP spid="78" grpId="0" animBg="1"/>
      <p:bldP spid="80" grpId="0" animBg="1"/>
      <p:bldP spid="81" grpId="0" animBg="1"/>
      <p:bldP spid="83" grpId="0" animBg="1"/>
      <p:bldP spid="84" grpId="0"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DE409DDB-6224-0812-7455-BCCEED5A8DED}"/>
              </a:ext>
            </a:extLst>
          </p:cNvPr>
          <p:cNvSpPr txBox="1"/>
          <p:nvPr/>
        </p:nvSpPr>
        <p:spPr>
          <a:xfrm>
            <a:off x="523582" y="292138"/>
            <a:ext cx="7000238" cy="584775"/>
          </a:xfrm>
          <a:prstGeom prst="rect">
            <a:avLst/>
          </a:prstGeom>
          <a:noFill/>
        </p:spPr>
        <p:txBody>
          <a:bodyPr wrap="square" rtlCol="0">
            <a:spAutoFit/>
          </a:bodyPr>
          <a:lstStyle/>
          <a:p>
            <a:pPr algn="l"/>
            <a:r>
              <a:rPr lang="en-GB" sz="3200" dirty="0" smtClean="0">
                <a:latin typeface="Arial" panose="020B0604020202020204" pitchFamily="34" charset="0"/>
                <a:cs typeface="Arial" panose="020B0604020202020204" pitchFamily="34" charset="0"/>
              </a:rPr>
              <a:t>Mini White Board</a:t>
            </a:r>
            <a:endParaRPr lang="en-GB" sz="3200" dirty="0">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619E559C-37A1-CE0B-5AD1-0D78C8959E3D}"/>
              </a:ext>
            </a:extLst>
          </p:cNvPr>
          <p:cNvCxnSpPr>
            <a:cxnSpLocks/>
          </p:cNvCxnSpPr>
          <p:nvPr/>
        </p:nvCxnSpPr>
        <p:spPr>
          <a:xfrm>
            <a:off x="4563515" y="182839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DF2AA6-53B2-62DE-A647-A755F97C1882}"/>
              </a:ext>
            </a:extLst>
          </p:cNvPr>
          <p:cNvCxnSpPr>
            <a:cxnSpLocks/>
          </p:cNvCxnSpPr>
          <p:nvPr/>
        </p:nvCxnSpPr>
        <p:spPr>
          <a:xfrm>
            <a:off x="6028085" y="182839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6F3DD45-9E85-9CA1-84E8-1C6FFB690534}"/>
              </a:ext>
            </a:extLst>
          </p:cNvPr>
          <p:cNvCxnSpPr>
            <a:cxnSpLocks/>
          </p:cNvCxnSpPr>
          <p:nvPr/>
        </p:nvCxnSpPr>
        <p:spPr>
          <a:xfrm>
            <a:off x="4573444" y="283660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AD2D830-FBB8-C956-2BAB-177A5313B237}"/>
              </a:ext>
            </a:extLst>
          </p:cNvPr>
          <p:cNvCxnSpPr>
            <a:cxnSpLocks/>
          </p:cNvCxnSpPr>
          <p:nvPr/>
        </p:nvCxnSpPr>
        <p:spPr>
          <a:xfrm>
            <a:off x="6038014" y="283660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7369EC8-1E30-A4C0-04B1-70302896B59A}"/>
                  </a:ext>
                </a:extLst>
              </p:cNvPr>
              <p:cNvSpPr/>
              <p:nvPr/>
            </p:nvSpPr>
            <p:spPr>
              <a:xfrm>
                <a:off x="3484568" y="1486943"/>
                <a:ext cx="1078947"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dirty="0">
                          <a:solidFill>
                            <a:srgbClr val="002B61"/>
                          </a:solidFill>
                          <a:latin typeface="Cambria Math" panose="02040503050406030204" pitchFamily="18" charset="0"/>
                        </a:rPr>
                        <m:t>𝑢</m:t>
                      </m:r>
                    </m:oMath>
                  </m:oMathPara>
                </a14:m>
                <a:endParaRPr lang="en-GB" sz="2400" dirty="0">
                  <a:solidFill>
                    <a:srgbClr val="002B61"/>
                  </a:solidFill>
                </a:endParaRPr>
              </a:p>
            </p:txBody>
          </p:sp>
        </mc:Choice>
        <mc:Fallback xmlns="">
          <p:sp>
            <p:nvSpPr>
              <p:cNvPr id="35" name="Rectangle 34">
                <a:extLst>
                  <a:ext uri="{FF2B5EF4-FFF2-40B4-BE49-F238E27FC236}">
                    <a16:creationId xmlns:a16="http://schemas.microsoft.com/office/drawing/2014/main" id="{E7369EC8-1E30-A4C0-04B1-70302896B59A}"/>
                  </a:ext>
                </a:extLst>
              </p:cNvPr>
              <p:cNvSpPr>
                <a:spLocks noRot="1" noChangeAspect="1" noMove="1" noResize="1" noEditPoints="1" noAdjustHandles="1" noChangeArrowheads="1" noChangeShapeType="1" noTextEdit="1"/>
              </p:cNvSpPr>
              <p:nvPr/>
            </p:nvSpPr>
            <p:spPr>
              <a:xfrm>
                <a:off x="3484568" y="1486943"/>
                <a:ext cx="1078947" cy="714373"/>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p:sp>
        <p:nvSpPr>
          <p:cNvPr id="36" name="TextBox 7">
            <a:extLst>
              <a:ext uri="{FF2B5EF4-FFF2-40B4-BE49-F238E27FC236}">
                <a16:creationId xmlns:a16="http://schemas.microsoft.com/office/drawing/2014/main" id="{6324E3C8-6587-753C-D6EF-228064B826BA}"/>
              </a:ext>
            </a:extLst>
          </p:cNvPr>
          <p:cNvSpPr txBox="1"/>
          <p:nvPr/>
        </p:nvSpPr>
        <p:spPr>
          <a:xfrm>
            <a:off x="3582689" y="1069779"/>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37" name="TextBox 8">
            <a:extLst>
              <a:ext uri="{FF2B5EF4-FFF2-40B4-BE49-F238E27FC236}">
                <a16:creationId xmlns:a16="http://schemas.microsoft.com/office/drawing/2014/main" id="{0E482029-F653-4EB7-BCAE-6843EDEA9000}"/>
              </a:ext>
            </a:extLst>
          </p:cNvPr>
          <p:cNvSpPr txBox="1"/>
          <p:nvPr/>
        </p:nvSpPr>
        <p:spPr>
          <a:xfrm>
            <a:off x="6758982" y="1069779"/>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27016474-02FA-09CD-E1EA-945900EAC8B2}"/>
                  </a:ext>
                </a:extLst>
              </p:cNvPr>
              <p:cNvSpPr/>
              <p:nvPr/>
            </p:nvSpPr>
            <p:spPr>
              <a:xfrm>
                <a:off x="5313712" y="1486943"/>
                <a:ext cx="714373" cy="3692491"/>
              </a:xfrm>
              <a:prstGeom prst="rect">
                <a:avLst/>
              </a:prstGeom>
              <a:solidFill>
                <a:schemeClr val="accent6">
                  <a:lumMod val="40000"/>
                  <a:lumOff val="6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 </m:t>
                    </m:r>
                  </m:oMath>
                </a14:m>
                <a:r>
                  <a:rPr lang="en-GB" sz="2400" dirty="0">
                    <a:solidFill>
                      <a:schemeClr val="tx1"/>
                    </a:solidFill>
                  </a:rPr>
                  <a:t>2</a:t>
                </a:r>
              </a:p>
            </p:txBody>
          </p:sp>
        </mc:Choice>
        <mc:Fallback xmlns="">
          <p:sp>
            <p:nvSpPr>
              <p:cNvPr id="38" name="Rectangle 37">
                <a:extLst>
                  <a:ext uri="{FF2B5EF4-FFF2-40B4-BE49-F238E27FC236}">
                    <a16:creationId xmlns:a16="http://schemas.microsoft.com/office/drawing/2014/main" id="{27016474-02FA-09CD-E1EA-945900EAC8B2}"/>
                  </a:ext>
                </a:extLst>
              </p:cNvPr>
              <p:cNvSpPr>
                <a:spLocks noRot="1" noChangeAspect="1" noMove="1" noResize="1" noEditPoints="1" noAdjustHandles="1" noChangeArrowheads="1" noChangeShapeType="1" noTextEdit="1"/>
              </p:cNvSpPr>
              <p:nvPr/>
            </p:nvSpPr>
            <p:spPr>
              <a:xfrm>
                <a:off x="5313712" y="1486943"/>
                <a:ext cx="714373" cy="3692491"/>
              </a:xfrm>
              <a:prstGeom prst="rect">
                <a:avLst/>
              </a:prstGeom>
              <a:blipFill>
                <a:blip r:embed="rId3"/>
                <a:stretch>
                  <a:fillRect r="-5000"/>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8B85C25-E0A3-E96F-8A48-E25AB180AA6D}"/>
                  </a:ext>
                </a:extLst>
              </p:cNvPr>
              <p:cNvSpPr/>
              <p:nvPr/>
            </p:nvSpPr>
            <p:spPr>
              <a:xfrm>
                <a:off x="6777058" y="1486943"/>
                <a:ext cx="103233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rgbClr val="FF3D6B"/>
                        </a:solidFill>
                        <a:latin typeface="Cambria Math" panose="02040503050406030204" pitchFamily="18" charset="0"/>
                      </a:rPr>
                      <m:t>𝑢</m:t>
                    </m:r>
                    <m:r>
                      <a:rPr lang="en-GB" sz="2400" i="1">
                        <a:solidFill>
                          <a:srgbClr val="FF3D6B"/>
                        </a:solidFill>
                        <a:latin typeface="Cambria Math" panose="02040503050406030204" pitchFamily="18" charset="0"/>
                      </a:rPr>
                      <m:t>−</m:t>
                    </m:r>
                  </m:oMath>
                </a14:m>
                <a:r>
                  <a:rPr lang="en-GB" sz="2400" dirty="0">
                    <a:solidFill>
                      <a:srgbClr val="FF3D6B"/>
                    </a:solidFill>
                  </a:rPr>
                  <a:t> 2</a:t>
                </a:r>
              </a:p>
            </p:txBody>
          </p:sp>
        </mc:Choice>
        <mc:Fallback xmlns="">
          <p:sp>
            <p:nvSpPr>
              <p:cNvPr id="39" name="Rectangle 38">
                <a:extLst>
                  <a:ext uri="{FF2B5EF4-FFF2-40B4-BE49-F238E27FC236}">
                    <a16:creationId xmlns:a16="http://schemas.microsoft.com/office/drawing/2014/main" id="{78B85C25-E0A3-E96F-8A48-E25AB180AA6D}"/>
                  </a:ext>
                </a:extLst>
              </p:cNvPr>
              <p:cNvSpPr>
                <a:spLocks noRot="1" noChangeAspect="1" noMove="1" noResize="1" noEditPoints="1" noAdjustHandles="1" noChangeArrowheads="1" noChangeShapeType="1" noTextEdit="1"/>
              </p:cNvSpPr>
              <p:nvPr/>
            </p:nvSpPr>
            <p:spPr>
              <a:xfrm>
                <a:off x="6777058" y="1486943"/>
                <a:ext cx="1032333" cy="714373"/>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C62F7446-A812-55CC-9734-69D8010B37E3}"/>
                  </a:ext>
                </a:extLst>
              </p:cNvPr>
              <p:cNvSpPr/>
              <p:nvPr/>
            </p:nvSpPr>
            <p:spPr>
              <a:xfrm>
                <a:off x="3484568" y="2479417"/>
                <a:ext cx="1078947"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a:t>
                </a:r>
                <a14:m>
                  <m:oMath xmlns:m="http://schemas.openxmlformats.org/officeDocument/2006/math">
                    <m:r>
                      <a:rPr lang="en-GB" sz="2400" i="1" dirty="0">
                        <a:solidFill>
                          <a:srgbClr val="FF3D6B"/>
                        </a:solidFill>
                        <a:latin typeface="Cambria Math" panose="02040503050406030204" pitchFamily="18" charset="0"/>
                      </a:rPr>
                      <m:t>h</m:t>
                    </m:r>
                  </m:oMath>
                </a14:m>
                <a:endParaRPr lang="en-GB" sz="2400" dirty="0">
                  <a:solidFill>
                    <a:srgbClr val="FF3D6B"/>
                  </a:solidFill>
                </a:endParaRPr>
              </a:p>
            </p:txBody>
          </p:sp>
        </mc:Choice>
        <mc:Fallback xmlns="">
          <p:sp>
            <p:nvSpPr>
              <p:cNvPr id="40" name="Rectangle 39">
                <a:extLst>
                  <a:ext uri="{FF2B5EF4-FFF2-40B4-BE49-F238E27FC236}">
                    <a16:creationId xmlns:a16="http://schemas.microsoft.com/office/drawing/2014/main" id="{C62F7446-A812-55CC-9734-69D8010B37E3}"/>
                  </a:ext>
                </a:extLst>
              </p:cNvPr>
              <p:cNvSpPr>
                <a:spLocks noRot="1" noChangeAspect="1" noMove="1" noResize="1" noEditPoints="1" noAdjustHandles="1" noChangeArrowheads="1" noChangeShapeType="1" noTextEdit="1"/>
              </p:cNvSpPr>
              <p:nvPr/>
            </p:nvSpPr>
            <p:spPr>
              <a:xfrm>
                <a:off x="3484568" y="2479417"/>
                <a:ext cx="1078947" cy="714373"/>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9B11A51F-F704-C0EB-B2B6-A2642B027172}"/>
                  </a:ext>
                </a:extLst>
              </p:cNvPr>
              <p:cNvSpPr/>
              <p:nvPr/>
            </p:nvSpPr>
            <p:spPr>
              <a:xfrm>
                <a:off x="6777058" y="2479417"/>
                <a:ext cx="103233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3</a:t>
                </a:r>
                <a14:m>
                  <m:oMath xmlns:m="http://schemas.openxmlformats.org/officeDocument/2006/math">
                    <m:r>
                      <a:rPr lang="en-GB" sz="2400" i="1">
                        <a:solidFill>
                          <a:schemeClr val="tx1"/>
                        </a:solidFill>
                        <a:latin typeface="Cambria Math" panose="02040503050406030204" pitchFamily="18" charset="0"/>
                      </a:rPr>
                      <m:t>h</m:t>
                    </m:r>
                    <m:r>
                      <a:rPr lang="en-GB" sz="2400" i="1">
                        <a:solidFill>
                          <a:schemeClr val="tx1"/>
                        </a:solidFill>
                        <a:latin typeface="Cambria Math" panose="02040503050406030204" pitchFamily="18" charset="0"/>
                      </a:rPr>
                      <m:t>− </m:t>
                    </m:r>
                  </m:oMath>
                </a14:m>
                <a:r>
                  <a:rPr lang="en-GB" sz="2400" dirty="0">
                    <a:solidFill>
                      <a:schemeClr val="tx1"/>
                    </a:solidFill>
                  </a:rPr>
                  <a:t>2</a:t>
                </a:r>
              </a:p>
            </p:txBody>
          </p:sp>
        </mc:Choice>
        <mc:Fallback xmlns="">
          <p:sp>
            <p:nvSpPr>
              <p:cNvPr id="41" name="Rectangle 40">
                <a:extLst>
                  <a:ext uri="{FF2B5EF4-FFF2-40B4-BE49-F238E27FC236}">
                    <a16:creationId xmlns:a16="http://schemas.microsoft.com/office/drawing/2014/main" id="{9B11A51F-F704-C0EB-B2B6-A2642B027172}"/>
                  </a:ext>
                </a:extLst>
              </p:cNvPr>
              <p:cNvSpPr>
                <a:spLocks noRot="1" noChangeAspect="1" noMove="1" noResize="1" noEditPoints="1" noAdjustHandles="1" noChangeArrowheads="1" noChangeShapeType="1" noTextEdit="1"/>
              </p:cNvSpPr>
              <p:nvPr/>
            </p:nvSpPr>
            <p:spPr>
              <a:xfrm>
                <a:off x="6777058" y="2479417"/>
                <a:ext cx="1032333" cy="714373"/>
              </a:xfrm>
              <a:prstGeom prst="rect">
                <a:avLst/>
              </a:prstGeom>
              <a:blipFill>
                <a:blip r:embed="rId6"/>
                <a:stretch>
                  <a:fillRect l="-8721" r="-6977"/>
                </a:stretch>
              </a:blipFill>
              <a:ln w="19050">
                <a:solidFill>
                  <a:schemeClr val="tx2"/>
                </a:solidFill>
              </a:ln>
            </p:spPr>
            <p:txBody>
              <a:bodyPr/>
              <a:lstStyle/>
              <a:p>
                <a:r>
                  <a:rPr lang="en-GB">
                    <a:noFill/>
                  </a:rPr>
                  <a:t> </a:t>
                </a:r>
              </a:p>
            </p:txBody>
          </p:sp>
        </mc:Fallback>
      </mc:AlternateContent>
      <p:cxnSp>
        <p:nvCxnSpPr>
          <p:cNvPr id="42" name="Straight Arrow Connector 41">
            <a:extLst>
              <a:ext uri="{FF2B5EF4-FFF2-40B4-BE49-F238E27FC236}">
                <a16:creationId xmlns:a16="http://schemas.microsoft.com/office/drawing/2014/main" id="{BF235A6C-88F8-2C1D-E188-ADEDDC91D6F0}"/>
              </a:ext>
            </a:extLst>
          </p:cNvPr>
          <p:cNvCxnSpPr>
            <a:cxnSpLocks/>
          </p:cNvCxnSpPr>
          <p:nvPr/>
        </p:nvCxnSpPr>
        <p:spPr>
          <a:xfrm>
            <a:off x="4563515" y="3814039"/>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4CCA90B-2D22-1DB1-3741-D387176BCB5C}"/>
              </a:ext>
            </a:extLst>
          </p:cNvPr>
          <p:cNvCxnSpPr>
            <a:cxnSpLocks/>
          </p:cNvCxnSpPr>
          <p:nvPr/>
        </p:nvCxnSpPr>
        <p:spPr>
          <a:xfrm>
            <a:off x="6028085" y="3814039"/>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3DA7CF9-37A3-89D9-4E39-A50C5B82C7E2}"/>
              </a:ext>
            </a:extLst>
          </p:cNvPr>
          <p:cNvCxnSpPr>
            <a:cxnSpLocks/>
          </p:cNvCxnSpPr>
          <p:nvPr/>
        </p:nvCxnSpPr>
        <p:spPr>
          <a:xfrm>
            <a:off x="4573444" y="482224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C9AC15A-B7C1-EB0B-87B1-827EA40046AE}"/>
              </a:ext>
            </a:extLst>
          </p:cNvPr>
          <p:cNvCxnSpPr>
            <a:cxnSpLocks/>
          </p:cNvCxnSpPr>
          <p:nvPr/>
        </p:nvCxnSpPr>
        <p:spPr>
          <a:xfrm>
            <a:off x="6038014" y="482224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CBCA61B-D0B3-3EE8-9E0B-93F86775A2B4}"/>
                  </a:ext>
                </a:extLst>
              </p:cNvPr>
              <p:cNvSpPr/>
              <p:nvPr/>
            </p:nvSpPr>
            <p:spPr>
              <a:xfrm>
                <a:off x="3484568" y="3472589"/>
                <a:ext cx="1078947"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7</a:t>
                </a:r>
                <a14:m>
                  <m:oMath xmlns:m="http://schemas.openxmlformats.org/officeDocument/2006/math">
                    <m:r>
                      <a:rPr lang="en-GB" sz="2400" i="1">
                        <a:solidFill>
                          <a:srgbClr val="002B61"/>
                        </a:solidFill>
                        <a:latin typeface="Cambria Math" panose="02040503050406030204" pitchFamily="18" charset="0"/>
                      </a:rPr>
                      <m:t>𝑖</m:t>
                    </m:r>
                  </m:oMath>
                </a14:m>
                <a:endParaRPr lang="en-GB" sz="2400" dirty="0">
                  <a:solidFill>
                    <a:srgbClr val="002B61"/>
                  </a:solidFill>
                </a:endParaRPr>
              </a:p>
            </p:txBody>
          </p:sp>
        </mc:Choice>
        <mc:Fallback xmlns="">
          <p:sp>
            <p:nvSpPr>
              <p:cNvPr id="46" name="Rectangle 45">
                <a:extLst>
                  <a:ext uri="{FF2B5EF4-FFF2-40B4-BE49-F238E27FC236}">
                    <a16:creationId xmlns:a16="http://schemas.microsoft.com/office/drawing/2014/main" id="{2CBCA61B-D0B3-3EE8-9E0B-93F86775A2B4}"/>
                  </a:ext>
                </a:extLst>
              </p:cNvPr>
              <p:cNvSpPr>
                <a:spLocks noRot="1" noChangeAspect="1" noMove="1" noResize="1" noEditPoints="1" noAdjustHandles="1" noChangeArrowheads="1" noChangeShapeType="1" noTextEdit="1"/>
              </p:cNvSpPr>
              <p:nvPr/>
            </p:nvSpPr>
            <p:spPr>
              <a:xfrm>
                <a:off x="3484568" y="3472589"/>
                <a:ext cx="1078947" cy="714373"/>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215E4AF-216A-3860-0198-321A55A522AB}"/>
                  </a:ext>
                </a:extLst>
              </p:cNvPr>
              <p:cNvSpPr/>
              <p:nvPr/>
            </p:nvSpPr>
            <p:spPr>
              <a:xfrm>
                <a:off x="6777058" y="3472589"/>
                <a:ext cx="103233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7</a:t>
                </a:r>
                <a14:m>
                  <m:oMath xmlns:m="http://schemas.openxmlformats.org/officeDocument/2006/math">
                    <m:r>
                      <a:rPr lang="en-GB" sz="2400" i="1">
                        <a:solidFill>
                          <a:srgbClr val="FF3D6B"/>
                        </a:solidFill>
                        <a:latin typeface="Cambria Math" panose="02040503050406030204" pitchFamily="18" charset="0"/>
                      </a:rPr>
                      <m:t>𝑖</m:t>
                    </m:r>
                    <m:r>
                      <a:rPr lang="en-GB" sz="2400" i="1">
                        <a:solidFill>
                          <a:srgbClr val="FF3D6B"/>
                        </a:solidFill>
                        <a:latin typeface="Cambria Math" panose="02040503050406030204" pitchFamily="18" charset="0"/>
                      </a:rPr>
                      <m:t>−</m:t>
                    </m:r>
                  </m:oMath>
                </a14:m>
                <a:r>
                  <a:rPr lang="en-GB" sz="2400" dirty="0">
                    <a:solidFill>
                      <a:srgbClr val="FF3D6B"/>
                    </a:solidFill>
                  </a:rPr>
                  <a:t> 2</a:t>
                </a:r>
              </a:p>
            </p:txBody>
          </p:sp>
        </mc:Choice>
        <mc:Fallback xmlns="">
          <p:sp>
            <p:nvSpPr>
              <p:cNvPr id="47" name="Rectangle 46">
                <a:extLst>
                  <a:ext uri="{FF2B5EF4-FFF2-40B4-BE49-F238E27FC236}">
                    <a16:creationId xmlns:a16="http://schemas.microsoft.com/office/drawing/2014/main" id="{9215E4AF-216A-3860-0198-321A55A522AB}"/>
                  </a:ext>
                </a:extLst>
              </p:cNvPr>
              <p:cNvSpPr>
                <a:spLocks noRot="1" noChangeAspect="1" noMove="1" noResize="1" noEditPoints="1" noAdjustHandles="1" noChangeArrowheads="1" noChangeShapeType="1" noTextEdit="1"/>
              </p:cNvSpPr>
              <p:nvPr/>
            </p:nvSpPr>
            <p:spPr>
              <a:xfrm>
                <a:off x="6777058" y="3472589"/>
                <a:ext cx="1032333" cy="714373"/>
              </a:xfrm>
              <a:prstGeom prst="rect">
                <a:avLst/>
              </a:prstGeom>
              <a:blipFill>
                <a:blip r:embed="rId8"/>
                <a:stretch>
                  <a:fillRect l="-5233" r="-4070"/>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56137A89-62F4-3FC7-EE78-1342426CDEB9}"/>
                  </a:ext>
                </a:extLst>
              </p:cNvPr>
              <p:cNvSpPr/>
              <p:nvPr/>
            </p:nvSpPr>
            <p:spPr>
              <a:xfrm>
                <a:off x="3484568" y="4465063"/>
                <a:ext cx="1078947"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a:t>
                </a:r>
                <a14:m>
                  <m:oMath xmlns:m="http://schemas.openxmlformats.org/officeDocument/2006/math">
                    <m:r>
                      <a:rPr lang="en-GB" sz="2400" i="1">
                        <a:solidFill>
                          <a:srgbClr val="FF3D6B"/>
                        </a:solidFill>
                        <a:latin typeface="Cambria Math" panose="02040503050406030204" pitchFamily="18" charset="0"/>
                      </a:rPr>
                      <m:t>𝑓</m:t>
                    </m:r>
                    <m:r>
                      <a:rPr lang="en-GB" sz="2400" i="1">
                        <a:solidFill>
                          <a:srgbClr val="FF3D6B"/>
                        </a:solidFill>
                        <a:latin typeface="Cambria Math" panose="02040503050406030204" pitchFamily="18" charset="0"/>
                      </a:rPr>
                      <m:t>+</m:t>
                    </m:r>
                  </m:oMath>
                </a14:m>
                <a:r>
                  <a:rPr lang="en-GB" sz="2400" dirty="0">
                    <a:solidFill>
                      <a:srgbClr val="FF3D6B"/>
                    </a:solidFill>
                  </a:rPr>
                  <a:t> 3</a:t>
                </a:r>
              </a:p>
            </p:txBody>
          </p:sp>
        </mc:Choice>
        <mc:Fallback xmlns="">
          <p:sp>
            <p:nvSpPr>
              <p:cNvPr id="48" name="Rectangle 47">
                <a:extLst>
                  <a:ext uri="{FF2B5EF4-FFF2-40B4-BE49-F238E27FC236}">
                    <a16:creationId xmlns:a16="http://schemas.microsoft.com/office/drawing/2014/main" id="{56137A89-62F4-3FC7-EE78-1342426CDEB9}"/>
                  </a:ext>
                </a:extLst>
              </p:cNvPr>
              <p:cNvSpPr>
                <a:spLocks noRot="1" noChangeAspect="1" noMove="1" noResize="1" noEditPoints="1" noAdjustHandles="1" noChangeArrowheads="1" noChangeShapeType="1" noTextEdit="1"/>
              </p:cNvSpPr>
              <p:nvPr/>
            </p:nvSpPr>
            <p:spPr>
              <a:xfrm>
                <a:off x="3484568" y="4465063"/>
                <a:ext cx="1078947" cy="714373"/>
              </a:xfrm>
              <a:prstGeom prst="rect">
                <a:avLst/>
              </a:prstGeom>
              <a:blipFill>
                <a:blip r:embed="rId9"/>
                <a:stretch>
                  <a:fillRect l="-6111" r="-4444"/>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9255470-0A36-B241-1684-2631DA55C475}"/>
                  </a:ext>
                </a:extLst>
              </p:cNvPr>
              <p:cNvSpPr/>
              <p:nvPr/>
            </p:nvSpPr>
            <p:spPr>
              <a:xfrm>
                <a:off x="6777058" y="4465063"/>
                <a:ext cx="103233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2</a:t>
                </a:r>
                <a14:m>
                  <m:oMath xmlns:m="http://schemas.openxmlformats.org/officeDocument/2006/math">
                    <m:r>
                      <a:rPr lang="en-GB" sz="2400" i="1">
                        <a:solidFill>
                          <a:schemeClr val="tx1"/>
                        </a:solidFill>
                        <a:latin typeface="Cambria Math" panose="02040503050406030204" pitchFamily="18" charset="0"/>
                      </a:rPr>
                      <m:t>𝑓</m:t>
                    </m:r>
                    <m:r>
                      <a:rPr lang="en-GB" sz="2400" i="1">
                        <a:solidFill>
                          <a:schemeClr val="tx1"/>
                        </a:solidFill>
                        <a:latin typeface="Cambria Math" panose="02040503050406030204" pitchFamily="18" charset="0"/>
                      </a:rPr>
                      <m:t>+</m:t>
                    </m:r>
                  </m:oMath>
                </a14:m>
                <a:r>
                  <a:rPr lang="en-GB" sz="2400" dirty="0">
                    <a:solidFill>
                      <a:schemeClr val="tx1"/>
                    </a:solidFill>
                  </a:rPr>
                  <a:t> 1</a:t>
                </a:r>
              </a:p>
            </p:txBody>
          </p:sp>
        </mc:Choice>
        <mc:Fallback xmlns="">
          <p:sp>
            <p:nvSpPr>
              <p:cNvPr id="49" name="Rectangle 48">
                <a:extLst>
                  <a:ext uri="{FF2B5EF4-FFF2-40B4-BE49-F238E27FC236}">
                    <a16:creationId xmlns:a16="http://schemas.microsoft.com/office/drawing/2014/main" id="{B9255470-0A36-B241-1684-2631DA55C475}"/>
                  </a:ext>
                </a:extLst>
              </p:cNvPr>
              <p:cNvSpPr>
                <a:spLocks noRot="1" noChangeAspect="1" noMove="1" noResize="1" noEditPoints="1" noAdjustHandles="1" noChangeArrowheads="1" noChangeShapeType="1" noTextEdit="1"/>
              </p:cNvSpPr>
              <p:nvPr/>
            </p:nvSpPr>
            <p:spPr>
              <a:xfrm>
                <a:off x="6777058" y="4465063"/>
                <a:ext cx="1032333" cy="714373"/>
              </a:xfrm>
              <a:prstGeom prst="rect">
                <a:avLst/>
              </a:prstGeom>
              <a:blipFill>
                <a:blip r:embed="rId10"/>
                <a:stretch>
                  <a:fillRect l="-8721" r="-6977"/>
                </a:stretch>
              </a:blipFill>
              <a:ln w="19050">
                <a:solidFill>
                  <a:schemeClr val="tx2"/>
                </a:solidFill>
              </a:ln>
            </p:spPr>
            <p:txBody>
              <a:bodyPr/>
              <a:lstStyle/>
              <a:p>
                <a:r>
                  <a:rPr lang="en-GB">
                    <a:noFill/>
                  </a:rPr>
                  <a:t> </a:t>
                </a:r>
              </a:p>
            </p:txBody>
          </p:sp>
        </mc:Fallback>
      </mc:AlternateContent>
      <p:sp>
        <p:nvSpPr>
          <p:cNvPr id="50" name="Rectangle 49" hidden="1">
            <a:extLst>
              <a:ext uri="{FF2B5EF4-FFF2-40B4-BE49-F238E27FC236}">
                <a16:creationId xmlns:a16="http://schemas.microsoft.com/office/drawing/2014/main" id="{6B9A7AB9-676C-B6B0-301B-69FC29855553}"/>
              </a:ext>
            </a:extLst>
          </p:cNvPr>
          <p:cNvSpPr/>
          <p:nvPr/>
        </p:nvSpPr>
        <p:spPr>
          <a:xfrm>
            <a:off x="6951016" y="1647623"/>
            <a:ext cx="863237"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hidden="1">
            <a:extLst>
              <a:ext uri="{FF2B5EF4-FFF2-40B4-BE49-F238E27FC236}">
                <a16:creationId xmlns:a16="http://schemas.microsoft.com/office/drawing/2014/main" id="{3563BD0A-652B-BAF2-9C06-2AEEBAA8D18D}"/>
              </a:ext>
            </a:extLst>
          </p:cNvPr>
          <p:cNvSpPr/>
          <p:nvPr/>
        </p:nvSpPr>
        <p:spPr>
          <a:xfrm>
            <a:off x="3726839" y="2617812"/>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hidden="1">
            <a:extLst>
              <a:ext uri="{FF2B5EF4-FFF2-40B4-BE49-F238E27FC236}">
                <a16:creationId xmlns:a16="http://schemas.microsoft.com/office/drawing/2014/main" id="{6F7216E3-7B6F-B0DE-5FB8-642F1277231C}"/>
              </a:ext>
            </a:extLst>
          </p:cNvPr>
          <p:cNvSpPr/>
          <p:nvPr/>
        </p:nvSpPr>
        <p:spPr>
          <a:xfrm>
            <a:off x="6825005" y="3630626"/>
            <a:ext cx="903125"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hidden="1">
            <a:extLst>
              <a:ext uri="{FF2B5EF4-FFF2-40B4-BE49-F238E27FC236}">
                <a16:creationId xmlns:a16="http://schemas.microsoft.com/office/drawing/2014/main" id="{95FF65DB-CBF6-4B55-27AB-FFD0D0E79700}"/>
              </a:ext>
            </a:extLst>
          </p:cNvPr>
          <p:cNvSpPr/>
          <p:nvPr/>
        </p:nvSpPr>
        <p:spPr>
          <a:xfrm>
            <a:off x="3632206" y="4628198"/>
            <a:ext cx="874825"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F22395C-32CA-96BC-24E4-827F6CDBFA6C}"/>
              </a:ext>
            </a:extLst>
          </p:cNvPr>
          <p:cNvSpPr/>
          <p:nvPr/>
        </p:nvSpPr>
        <p:spPr>
          <a:xfrm>
            <a:off x="6894990" y="1633491"/>
            <a:ext cx="825624" cy="461636"/>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7BE1C30-78FF-C9FC-B461-1C22A37A7ACC}"/>
              </a:ext>
            </a:extLst>
          </p:cNvPr>
          <p:cNvSpPr/>
          <p:nvPr/>
        </p:nvSpPr>
        <p:spPr>
          <a:xfrm>
            <a:off x="6894990" y="3583221"/>
            <a:ext cx="825624" cy="461636"/>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DD2349D-1764-ED8A-45BB-91E3A72BB488}"/>
              </a:ext>
            </a:extLst>
          </p:cNvPr>
          <p:cNvSpPr/>
          <p:nvPr/>
        </p:nvSpPr>
        <p:spPr>
          <a:xfrm>
            <a:off x="3593472" y="4591430"/>
            <a:ext cx="860459" cy="461636"/>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3478EB5-6148-B68F-AF89-61693BF3EAA0}"/>
              </a:ext>
            </a:extLst>
          </p:cNvPr>
          <p:cNvSpPr/>
          <p:nvPr/>
        </p:nvSpPr>
        <p:spPr>
          <a:xfrm>
            <a:off x="3593472" y="2640386"/>
            <a:ext cx="860459" cy="461636"/>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1">
            <a:clrChange>
              <a:clrFrom>
                <a:srgbClr val="FFFFFF"/>
              </a:clrFrom>
              <a:clrTo>
                <a:srgbClr val="FFFFFF">
                  <a:alpha val="0"/>
                </a:srgbClr>
              </a:clrTo>
            </a:clrChange>
          </a:blip>
          <a:srcRect b="1495"/>
          <a:stretch/>
        </p:blipFill>
        <p:spPr>
          <a:xfrm>
            <a:off x="10202090" y="3509343"/>
            <a:ext cx="1807029" cy="2410835"/>
          </a:xfrm>
          <a:prstGeom prst="rect">
            <a:avLst/>
          </a:prstGeom>
        </p:spPr>
      </p:pic>
    </p:spTree>
    <p:extLst>
      <p:ext uri="{BB962C8B-B14F-4D97-AF65-F5344CB8AC3E}">
        <p14:creationId xmlns:p14="http://schemas.microsoft.com/office/powerpoint/2010/main" val="427269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2"/>
                                        </p:tgtEl>
                                      </p:cBhvr>
                                    </p:animEffect>
                                    <p:set>
                                      <p:cBhvr>
                                        <p:cTn id="12" dur="1" fill="hold">
                                          <p:stCondLst>
                                            <p:cond delay="499"/>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3"/>
                                        </p:tgtEl>
                                      </p:cBhvr>
                                    </p:animEffect>
                                    <p:set>
                                      <p:cBhvr>
                                        <p:cTn id="17" dur="1" fill="hold">
                                          <p:stCondLst>
                                            <p:cond delay="499"/>
                                          </p:stCondLst>
                                        </p:cTn>
                                        <p:tgtEl>
                                          <p:spTgt spid="5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54" grpId="0" animBg="1"/>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18D2D7-7205-610D-1F7C-16742E0812B3}"/>
              </a:ext>
            </a:extLst>
          </p:cNvPr>
          <p:cNvSpPr txBox="1"/>
          <p:nvPr/>
        </p:nvSpPr>
        <p:spPr>
          <a:xfrm>
            <a:off x="2073483" y="470974"/>
            <a:ext cx="5493748" cy="461665"/>
          </a:xfrm>
          <a:prstGeom prst="rect">
            <a:avLst/>
          </a:prstGeom>
          <a:noFill/>
        </p:spPr>
        <p:txBody>
          <a:bodyPr wrap="none" rtlCol="0">
            <a:spAutoFit/>
          </a:bodyPr>
          <a:lstStyle/>
          <a:p>
            <a:r>
              <a:rPr lang="en-GB" sz="2400"/>
              <a:t>Find the output for the function machines.</a:t>
            </a:r>
          </a:p>
        </p:txBody>
      </p:sp>
      <p:sp>
        <p:nvSpPr>
          <p:cNvPr id="54" name="TextBox 7">
            <a:extLst>
              <a:ext uri="{FF2B5EF4-FFF2-40B4-BE49-F238E27FC236}">
                <a16:creationId xmlns:a16="http://schemas.microsoft.com/office/drawing/2014/main" id="{722245D3-A921-80B7-A097-A054635234B5}"/>
              </a:ext>
            </a:extLst>
          </p:cNvPr>
          <p:cNvSpPr txBox="1"/>
          <p:nvPr/>
        </p:nvSpPr>
        <p:spPr>
          <a:xfrm>
            <a:off x="2180583" y="183038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55" name="TextBox 8">
            <a:extLst>
              <a:ext uri="{FF2B5EF4-FFF2-40B4-BE49-F238E27FC236}">
                <a16:creationId xmlns:a16="http://schemas.microsoft.com/office/drawing/2014/main" id="{F8FB7A1A-F53E-6463-84E3-66C4FF3C20E3}"/>
              </a:ext>
            </a:extLst>
          </p:cNvPr>
          <p:cNvSpPr txBox="1"/>
          <p:nvPr/>
        </p:nvSpPr>
        <p:spPr>
          <a:xfrm>
            <a:off x="4608513" y="1820412"/>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p:sp>
        <p:nvSpPr>
          <p:cNvPr id="56" name="Rectangle 55">
            <a:extLst>
              <a:ext uri="{FF2B5EF4-FFF2-40B4-BE49-F238E27FC236}">
                <a16:creationId xmlns:a16="http://schemas.microsoft.com/office/drawing/2014/main" id="{1C09AF80-E707-1571-B6EC-4DE26F1E7F7E}"/>
              </a:ext>
            </a:extLst>
          </p:cNvPr>
          <p:cNvSpPr>
            <a:spLocks/>
          </p:cNvSpPr>
          <p:nvPr/>
        </p:nvSpPr>
        <p:spPr>
          <a:xfrm>
            <a:off x="2267896" y="224268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11</a:t>
            </a:r>
          </a:p>
        </p:txBody>
      </p:sp>
      <p:sp>
        <p:nvSpPr>
          <p:cNvPr id="57" name="Rectangle 56">
            <a:extLst>
              <a:ext uri="{FF2B5EF4-FFF2-40B4-BE49-F238E27FC236}">
                <a16:creationId xmlns:a16="http://schemas.microsoft.com/office/drawing/2014/main" id="{AA47204B-3B7B-0028-64F9-3EB9C53B457F}"/>
              </a:ext>
            </a:extLst>
          </p:cNvPr>
          <p:cNvSpPr>
            <a:spLocks/>
          </p:cNvSpPr>
          <p:nvPr/>
        </p:nvSpPr>
        <p:spPr>
          <a:xfrm>
            <a:off x="4792746" y="224268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FF3D6B"/>
                </a:solidFill>
              </a:rPr>
              <a:t>17</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40B0C5AF-629F-11EE-ED4A-BF3C46D3049E}"/>
                  </a:ext>
                </a:extLst>
              </p:cNvPr>
              <p:cNvSpPr/>
              <p:nvPr/>
            </p:nvSpPr>
            <p:spPr>
              <a:xfrm>
                <a:off x="3530392" y="2242688"/>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58" name="Rectangle 57">
                <a:extLst>
                  <a:ext uri="{FF2B5EF4-FFF2-40B4-BE49-F238E27FC236}">
                    <a16:creationId xmlns:a16="http://schemas.microsoft.com/office/drawing/2014/main" id="{40B0C5AF-629F-11EE-ED4A-BF3C46D3049E}"/>
                  </a:ext>
                </a:extLst>
              </p:cNvPr>
              <p:cNvSpPr>
                <a:spLocks noRot="1" noChangeAspect="1" noMove="1" noResize="1" noEditPoints="1" noAdjustHandles="1" noChangeArrowheads="1" noChangeShapeType="1" noTextEdit="1"/>
              </p:cNvSpPr>
              <p:nvPr/>
            </p:nvSpPr>
            <p:spPr>
              <a:xfrm>
                <a:off x="3530392" y="2242688"/>
                <a:ext cx="712800" cy="712800"/>
              </a:xfrm>
              <a:prstGeom prst="rect">
                <a:avLst/>
              </a:prstGeom>
              <a:blipFill>
                <a:blip r:embed="rId2"/>
                <a:stretch>
                  <a:fillRect r="-5833"/>
                </a:stretch>
              </a:blipFill>
              <a:ln w="19050">
                <a:solidFill>
                  <a:schemeClr val="tx2"/>
                </a:solidFill>
              </a:ln>
            </p:spPr>
            <p:txBody>
              <a:bodyPr/>
              <a:lstStyle/>
              <a:p>
                <a:r>
                  <a:rPr lang="en-GB">
                    <a:noFill/>
                  </a:rPr>
                  <a:t> </a:t>
                </a:r>
              </a:p>
            </p:txBody>
          </p:sp>
        </mc:Fallback>
      </mc:AlternateContent>
      <p:sp>
        <p:nvSpPr>
          <p:cNvPr id="63" name="TextBox 7">
            <a:extLst>
              <a:ext uri="{FF2B5EF4-FFF2-40B4-BE49-F238E27FC236}">
                <a16:creationId xmlns:a16="http://schemas.microsoft.com/office/drawing/2014/main" id="{75D5BA2E-9944-A6D6-C9B4-69C03CA0C3AE}"/>
              </a:ext>
            </a:extLst>
          </p:cNvPr>
          <p:cNvSpPr txBox="1"/>
          <p:nvPr/>
        </p:nvSpPr>
        <p:spPr>
          <a:xfrm>
            <a:off x="2180583" y="3863008"/>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64" name="TextBox 8">
            <a:extLst>
              <a:ext uri="{FF2B5EF4-FFF2-40B4-BE49-F238E27FC236}">
                <a16:creationId xmlns:a16="http://schemas.microsoft.com/office/drawing/2014/main" id="{5DBD5A20-AB24-31F8-9A71-3AE32BD44D8D}"/>
              </a:ext>
            </a:extLst>
          </p:cNvPr>
          <p:cNvSpPr txBox="1"/>
          <p:nvPr/>
        </p:nvSpPr>
        <p:spPr>
          <a:xfrm>
            <a:off x="4608513" y="3863008"/>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p:sp>
        <p:nvSpPr>
          <p:cNvPr id="65" name="Rectangle 64">
            <a:extLst>
              <a:ext uri="{FF2B5EF4-FFF2-40B4-BE49-F238E27FC236}">
                <a16:creationId xmlns:a16="http://schemas.microsoft.com/office/drawing/2014/main" id="{2AF0F1B1-DE3B-2527-6203-ED148FA5219A}"/>
              </a:ext>
            </a:extLst>
          </p:cNvPr>
          <p:cNvSpPr>
            <a:spLocks/>
          </p:cNvSpPr>
          <p:nvPr/>
        </p:nvSpPr>
        <p:spPr>
          <a:xfrm>
            <a:off x="2267896" y="4275313"/>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40</a:t>
            </a:r>
          </a:p>
        </p:txBody>
      </p:sp>
      <p:sp>
        <p:nvSpPr>
          <p:cNvPr id="66" name="Rectangle 65">
            <a:extLst>
              <a:ext uri="{FF2B5EF4-FFF2-40B4-BE49-F238E27FC236}">
                <a16:creationId xmlns:a16="http://schemas.microsoft.com/office/drawing/2014/main" id="{DCDC121D-3942-BE67-897B-73B3C84408EF}"/>
              </a:ext>
            </a:extLst>
          </p:cNvPr>
          <p:cNvSpPr>
            <a:spLocks/>
          </p:cNvSpPr>
          <p:nvPr/>
        </p:nvSpPr>
        <p:spPr>
          <a:xfrm>
            <a:off x="4792746" y="4275313"/>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36</a:t>
            </a: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046349F8-AFED-6C22-2F0E-3F9850A3FA2E}"/>
                  </a:ext>
                </a:extLst>
              </p:cNvPr>
              <p:cNvSpPr/>
              <p:nvPr/>
            </p:nvSpPr>
            <p:spPr>
              <a:xfrm>
                <a:off x="3530392" y="4275313"/>
                <a:ext cx="712800" cy="712800"/>
              </a:xfrm>
              <a:prstGeom prst="rect">
                <a:avLst/>
              </a:prstGeom>
              <a:solidFill>
                <a:schemeClr val="accent6">
                  <a:lumMod val="40000"/>
                  <a:lumOff val="6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67" name="Rectangle 66">
                <a:extLst>
                  <a:ext uri="{FF2B5EF4-FFF2-40B4-BE49-F238E27FC236}">
                    <a16:creationId xmlns:a16="http://schemas.microsoft.com/office/drawing/2014/main" id="{046349F8-AFED-6C22-2F0E-3F9850A3FA2E}"/>
                  </a:ext>
                </a:extLst>
              </p:cNvPr>
              <p:cNvSpPr>
                <a:spLocks noRot="1" noChangeAspect="1" noMove="1" noResize="1" noEditPoints="1" noAdjustHandles="1" noChangeArrowheads="1" noChangeShapeType="1" noTextEdit="1"/>
              </p:cNvSpPr>
              <p:nvPr/>
            </p:nvSpPr>
            <p:spPr>
              <a:xfrm>
                <a:off x="3530392" y="4275313"/>
                <a:ext cx="712800" cy="712800"/>
              </a:xfrm>
              <a:prstGeom prst="rect">
                <a:avLst/>
              </a:prstGeom>
              <a:blipFill>
                <a:blip r:embed="rId3"/>
                <a:stretch>
                  <a:fillRect r="-5833"/>
                </a:stretch>
              </a:blipFill>
              <a:ln w="19050">
                <a:solidFill>
                  <a:schemeClr val="tx2"/>
                </a:solidFill>
              </a:ln>
            </p:spPr>
            <p:txBody>
              <a:bodyPr/>
              <a:lstStyle/>
              <a:p>
                <a:r>
                  <a:rPr lang="en-GB">
                    <a:noFill/>
                  </a:rPr>
                  <a:t> </a:t>
                </a:r>
              </a:p>
            </p:txBody>
          </p:sp>
        </mc:Fallback>
      </mc:AlternateContent>
      <p:sp>
        <p:nvSpPr>
          <p:cNvPr id="69" name="Rectangle 68">
            <a:extLst>
              <a:ext uri="{FF2B5EF4-FFF2-40B4-BE49-F238E27FC236}">
                <a16:creationId xmlns:a16="http://schemas.microsoft.com/office/drawing/2014/main" id="{D5D549CD-DAD8-7235-2AFF-508940A3D1C1}"/>
              </a:ext>
            </a:extLst>
          </p:cNvPr>
          <p:cNvSpPr/>
          <p:nvPr/>
        </p:nvSpPr>
        <p:spPr>
          <a:xfrm>
            <a:off x="4965053" y="2474155"/>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E580D3BD-D6AB-FBEE-1E6C-8FC89F7060E4}"/>
              </a:ext>
            </a:extLst>
          </p:cNvPr>
          <p:cNvSpPr/>
          <p:nvPr/>
        </p:nvSpPr>
        <p:spPr>
          <a:xfrm>
            <a:off x="4892804" y="4447767"/>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
            <a:extLst>
              <a:ext uri="{FF2B5EF4-FFF2-40B4-BE49-F238E27FC236}">
                <a16:creationId xmlns:a16="http://schemas.microsoft.com/office/drawing/2014/main" id="{3D4A836E-FFF4-8124-910D-451DB3BDAAF1}"/>
              </a:ext>
            </a:extLst>
          </p:cNvPr>
          <p:cNvSpPr txBox="1"/>
          <p:nvPr/>
        </p:nvSpPr>
        <p:spPr>
          <a:xfrm>
            <a:off x="6098216" y="1830383"/>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75" name="TextBox 8">
            <a:extLst>
              <a:ext uri="{FF2B5EF4-FFF2-40B4-BE49-F238E27FC236}">
                <a16:creationId xmlns:a16="http://schemas.microsoft.com/office/drawing/2014/main" id="{41EE07DD-D13D-1B80-1BAD-975CDB2CF405}"/>
              </a:ext>
            </a:extLst>
          </p:cNvPr>
          <p:cNvSpPr txBox="1"/>
          <p:nvPr/>
        </p:nvSpPr>
        <p:spPr>
          <a:xfrm>
            <a:off x="8486476" y="1830383"/>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p:sp>
        <p:nvSpPr>
          <p:cNvPr id="76" name="Rectangle 75">
            <a:extLst>
              <a:ext uri="{FF2B5EF4-FFF2-40B4-BE49-F238E27FC236}">
                <a16:creationId xmlns:a16="http://schemas.microsoft.com/office/drawing/2014/main" id="{EE3B9F36-3CAF-13D2-8B0A-0C9A9C389E82}"/>
              </a:ext>
            </a:extLst>
          </p:cNvPr>
          <p:cNvSpPr>
            <a:spLocks/>
          </p:cNvSpPr>
          <p:nvPr/>
        </p:nvSpPr>
        <p:spPr>
          <a:xfrm>
            <a:off x="6185529" y="224268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7</a:t>
            </a:r>
          </a:p>
        </p:txBody>
      </p:sp>
      <p:sp>
        <p:nvSpPr>
          <p:cNvPr id="77" name="Rectangle 76">
            <a:extLst>
              <a:ext uri="{FF2B5EF4-FFF2-40B4-BE49-F238E27FC236}">
                <a16:creationId xmlns:a16="http://schemas.microsoft.com/office/drawing/2014/main" id="{3FAF6316-02CD-84F9-5008-35BBF7000609}"/>
              </a:ext>
            </a:extLst>
          </p:cNvPr>
          <p:cNvSpPr>
            <a:spLocks/>
          </p:cNvSpPr>
          <p:nvPr/>
        </p:nvSpPr>
        <p:spPr>
          <a:xfrm>
            <a:off x="8697479" y="2242688"/>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FF3D6B"/>
                </a:solidFill>
              </a:rPr>
              <a:t>21</a:t>
            </a:r>
          </a:p>
        </p:txBody>
      </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EAF3EF2C-AD0C-4536-BD4F-15C74B0FD727}"/>
                  </a:ext>
                </a:extLst>
              </p:cNvPr>
              <p:cNvSpPr/>
              <p:nvPr/>
            </p:nvSpPr>
            <p:spPr>
              <a:xfrm>
                <a:off x="7438329" y="2242688"/>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78" name="Rectangle 77">
                <a:extLst>
                  <a:ext uri="{FF2B5EF4-FFF2-40B4-BE49-F238E27FC236}">
                    <a16:creationId xmlns:a16="http://schemas.microsoft.com/office/drawing/2014/main" id="{EAF3EF2C-AD0C-4536-BD4F-15C74B0FD727}"/>
                  </a:ext>
                </a:extLst>
              </p:cNvPr>
              <p:cNvSpPr>
                <a:spLocks noRot="1" noChangeAspect="1" noMove="1" noResize="1" noEditPoints="1" noAdjustHandles="1" noChangeArrowheads="1" noChangeShapeType="1" noTextEdit="1"/>
              </p:cNvSpPr>
              <p:nvPr/>
            </p:nvSpPr>
            <p:spPr>
              <a:xfrm>
                <a:off x="7438329" y="2242688"/>
                <a:ext cx="712800" cy="712800"/>
              </a:xfrm>
              <a:prstGeom prst="rect">
                <a:avLst/>
              </a:prstGeom>
              <a:blipFill>
                <a:blip r:embed="rId4"/>
                <a:stretch>
                  <a:fillRect r="-5000"/>
                </a:stretch>
              </a:blipFill>
              <a:ln w="19050">
                <a:solidFill>
                  <a:schemeClr val="tx2"/>
                </a:solidFill>
              </a:ln>
            </p:spPr>
            <p:txBody>
              <a:bodyPr/>
              <a:lstStyle/>
              <a:p>
                <a:r>
                  <a:rPr lang="en-GB">
                    <a:noFill/>
                  </a:rPr>
                  <a:t> </a:t>
                </a:r>
              </a:p>
            </p:txBody>
          </p:sp>
        </mc:Fallback>
      </mc:AlternateContent>
      <p:sp>
        <p:nvSpPr>
          <p:cNvPr id="82" name="TextBox 7">
            <a:extLst>
              <a:ext uri="{FF2B5EF4-FFF2-40B4-BE49-F238E27FC236}">
                <a16:creationId xmlns:a16="http://schemas.microsoft.com/office/drawing/2014/main" id="{4E6E8030-B615-3D3D-28DA-F5C338713C37}"/>
              </a:ext>
            </a:extLst>
          </p:cNvPr>
          <p:cNvSpPr txBox="1"/>
          <p:nvPr/>
        </p:nvSpPr>
        <p:spPr>
          <a:xfrm>
            <a:off x="6098216" y="3863008"/>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83" name="TextBox 8">
            <a:extLst>
              <a:ext uri="{FF2B5EF4-FFF2-40B4-BE49-F238E27FC236}">
                <a16:creationId xmlns:a16="http://schemas.microsoft.com/office/drawing/2014/main" id="{683DF087-5D04-23EE-288C-F170BCE97407}"/>
              </a:ext>
            </a:extLst>
          </p:cNvPr>
          <p:cNvSpPr txBox="1"/>
          <p:nvPr/>
        </p:nvSpPr>
        <p:spPr>
          <a:xfrm>
            <a:off x="8499856" y="3863008"/>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p:sp>
        <p:nvSpPr>
          <p:cNvPr id="84" name="Rectangle 83">
            <a:extLst>
              <a:ext uri="{FF2B5EF4-FFF2-40B4-BE49-F238E27FC236}">
                <a16:creationId xmlns:a16="http://schemas.microsoft.com/office/drawing/2014/main" id="{8B0A9422-246F-29A6-4EBA-FA2F85BC92D4}"/>
              </a:ext>
            </a:extLst>
          </p:cNvPr>
          <p:cNvSpPr>
            <a:spLocks/>
          </p:cNvSpPr>
          <p:nvPr/>
        </p:nvSpPr>
        <p:spPr>
          <a:xfrm>
            <a:off x="6185529" y="4275313"/>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80</a:t>
            </a:r>
          </a:p>
        </p:txBody>
      </p:sp>
      <p:sp>
        <p:nvSpPr>
          <p:cNvPr id="85" name="Rectangle 84">
            <a:extLst>
              <a:ext uri="{FF2B5EF4-FFF2-40B4-BE49-F238E27FC236}">
                <a16:creationId xmlns:a16="http://schemas.microsoft.com/office/drawing/2014/main" id="{0C191D38-CA89-00A5-D6B4-ED071BB031B8}"/>
              </a:ext>
            </a:extLst>
          </p:cNvPr>
          <p:cNvSpPr>
            <a:spLocks/>
          </p:cNvSpPr>
          <p:nvPr/>
        </p:nvSpPr>
        <p:spPr>
          <a:xfrm>
            <a:off x="8697479" y="4275313"/>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FF3D6B"/>
                </a:solidFill>
              </a:rPr>
              <a:t>10</a:t>
            </a:r>
          </a:p>
        </p:txBody>
      </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0666F3E0-24BC-71B0-D5D0-74EF22F3FE51}"/>
                  </a:ext>
                </a:extLst>
              </p:cNvPr>
              <p:cNvSpPr/>
              <p:nvPr/>
            </p:nvSpPr>
            <p:spPr>
              <a:xfrm>
                <a:off x="7438329" y="4275313"/>
                <a:ext cx="7128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a:solidFill>
                      <a:schemeClr val="tx1"/>
                    </a:solidFill>
                  </a:rPr>
                  <a:t> 8</a:t>
                </a:r>
              </a:p>
            </p:txBody>
          </p:sp>
        </mc:Choice>
        <mc:Fallback xmlns="">
          <p:sp>
            <p:nvSpPr>
              <p:cNvPr id="86" name="Rectangle 85">
                <a:extLst>
                  <a:ext uri="{FF2B5EF4-FFF2-40B4-BE49-F238E27FC236}">
                    <a16:creationId xmlns:a16="http://schemas.microsoft.com/office/drawing/2014/main" id="{0666F3E0-24BC-71B0-D5D0-74EF22F3FE51}"/>
                  </a:ext>
                </a:extLst>
              </p:cNvPr>
              <p:cNvSpPr>
                <a:spLocks noRot="1" noChangeAspect="1" noMove="1" noResize="1" noEditPoints="1" noAdjustHandles="1" noChangeArrowheads="1" noChangeShapeType="1" noTextEdit="1"/>
              </p:cNvSpPr>
              <p:nvPr/>
            </p:nvSpPr>
            <p:spPr>
              <a:xfrm>
                <a:off x="7438329" y="4275313"/>
                <a:ext cx="712800" cy="712800"/>
              </a:xfrm>
              <a:prstGeom prst="rect">
                <a:avLst/>
              </a:prstGeom>
              <a:blipFill>
                <a:blip r:embed="rId5"/>
                <a:stretch>
                  <a:fillRect r="-5833"/>
                </a:stretch>
              </a:blipFill>
              <a:ln w="19050">
                <a:solidFill>
                  <a:schemeClr val="tx2"/>
                </a:solidFill>
              </a:ln>
            </p:spPr>
            <p:txBody>
              <a:bodyPr/>
              <a:lstStyle/>
              <a:p>
                <a:r>
                  <a:rPr lang="en-GB">
                    <a:noFill/>
                  </a:rPr>
                  <a:t> </a:t>
                </a:r>
              </a:p>
            </p:txBody>
          </p:sp>
        </mc:Fallback>
      </mc:AlternateContent>
      <p:sp>
        <p:nvSpPr>
          <p:cNvPr id="87" name="Rectangle 86">
            <a:extLst>
              <a:ext uri="{FF2B5EF4-FFF2-40B4-BE49-F238E27FC236}">
                <a16:creationId xmlns:a16="http://schemas.microsoft.com/office/drawing/2014/main" id="{AE4FAD42-8113-1216-9A73-C16C7A6AA9F8}"/>
              </a:ext>
            </a:extLst>
          </p:cNvPr>
          <p:cNvSpPr/>
          <p:nvPr/>
        </p:nvSpPr>
        <p:spPr>
          <a:xfrm>
            <a:off x="8804746" y="2377658"/>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0417B82C-60BA-C6A5-40BA-FDCA825D9A3A}"/>
              </a:ext>
            </a:extLst>
          </p:cNvPr>
          <p:cNvSpPr/>
          <p:nvPr/>
        </p:nvSpPr>
        <p:spPr>
          <a:xfrm>
            <a:off x="8804746" y="4383197"/>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6AEC339B-9CDB-961A-425B-746098BA562E}"/>
              </a:ext>
            </a:extLst>
          </p:cNvPr>
          <p:cNvSpPr txBox="1"/>
          <p:nvPr/>
        </p:nvSpPr>
        <p:spPr>
          <a:xfrm>
            <a:off x="1625585" y="2329491"/>
            <a:ext cx="648001" cy="461665"/>
          </a:xfrm>
          <a:prstGeom prst="rect">
            <a:avLst/>
          </a:prstGeom>
          <a:noFill/>
        </p:spPr>
        <p:txBody>
          <a:bodyPr wrap="square" rtlCol="0">
            <a:spAutoFit/>
          </a:bodyPr>
          <a:lstStyle/>
          <a:p>
            <a:pPr algn="r"/>
            <a:r>
              <a:rPr lang="en-GB" sz="2400"/>
              <a:t>a)</a:t>
            </a:r>
          </a:p>
        </p:txBody>
      </p:sp>
      <p:sp>
        <p:nvSpPr>
          <p:cNvPr id="90" name="TextBox 89">
            <a:extLst>
              <a:ext uri="{FF2B5EF4-FFF2-40B4-BE49-F238E27FC236}">
                <a16:creationId xmlns:a16="http://schemas.microsoft.com/office/drawing/2014/main" id="{AC2AAB7F-449A-0742-7376-0A488579E352}"/>
              </a:ext>
            </a:extLst>
          </p:cNvPr>
          <p:cNvSpPr txBox="1"/>
          <p:nvPr/>
        </p:nvSpPr>
        <p:spPr>
          <a:xfrm>
            <a:off x="1625585" y="4346414"/>
            <a:ext cx="648001" cy="461665"/>
          </a:xfrm>
          <a:prstGeom prst="rect">
            <a:avLst/>
          </a:prstGeom>
          <a:noFill/>
        </p:spPr>
        <p:txBody>
          <a:bodyPr wrap="square" rtlCol="0">
            <a:spAutoFit/>
          </a:bodyPr>
          <a:lstStyle/>
          <a:p>
            <a:pPr algn="r"/>
            <a:r>
              <a:rPr lang="en-GB" sz="2400"/>
              <a:t>b)</a:t>
            </a:r>
          </a:p>
        </p:txBody>
      </p:sp>
      <p:sp>
        <p:nvSpPr>
          <p:cNvPr id="91" name="TextBox 90">
            <a:extLst>
              <a:ext uri="{FF2B5EF4-FFF2-40B4-BE49-F238E27FC236}">
                <a16:creationId xmlns:a16="http://schemas.microsoft.com/office/drawing/2014/main" id="{10761D11-A36F-7CF1-450B-7AC888A38774}"/>
              </a:ext>
            </a:extLst>
          </p:cNvPr>
          <p:cNvSpPr txBox="1"/>
          <p:nvPr/>
        </p:nvSpPr>
        <p:spPr>
          <a:xfrm>
            <a:off x="5540815" y="2329491"/>
            <a:ext cx="648001" cy="461665"/>
          </a:xfrm>
          <a:prstGeom prst="rect">
            <a:avLst/>
          </a:prstGeom>
          <a:noFill/>
        </p:spPr>
        <p:txBody>
          <a:bodyPr wrap="square" rtlCol="0">
            <a:spAutoFit/>
          </a:bodyPr>
          <a:lstStyle/>
          <a:p>
            <a:pPr algn="r"/>
            <a:r>
              <a:rPr lang="en-GB" sz="2400"/>
              <a:t>c)</a:t>
            </a:r>
          </a:p>
        </p:txBody>
      </p:sp>
      <p:sp>
        <p:nvSpPr>
          <p:cNvPr id="92" name="TextBox 91">
            <a:extLst>
              <a:ext uri="{FF2B5EF4-FFF2-40B4-BE49-F238E27FC236}">
                <a16:creationId xmlns:a16="http://schemas.microsoft.com/office/drawing/2014/main" id="{B600EA63-D409-5530-A098-2E0EBBF69590}"/>
              </a:ext>
            </a:extLst>
          </p:cNvPr>
          <p:cNvSpPr txBox="1"/>
          <p:nvPr/>
        </p:nvSpPr>
        <p:spPr>
          <a:xfrm>
            <a:off x="5540815" y="4346414"/>
            <a:ext cx="648001" cy="461665"/>
          </a:xfrm>
          <a:prstGeom prst="rect">
            <a:avLst/>
          </a:prstGeom>
          <a:noFill/>
        </p:spPr>
        <p:txBody>
          <a:bodyPr wrap="square" rtlCol="0">
            <a:spAutoFit/>
          </a:bodyPr>
          <a:lstStyle/>
          <a:p>
            <a:pPr algn="r"/>
            <a:r>
              <a:rPr lang="en-GB" sz="2400"/>
              <a:t>d)</a:t>
            </a:r>
          </a:p>
        </p:txBody>
      </p:sp>
      <p:cxnSp>
        <p:nvCxnSpPr>
          <p:cNvPr id="6" name="Straight Arrow Connector 5">
            <a:extLst>
              <a:ext uri="{FF2B5EF4-FFF2-40B4-BE49-F238E27FC236}">
                <a16:creationId xmlns:a16="http://schemas.microsoft.com/office/drawing/2014/main" id="{E4AD8A36-14E1-9864-77D5-70498CD9EA2C}"/>
              </a:ext>
            </a:extLst>
          </p:cNvPr>
          <p:cNvCxnSpPr>
            <a:cxnSpLocks/>
          </p:cNvCxnSpPr>
          <p:nvPr/>
        </p:nvCxnSpPr>
        <p:spPr>
          <a:xfrm>
            <a:off x="2980696" y="2600518"/>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AEA25CB-45AF-F9D5-6AA0-F4BA083A6373}"/>
              </a:ext>
            </a:extLst>
          </p:cNvPr>
          <p:cNvCxnSpPr>
            <a:cxnSpLocks/>
          </p:cNvCxnSpPr>
          <p:nvPr/>
        </p:nvCxnSpPr>
        <p:spPr>
          <a:xfrm>
            <a:off x="4243192" y="2608121"/>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DB21F9-D5CB-122F-3DF5-1BD8EF4E9E16}"/>
              </a:ext>
            </a:extLst>
          </p:cNvPr>
          <p:cNvCxnSpPr>
            <a:cxnSpLocks/>
          </p:cNvCxnSpPr>
          <p:nvPr/>
        </p:nvCxnSpPr>
        <p:spPr>
          <a:xfrm>
            <a:off x="4243192" y="4626793"/>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6056B29-07EE-9854-F0F3-0B54FFCD87C9}"/>
              </a:ext>
            </a:extLst>
          </p:cNvPr>
          <p:cNvCxnSpPr>
            <a:cxnSpLocks/>
          </p:cNvCxnSpPr>
          <p:nvPr/>
        </p:nvCxnSpPr>
        <p:spPr>
          <a:xfrm>
            <a:off x="2980696" y="4626793"/>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E9ABD9-0481-444E-7324-8F4507D3E5BE}"/>
              </a:ext>
            </a:extLst>
          </p:cNvPr>
          <p:cNvCxnSpPr>
            <a:cxnSpLocks/>
          </p:cNvCxnSpPr>
          <p:nvPr/>
        </p:nvCxnSpPr>
        <p:spPr>
          <a:xfrm>
            <a:off x="6898329" y="2600518"/>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F1703C-211A-ABED-C559-49927170C430}"/>
              </a:ext>
            </a:extLst>
          </p:cNvPr>
          <p:cNvCxnSpPr>
            <a:cxnSpLocks/>
          </p:cNvCxnSpPr>
          <p:nvPr/>
        </p:nvCxnSpPr>
        <p:spPr>
          <a:xfrm>
            <a:off x="6898329" y="4626793"/>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44CEAA4-7B9D-3EAD-0B4F-A67904883E19}"/>
              </a:ext>
            </a:extLst>
          </p:cNvPr>
          <p:cNvCxnSpPr>
            <a:cxnSpLocks/>
          </p:cNvCxnSpPr>
          <p:nvPr/>
        </p:nvCxnSpPr>
        <p:spPr>
          <a:xfrm>
            <a:off x="8151129" y="2600518"/>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6C27B6-5E02-94D5-AA0C-38D4D74B20EB}"/>
              </a:ext>
            </a:extLst>
          </p:cNvPr>
          <p:cNvCxnSpPr>
            <a:cxnSpLocks/>
          </p:cNvCxnSpPr>
          <p:nvPr/>
        </p:nvCxnSpPr>
        <p:spPr>
          <a:xfrm>
            <a:off x="8151129" y="4626793"/>
            <a:ext cx="540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5104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0"/>
                                        </p:tgtEl>
                                      </p:cBhvr>
                                    </p:animEffect>
                                    <p:set>
                                      <p:cBhvr>
                                        <p:cTn id="12" dur="1" fill="hold">
                                          <p:stCondLst>
                                            <p:cond delay="499"/>
                                          </p:stCondLst>
                                        </p:cTn>
                                        <p:tgtEl>
                                          <p:spTgt spid="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7"/>
                                        </p:tgtEl>
                                      </p:cBhvr>
                                    </p:animEffect>
                                    <p:set>
                                      <p:cBhvr>
                                        <p:cTn id="17" dur="1" fill="hold">
                                          <p:stCondLst>
                                            <p:cond delay="499"/>
                                          </p:stCondLst>
                                        </p:cTn>
                                        <p:tgtEl>
                                          <p:spTgt spid="8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8"/>
                                        </p:tgtEl>
                                      </p:cBhvr>
                                    </p:animEffect>
                                    <p:set>
                                      <p:cBhvr>
                                        <p:cTn id="22"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87"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B99AB30A-E122-60AF-A82A-A3BCF3D10AF9}"/>
              </a:ext>
            </a:extLst>
          </p:cNvPr>
          <p:cNvCxnSpPr>
            <a:cxnSpLocks/>
          </p:cNvCxnSpPr>
          <p:nvPr/>
        </p:nvCxnSpPr>
        <p:spPr>
          <a:xfrm>
            <a:off x="5021283" y="1539471"/>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444017-5953-6CF8-B650-4CC19ADDBE9B}"/>
              </a:ext>
            </a:extLst>
          </p:cNvPr>
          <p:cNvCxnSpPr>
            <a:cxnSpLocks/>
          </p:cNvCxnSpPr>
          <p:nvPr/>
        </p:nvCxnSpPr>
        <p:spPr>
          <a:xfrm>
            <a:off x="6490615" y="1539471"/>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60F2F41-3D30-3EAF-E07D-849B25D65DAF}"/>
              </a:ext>
            </a:extLst>
          </p:cNvPr>
          <p:cNvCxnSpPr>
            <a:cxnSpLocks/>
          </p:cNvCxnSpPr>
          <p:nvPr/>
        </p:nvCxnSpPr>
        <p:spPr>
          <a:xfrm>
            <a:off x="5021283" y="290154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A5F058-DAF3-5FD8-8CF2-919F65E7588A}"/>
              </a:ext>
            </a:extLst>
          </p:cNvPr>
          <p:cNvCxnSpPr>
            <a:cxnSpLocks/>
          </p:cNvCxnSpPr>
          <p:nvPr/>
        </p:nvCxnSpPr>
        <p:spPr>
          <a:xfrm>
            <a:off x="6490615" y="290154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FCBA286-AADF-970C-12C6-5600A5A7541C}"/>
              </a:ext>
            </a:extLst>
          </p:cNvPr>
          <p:cNvCxnSpPr>
            <a:cxnSpLocks/>
          </p:cNvCxnSpPr>
          <p:nvPr/>
        </p:nvCxnSpPr>
        <p:spPr>
          <a:xfrm>
            <a:off x="5021283" y="427314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D8186E7-9229-FD35-7A7F-1AEFB1A734BB}"/>
              </a:ext>
            </a:extLst>
          </p:cNvPr>
          <p:cNvCxnSpPr>
            <a:cxnSpLocks/>
          </p:cNvCxnSpPr>
          <p:nvPr/>
        </p:nvCxnSpPr>
        <p:spPr>
          <a:xfrm>
            <a:off x="6490615" y="427314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9693DF-205B-D0AA-D74A-4C9E27A00263}"/>
              </a:ext>
            </a:extLst>
          </p:cNvPr>
          <p:cNvCxnSpPr>
            <a:cxnSpLocks/>
          </p:cNvCxnSpPr>
          <p:nvPr/>
        </p:nvCxnSpPr>
        <p:spPr>
          <a:xfrm>
            <a:off x="5021283" y="5635221"/>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CFCEDE-20DF-E251-DF06-EAE5859D56EF}"/>
              </a:ext>
            </a:extLst>
          </p:cNvPr>
          <p:cNvCxnSpPr>
            <a:cxnSpLocks/>
          </p:cNvCxnSpPr>
          <p:nvPr/>
        </p:nvCxnSpPr>
        <p:spPr>
          <a:xfrm>
            <a:off x="6490615" y="5635221"/>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9413D717-573B-C161-D244-E5B6310DC001}"/>
              </a:ext>
            </a:extLst>
          </p:cNvPr>
          <p:cNvSpPr txBox="1"/>
          <p:nvPr/>
        </p:nvSpPr>
        <p:spPr>
          <a:xfrm>
            <a:off x="4219596" y="770766"/>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6" name="TextBox 8">
            <a:extLst>
              <a:ext uri="{FF2B5EF4-FFF2-40B4-BE49-F238E27FC236}">
                <a16:creationId xmlns:a16="http://schemas.microsoft.com/office/drawing/2014/main" id="{9F017342-A16D-9480-AB7A-B46BBC32355B}"/>
              </a:ext>
            </a:extLst>
          </p:cNvPr>
          <p:cNvSpPr txBox="1"/>
          <p:nvPr/>
        </p:nvSpPr>
        <p:spPr>
          <a:xfrm>
            <a:off x="7249169" y="770766"/>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ED0F8179-FE41-38E2-EDCD-22C24C9E69EC}"/>
                  </a:ext>
                </a:extLst>
              </p:cNvPr>
              <p:cNvSpPr>
                <a:spLocks/>
              </p:cNvSpPr>
              <p:nvPr/>
            </p:nvSpPr>
            <p:spPr>
              <a:xfrm>
                <a:off x="4306909" y="1183071"/>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p:sp>
            <p:nvSpPr>
              <p:cNvPr id="7" name="Rectangle 6">
                <a:extLst>
                  <a:ext uri="{FF2B5EF4-FFF2-40B4-BE49-F238E27FC236}">
                    <a16:creationId xmlns:a16="http://schemas.microsoft.com/office/drawing/2014/main" id="{ED0F8179-FE41-38E2-EDCD-22C24C9E69EC}"/>
                  </a:ext>
                </a:extLst>
              </p:cNvPr>
              <p:cNvSpPr>
                <a:spLocks noRot="1" noChangeAspect="1" noMove="1" noResize="1" noEditPoints="1" noAdjustHandles="1" noChangeArrowheads="1" noChangeShapeType="1" noTextEdit="1"/>
              </p:cNvSpPr>
              <p:nvPr/>
            </p:nvSpPr>
            <p:spPr>
              <a:xfrm>
                <a:off x="4306909" y="1183071"/>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E9B23096-5661-6401-9D69-5CA7B431A5D7}"/>
                  </a:ext>
                </a:extLst>
              </p:cNvPr>
              <p:cNvSpPr>
                <a:spLocks/>
              </p:cNvSpPr>
              <p:nvPr/>
            </p:nvSpPr>
            <p:spPr>
              <a:xfrm>
                <a:off x="7248724" y="1183071"/>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dirty="0">
                        <a:solidFill>
                          <a:srgbClr val="FF3D6B"/>
                        </a:solidFill>
                        <a:latin typeface="Cambria Math" panose="02040503050406030204" pitchFamily="18" charset="0"/>
                      </a:rPr>
                      <m:t>𝑛</m:t>
                    </m:r>
                    <m:r>
                      <a:rPr lang="en-GB" sz="2400" i="1" dirty="0">
                        <a:solidFill>
                          <a:srgbClr val="FF3D6B"/>
                        </a:solidFill>
                        <a:latin typeface="Cambria Math" panose="02040503050406030204" pitchFamily="18" charset="0"/>
                      </a:rPr>
                      <m:t>+</m:t>
                    </m:r>
                  </m:oMath>
                </a14:m>
                <a:r>
                  <a:rPr lang="en-GB" sz="2400" dirty="0">
                    <a:solidFill>
                      <a:srgbClr val="FF3D6B"/>
                    </a:solidFill>
                  </a:rPr>
                  <a:t> 2</a:t>
                </a:r>
              </a:p>
            </p:txBody>
          </p:sp>
        </mc:Choice>
        <mc:Fallback>
          <p:sp>
            <p:nvSpPr>
              <p:cNvPr id="8" name="Rectangle 7">
                <a:extLst>
                  <a:ext uri="{FF2B5EF4-FFF2-40B4-BE49-F238E27FC236}">
                    <a16:creationId xmlns:a16="http://schemas.microsoft.com/office/drawing/2014/main" id="{E9B23096-5661-6401-9D69-5CA7B431A5D7}"/>
                  </a:ext>
                </a:extLst>
              </p:cNvPr>
              <p:cNvSpPr>
                <a:spLocks noRot="1" noChangeAspect="1" noMove="1" noResize="1" noEditPoints="1" noAdjustHandles="1" noChangeArrowheads="1" noChangeShapeType="1" noTextEdit="1"/>
              </p:cNvSpPr>
              <p:nvPr/>
            </p:nvSpPr>
            <p:spPr>
              <a:xfrm>
                <a:off x="7248724" y="1183071"/>
                <a:ext cx="10800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BE36346F-61F1-5A66-D665-8138DF3E79E2}"/>
                  </a:ext>
                </a:extLst>
              </p:cNvPr>
              <p:cNvSpPr/>
              <p:nvPr/>
            </p:nvSpPr>
            <p:spPr>
              <a:xfrm>
                <a:off x="5777814" y="1183071"/>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9" name="Rectangle 8">
                <a:extLst>
                  <a:ext uri="{FF2B5EF4-FFF2-40B4-BE49-F238E27FC236}">
                    <a16:creationId xmlns:a16="http://schemas.microsoft.com/office/drawing/2014/main" id="{BE36346F-61F1-5A66-D665-8138DF3E79E2}"/>
                  </a:ext>
                </a:extLst>
              </p:cNvPr>
              <p:cNvSpPr>
                <a:spLocks noRot="1" noChangeAspect="1" noMove="1" noResize="1" noEditPoints="1" noAdjustHandles="1" noChangeArrowheads="1" noChangeShapeType="1" noTextEdit="1"/>
              </p:cNvSpPr>
              <p:nvPr/>
            </p:nvSpPr>
            <p:spPr>
              <a:xfrm>
                <a:off x="5777814" y="1183071"/>
                <a:ext cx="712800" cy="712800"/>
              </a:xfrm>
              <a:prstGeom prst="rect">
                <a:avLst/>
              </a:prstGeom>
              <a:blipFill>
                <a:blip r:embed="rId4"/>
                <a:stretch>
                  <a:fillRect r="-5000"/>
                </a:stretch>
              </a:blipFill>
              <a:ln w="19050">
                <a:solidFill>
                  <a:schemeClr val="tx2"/>
                </a:solidFill>
              </a:ln>
            </p:spPr>
            <p:txBody>
              <a:bodyPr/>
              <a:lstStyle/>
              <a:p>
                <a:r>
                  <a:rPr lang="en-GB">
                    <a:noFill/>
                  </a:rPr>
                  <a:t> </a:t>
                </a:r>
              </a:p>
            </p:txBody>
          </p:sp>
        </mc:Fallback>
      </mc:AlternateContent>
      <p:sp>
        <p:nvSpPr>
          <p:cNvPr id="10" name="Rectangle 9">
            <a:extLst>
              <a:ext uri="{FF2B5EF4-FFF2-40B4-BE49-F238E27FC236}">
                <a16:creationId xmlns:a16="http://schemas.microsoft.com/office/drawing/2014/main" id="{FD3AF84C-08A6-26AE-558B-90A5E83D0394}"/>
              </a:ext>
            </a:extLst>
          </p:cNvPr>
          <p:cNvSpPr/>
          <p:nvPr/>
        </p:nvSpPr>
        <p:spPr>
          <a:xfrm>
            <a:off x="7309305" y="1299876"/>
            <a:ext cx="879227"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7">
            <a:extLst>
              <a:ext uri="{FF2B5EF4-FFF2-40B4-BE49-F238E27FC236}">
                <a16:creationId xmlns:a16="http://schemas.microsoft.com/office/drawing/2014/main" id="{387CDEBC-D836-F7E1-F0E4-B54D87DA338E}"/>
              </a:ext>
            </a:extLst>
          </p:cNvPr>
          <p:cNvSpPr txBox="1"/>
          <p:nvPr/>
        </p:nvSpPr>
        <p:spPr>
          <a:xfrm>
            <a:off x="4219596" y="2129666"/>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927825AC-B5B9-999C-12F4-D15DC4543351}"/>
              </a:ext>
            </a:extLst>
          </p:cNvPr>
          <p:cNvSpPr txBox="1"/>
          <p:nvPr/>
        </p:nvSpPr>
        <p:spPr>
          <a:xfrm>
            <a:off x="7249168" y="2129666"/>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99F70FD9-89A8-8181-B374-76489DE1A00D}"/>
                  </a:ext>
                </a:extLst>
              </p:cNvPr>
              <p:cNvSpPr>
                <a:spLocks/>
              </p:cNvSpPr>
              <p:nvPr/>
            </p:nvSpPr>
            <p:spPr>
              <a:xfrm>
                <a:off x="4306909" y="2541971"/>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p:sp>
            <p:nvSpPr>
              <p:cNvPr id="25" name="Rectangle 24">
                <a:extLst>
                  <a:ext uri="{FF2B5EF4-FFF2-40B4-BE49-F238E27FC236}">
                    <a16:creationId xmlns:a16="http://schemas.microsoft.com/office/drawing/2014/main" id="{99F70FD9-89A8-8181-B374-76489DE1A00D}"/>
                  </a:ext>
                </a:extLst>
              </p:cNvPr>
              <p:cNvSpPr>
                <a:spLocks noRot="1" noChangeAspect="1" noMove="1" noResize="1" noEditPoints="1" noAdjustHandles="1" noChangeArrowheads="1" noChangeShapeType="1" noTextEdit="1"/>
              </p:cNvSpPr>
              <p:nvPr/>
            </p:nvSpPr>
            <p:spPr>
              <a:xfrm>
                <a:off x="4306909" y="2541971"/>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291A0EC4-4A6A-89DF-FB2E-4F02022BFD82}"/>
                  </a:ext>
                </a:extLst>
              </p:cNvPr>
              <p:cNvSpPr>
                <a:spLocks/>
              </p:cNvSpPr>
              <p:nvPr/>
            </p:nvSpPr>
            <p:spPr>
              <a:xfrm>
                <a:off x="7248724" y="2541971"/>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a:t>
                </a:r>
                <a14:m>
                  <m:oMath xmlns:m="http://schemas.openxmlformats.org/officeDocument/2006/math">
                    <m:r>
                      <a:rPr lang="en-GB" sz="2400" i="1">
                        <a:solidFill>
                          <a:srgbClr val="FF3D6B"/>
                        </a:solidFill>
                        <a:latin typeface="Cambria Math" panose="02040503050406030204" pitchFamily="18" charset="0"/>
                      </a:rPr>
                      <m:t>𝑛</m:t>
                    </m:r>
                  </m:oMath>
                </a14:m>
                <a:endParaRPr lang="en-GB" sz="2400" dirty="0">
                  <a:solidFill>
                    <a:srgbClr val="FF3D6B"/>
                  </a:solidFill>
                </a:endParaRPr>
              </a:p>
            </p:txBody>
          </p:sp>
        </mc:Choice>
        <mc:Fallback>
          <p:sp>
            <p:nvSpPr>
              <p:cNvPr id="26" name="Rectangle 25">
                <a:extLst>
                  <a:ext uri="{FF2B5EF4-FFF2-40B4-BE49-F238E27FC236}">
                    <a16:creationId xmlns:a16="http://schemas.microsoft.com/office/drawing/2014/main" id="{291A0EC4-4A6A-89DF-FB2E-4F02022BFD82}"/>
                  </a:ext>
                </a:extLst>
              </p:cNvPr>
              <p:cNvSpPr>
                <a:spLocks noRot="1" noChangeAspect="1" noMove="1" noResize="1" noEditPoints="1" noAdjustHandles="1" noChangeArrowheads="1" noChangeShapeType="1" noTextEdit="1"/>
              </p:cNvSpPr>
              <p:nvPr/>
            </p:nvSpPr>
            <p:spPr>
              <a:xfrm>
                <a:off x="7248724" y="2541971"/>
                <a:ext cx="10800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B1283765-9578-466C-E032-724BA97BD4A6}"/>
                  </a:ext>
                </a:extLst>
              </p:cNvPr>
              <p:cNvSpPr/>
              <p:nvPr/>
            </p:nvSpPr>
            <p:spPr>
              <a:xfrm>
                <a:off x="5777814" y="2541971"/>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27" name="Rectangle 26">
                <a:extLst>
                  <a:ext uri="{FF2B5EF4-FFF2-40B4-BE49-F238E27FC236}">
                    <a16:creationId xmlns:a16="http://schemas.microsoft.com/office/drawing/2014/main" id="{B1283765-9578-466C-E032-724BA97BD4A6}"/>
                  </a:ext>
                </a:extLst>
              </p:cNvPr>
              <p:cNvSpPr>
                <a:spLocks noRot="1" noChangeAspect="1" noMove="1" noResize="1" noEditPoints="1" noAdjustHandles="1" noChangeArrowheads="1" noChangeShapeType="1" noTextEdit="1"/>
              </p:cNvSpPr>
              <p:nvPr/>
            </p:nvSpPr>
            <p:spPr>
              <a:xfrm>
                <a:off x="5777814" y="2541971"/>
                <a:ext cx="712800" cy="712800"/>
              </a:xfrm>
              <a:prstGeom prst="rect">
                <a:avLst/>
              </a:prstGeom>
              <a:blipFill>
                <a:blip r:embed="rId7"/>
                <a:stretch>
                  <a:fillRect r="-4167"/>
                </a:stretch>
              </a:blipFill>
              <a:ln w="19050">
                <a:solidFill>
                  <a:schemeClr val="tx2"/>
                </a:solidFill>
              </a:ln>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EAC0EB1-2216-1319-C870-624146F2A0A7}"/>
              </a:ext>
            </a:extLst>
          </p:cNvPr>
          <p:cNvSpPr/>
          <p:nvPr/>
        </p:nvSpPr>
        <p:spPr>
          <a:xfrm>
            <a:off x="7527415" y="2743383"/>
            <a:ext cx="471506"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7">
            <a:extLst>
              <a:ext uri="{FF2B5EF4-FFF2-40B4-BE49-F238E27FC236}">
                <a16:creationId xmlns:a16="http://schemas.microsoft.com/office/drawing/2014/main" id="{A99388FF-20C5-9382-BFAB-9390F1B9D302}"/>
              </a:ext>
            </a:extLst>
          </p:cNvPr>
          <p:cNvSpPr txBox="1"/>
          <p:nvPr/>
        </p:nvSpPr>
        <p:spPr>
          <a:xfrm>
            <a:off x="4219596" y="350066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33" name="TextBox 8">
            <a:extLst>
              <a:ext uri="{FF2B5EF4-FFF2-40B4-BE49-F238E27FC236}">
                <a16:creationId xmlns:a16="http://schemas.microsoft.com/office/drawing/2014/main" id="{9950C915-FAA7-7C21-78B1-8C44540FC4DC}"/>
              </a:ext>
            </a:extLst>
          </p:cNvPr>
          <p:cNvSpPr txBox="1"/>
          <p:nvPr/>
        </p:nvSpPr>
        <p:spPr>
          <a:xfrm>
            <a:off x="7249167" y="3500667"/>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C075CC5E-CF70-C16F-07AC-3AA8E18AF8B6}"/>
                  </a:ext>
                </a:extLst>
              </p:cNvPr>
              <p:cNvSpPr>
                <a:spLocks/>
              </p:cNvSpPr>
              <p:nvPr/>
            </p:nvSpPr>
            <p:spPr>
              <a:xfrm>
                <a:off x="4306909" y="391297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p:sp>
            <p:nvSpPr>
              <p:cNvPr id="34" name="Rectangle 33">
                <a:extLst>
                  <a:ext uri="{FF2B5EF4-FFF2-40B4-BE49-F238E27FC236}">
                    <a16:creationId xmlns:a16="http://schemas.microsoft.com/office/drawing/2014/main" id="{C075CC5E-CF70-C16F-07AC-3AA8E18AF8B6}"/>
                  </a:ext>
                </a:extLst>
              </p:cNvPr>
              <p:cNvSpPr>
                <a:spLocks noRot="1" noChangeAspect="1" noMove="1" noResize="1" noEditPoints="1" noAdjustHandles="1" noChangeArrowheads="1" noChangeShapeType="1" noTextEdit="1"/>
              </p:cNvSpPr>
              <p:nvPr/>
            </p:nvSpPr>
            <p:spPr>
              <a:xfrm>
                <a:off x="4306909" y="3912972"/>
                <a:ext cx="7128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98050F8F-5084-F536-E556-6A65B1668DB6}"/>
                  </a:ext>
                </a:extLst>
              </p:cNvPr>
              <p:cNvSpPr>
                <a:spLocks/>
              </p:cNvSpPr>
              <p:nvPr/>
            </p:nvSpPr>
            <p:spPr>
              <a:xfrm>
                <a:off x="7248724" y="3912972"/>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dirty="0">
                        <a:solidFill>
                          <a:srgbClr val="FF3D6B"/>
                        </a:solidFill>
                        <a:latin typeface="Cambria Math" panose="02040503050406030204" pitchFamily="18" charset="0"/>
                      </a:rPr>
                      <m:t>𝑛</m:t>
                    </m:r>
                    <m:r>
                      <a:rPr lang="en-GB" sz="2400" i="1" dirty="0">
                        <a:solidFill>
                          <a:srgbClr val="FF3D6B"/>
                        </a:solidFill>
                        <a:latin typeface="Cambria Math" panose="02040503050406030204" pitchFamily="18" charset="0"/>
                      </a:rPr>
                      <m:t>−</m:t>
                    </m:r>
                  </m:oMath>
                </a14:m>
                <a:r>
                  <a:rPr lang="en-GB" sz="2400" dirty="0">
                    <a:solidFill>
                      <a:srgbClr val="FF3D6B"/>
                    </a:solidFill>
                  </a:rPr>
                  <a:t> 2</a:t>
                </a:r>
              </a:p>
            </p:txBody>
          </p:sp>
        </mc:Choice>
        <mc:Fallback>
          <p:sp>
            <p:nvSpPr>
              <p:cNvPr id="35" name="Rectangle 34">
                <a:extLst>
                  <a:ext uri="{FF2B5EF4-FFF2-40B4-BE49-F238E27FC236}">
                    <a16:creationId xmlns:a16="http://schemas.microsoft.com/office/drawing/2014/main" id="{98050F8F-5084-F536-E556-6A65B1668DB6}"/>
                  </a:ext>
                </a:extLst>
              </p:cNvPr>
              <p:cNvSpPr>
                <a:spLocks noRot="1" noChangeAspect="1" noMove="1" noResize="1" noEditPoints="1" noAdjustHandles="1" noChangeArrowheads="1" noChangeShapeType="1" noTextEdit="1"/>
              </p:cNvSpPr>
              <p:nvPr/>
            </p:nvSpPr>
            <p:spPr>
              <a:xfrm>
                <a:off x="7248724" y="3912972"/>
                <a:ext cx="1080000" cy="712800"/>
              </a:xfrm>
              <a:prstGeom prst="rect">
                <a:avLst/>
              </a:prstGeom>
              <a:blipFill>
                <a:blip r:embed="rId9"/>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07210321-EFA9-D000-FDE0-74C4F3439F75}"/>
                  </a:ext>
                </a:extLst>
              </p:cNvPr>
              <p:cNvSpPr/>
              <p:nvPr/>
            </p:nvSpPr>
            <p:spPr>
              <a:xfrm>
                <a:off x="5777814" y="3912972"/>
                <a:ext cx="7128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36" name="Rectangle 35">
                <a:extLst>
                  <a:ext uri="{FF2B5EF4-FFF2-40B4-BE49-F238E27FC236}">
                    <a16:creationId xmlns:a16="http://schemas.microsoft.com/office/drawing/2014/main" id="{07210321-EFA9-D000-FDE0-74C4F3439F75}"/>
                  </a:ext>
                </a:extLst>
              </p:cNvPr>
              <p:cNvSpPr>
                <a:spLocks noRot="1" noChangeAspect="1" noMove="1" noResize="1" noEditPoints="1" noAdjustHandles="1" noChangeArrowheads="1" noChangeShapeType="1" noTextEdit="1"/>
              </p:cNvSpPr>
              <p:nvPr/>
            </p:nvSpPr>
            <p:spPr>
              <a:xfrm>
                <a:off x="5777814" y="3912972"/>
                <a:ext cx="712800" cy="712800"/>
              </a:xfrm>
              <a:prstGeom prst="rect">
                <a:avLst/>
              </a:prstGeom>
              <a:blipFill>
                <a:blip r:embed="rId10"/>
                <a:stretch>
                  <a:fillRect r="-5000"/>
                </a:stretch>
              </a:blipFill>
              <a:ln w="19050">
                <a:solidFill>
                  <a:schemeClr val="tx2"/>
                </a:solidFill>
              </a:ln>
            </p:spPr>
            <p:txBody>
              <a:bodyPr/>
              <a:lstStyle/>
              <a:p>
                <a:r>
                  <a:rPr lang="en-GB">
                    <a:noFill/>
                  </a:rPr>
                  <a:t> </a:t>
                </a:r>
              </a:p>
            </p:txBody>
          </p:sp>
        </mc:Fallback>
      </mc:AlternateContent>
      <p:sp>
        <p:nvSpPr>
          <p:cNvPr id="37" name="Rectangle 36">
            <a:extLst>
              <a:ext uri="{FF2B5EF4-FFF2-40B4-BE49-F238E27FC236}">
                <a16:creationId xmlns:a16="http://schemas.microsoft.com/office/drawing/2014/main" id="{6362B9B9-3BF6-8A1C-A0BE-1BD7CD30B463}"/>
              </a:ext>
            </a:extLst>
          </p:cNvPr>
          <p:cNvSpPr/>
          <p:nvPr/>
        </p:nvSpPr>
        <p:spPr>
          <a:xfrm>
            <a:off x="7368280" y="4137292"/>
            <a:ext cx="789777" cy="388101"/>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7">
            <a:extLst>
              <a:ext uri="{FF2B5EF4-FFF2-40B4-BE49-F238E27FC236}">
                <a16:creationId xmlns:a16="http://schemas.microsoft.com/office/drawing/2014/main" id="{6AC4E53D-329F-8E7C-B942-FABDF9C7CD73}"/>
              </a:ext>
            </a:extLst>
          </p:cNvPr>
          <p:cNvSpPr txBox="1"/>
          <p:nvPr/>
        </p:nvSpPr>
        <p:spPr>
          <a:xfrm>
            <a:off x="4219596" y="485956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2" name="TextBox 8">
            <a:extLst>
              <a:ext uri="{FF2B5EF4-FFF2-40B4-BE49-F238E27FC236}">
                <a16:creationId xmlns:a16="http://schemas.microsoft.com/office/drawing/2014/main" id="{531EBFE8-2691-3577-ECF1-BE0B9CF58247}"/>
              </a:ext>
            </a:extLst>
          </p:cNvPr>
          <p:cNvSpPr txBox="1"/>
          <p:nvPr/>
        </p:nvSpPr>
        <p:spPr>
          <a:xfrm>
            <a:off x="7249167" y="4859567"/>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64EF770E-FF8C-F177-DCAF-D4B47B658C5C}"/>
                  </a:ext>
                </a:extLst>
              </p:cNvPr>
              <p:cNvSpPr>
                <a:spLocks/>
              </p:cNvSpPr>
              <p:nvPr/>
            </p:nvSpPr>
            <p:spPr>
              <a:xfrm>
                <a:off x="4306909" y="527187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𝑛</m:t>
                      </m:r>
                    </m:oMath>
                  </m:oMathPara>
                </a14:m>
                <a:endParaRPr lang="en-GB" sz="2400" dirty="0">
                  <a:solidFill>
                    <a:srgbClr val="002B61"/>
                  </a:solidFill>
                </a:endParaRPr>
              </a:p>
            </p:txBody>
          </p:sp>
        </mc:Choice>
        <mc:Fallback>
          <p:sp>
            <p:nvSpPr>
              <p:cNvPr id="43" name="Rectangle 42">
                <a:extLst>
                  <a:ext uri="{FF2B5EF4-FFF2-40B4-BE49-F238E27FC236}">
                    <a16:creationId xmlns:a16="http://schemas.microsoft.com/office/drawing/2014/main" id="{64EF770E-FF8C-F177-DCAF-D4B47B658C5C}"/>
                  </a:ext>
                </a:extLst>
              </p:cNvPr>
              <p:cNvSpPr>
                <a:spLocks noRot="1" noChangeAspect="1" noMove="1" noResize="1" noEditPoints="1" noAdjustHandles="1" noChangeArrowheads="1" noChangeShapeType="1" noTextEdit="1"/>
              </p:cNvSpPr>
              <p:nvPr/>
            </p:nvSpPr>
            <p:spPr>
              <a:xfrm>
                <a:off x="4306909" y="5271872"/>
                <a:ext cx="7128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EF97C428-72E0-9160-F6A4-62C1F1036844}"/>
                  </a:ext>
                </a:extLst>
              </p:cNvPr>
              <p:cNvSpPr>
                <a:spLocks/>
              </p:cNvSpPr>
              <p:nvPr/>
            </p:nvSpPr>
            <p:spPr>
              <a:xfrm>
                <a:off x="7248724" y="5271872"/>
                <a:ext cx="10800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2</a:t>
                </a:r>
                <a14:m>
                  <m:oMath xmlns:m="http://schemas.openxmlformats.org/officeDocument/2006/math">
                    <m:r>
                      <a:rPr lang="en-GB" sz="2400" i="1">
                        <a:solidFill>
                          <a:srgbClr val="FF3D6B"/>
                        </a:solidFill>
                        <a:latin typeface="Cambria Math" panose="02040503050406030204" pitchFamily="18" charset="0"/>
                      </a:rPr>
                      <m:t>𝑛</m:t>
                    </m:r>
                  </m:oMath>
                </a14:m>
                <a:endParaRPr lang="en-GB" sz="2400" dirty="0">
                  <a:solidFill>
                    <a:srgbClr val="FF3D6B"/>
                  </a:solidFill>
                </a:endParaRPr>
              </a:p>
            </p:txBody>
          </p:sp>
        </mc:Choice>
        <mc:Fallback>
          <p:sp>
            <p:nvSpPr>
              <p:cNvPr id="44" name="Rectangle 43">
                <a:extLst>
                  <a:ext uri="{FF2B5EF4-FFF2-40B4-BE49-F238E27FC236}">
                    <a16:creationId xmlns:a16="http://schemas.microsoft.com/office/drawing/2014/main" id="{EF97C428-72E0-9160-F6A4-62C1F1036844}"/>
                  </a:ext>
                </a:extLst>
              </p:cNvPr>
              <p:cNvSpPr>
                <a:spLocks noRot="1" noChangeAspect="1" noMove="1" noResize="1" noEditPoints="1" noAdjustHandles="1" noChangeArrowheads="1" noChangeShapeType="1" noTextEdit="1"/>
              </p:cNvSpPr>
              <p:nvPr/>
            </p:nvSpPr>
            <p:spPr>
              <a:xfrm>
                <a:off x="7248724" y="5271872"/>
                <a:ext cx="1080000" cy="712800"/>
              </a:xfrm>
              <a:prstGeom prst="rect">
                <a:avLst/>
              </a:prstGeom>
              <a:blipFill>
                <a:blip r:embed="rId1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Rectangle 44">
                <a:extLst>
                  <a:ext uri="{FF2B5EF4-FFF2-40B4-BE49-F238E27FC236}">
                    <a16:creationId xmlns:a16="http://schemas.microsoft.com/office/drawing/2014/main" id="{81DA9684-9781-8A8A-9617-D1E30FB97E5B}"/>
                  </a:ext>
                </a:extLst>
              </p:cNvPr>
              <p:cNvSpPr/>
              <p:nvPr/>
            </p:nvSpPr>
            <p:spPr>
              <a:xfrm>
                <a:off x="5777814" y="5271872"/>
                <a:ext cx="7128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1000" dirty="0">
                    <a:solidFill>
                      <a:schemeClr val="tx1"/>
                    </a:solidFill>
                  </a:rPr>
                  <a:t>  </a:t>
                </a:r>
                <a14:m>
                  <m:oMath xmlns:m="http://schemas.openxmlformats.org/officeDocument/2006/math">
                    <m:r>
                      <a:rPr lang="en-GB" sz="2800" i="1" dirty="0">
                        <a:solidFill>
                          <a:schemeClr val="tx1"/>
                        </a:solidFill>
                        <a:latin typeface="Cambria Math" panose="02040503050406030204" pitchFamily="18" charset="0"/>
                      </a:rPr>
                      <m:t>𝑛</m:t>
                    </m:r>
                  </m:oMath>
                </a14:m>
                <a:endParaRPr lang="en-GB" sz="2400" dirty="0">
                  <a:solidFill>
                    <a:schemeClr val="tx1"/>
                  </a:solidFill>
                </a:endParaRPr>
              </a:p>
            </p:txBody>
          </p:sp>
        </mc:Choice>
        <mc:Fallback>
          <p:sp>
            <p:nvSpPr>
              <p:cNvPr id="45" name="Rectangle 44">
                <a:extLst>
                  <a:ext uri="{FF2B5EF4-FFF2-40B4-BE49-F238E27FC236}">
                    <a16:creationId xmlns:a16="http://schemas.microsoft.com/office/drawing/2014/main" id="{81DA9684-9781-8A8A-9617-D1E30FB97E5B}"/>
                  </a:ext>
                </a:extLst>
              </p:cNvPr>
              <p:cNvSpPr>
                <a:spLocks noRot="1" noChangeAspect="1" noMove="1" noResize="1" noEditPoints="1" noAdjustHandles="1" noChangeArrowheads="1" noChangeShapeType="1" noTextEdit="1"/>
              </p:cNvSpPr>
              <p:nvPr/>
            </p:nvSpPr>
            <p:spPr>
              <a:xfrm>
                <a:off x="5777814" y="5271872"/>
                <a:ext cx="712800" cy="712800"/>
              </a:xfrm>
              <a:prstGeom prst="rect">
                <a:avLst/>
              </a:prstGeom>
              <a:blipFill>
                <a:blip r:embed="rId13"/>
                <a:stretch>
                  <a:fillRect/>
                </a:stretch>
              </a:blipFill>
              <a:ln w="19050">
                <a:solidFill>
                  <a:schemeClr val="tx2"/>
                </a:solidFill>
              </a:ln>
            </p:spPr>
            <p:txBody>
              <a:bodyPr/>
              <a:lstStyle/>
              <a:p>
                <a:r>
                  <a:rPr lang="en-GB">
                    <a:noFill/>
                  </a:rPr>
                  <a:t> </a:t>
                </a:r>
              </a:p>
            </p:txBody>
          </p:sp>
        </mc:Fallback>
      </mc:AlternateContent>
      <p:sp>
        <p:nvSpPr>
          <p:cNvPr id="46" name="Rectangle 45">
            <a:extLst>
              <a:ext uri="{FF2B5EF4-FFF2-40B4-BE49-F238E27FC236}">
                <a16:creationId xmlns:a16="http://schemas.microsoft.com/office/drawing/2014/main" id="{D0512357-110E-2D4A-2360-F1828B2BE1A2}"/>
              </a:ext>
            </a:extLst>
          </p:cNvPr>
          <p:cNvSpPr/>
          <p:nvPr/>
        </p:nvSpPr>
        <p:spPr>
          <a:xfrm>
            <a:off x="7552971" y="5428091"/>
            <a:ext cx="471506" cy="465112"/>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4410B046-23C6-D4A8-3154-EB29EEC513B4}"/>
              </a:ext>
            </a:extLst>
          </p:cNvPr>
          <p:cNvSpPr txBox="1"/>
          <p:nvPr/>
        </p:nvSpPr>
        <p:spPr>
          <a:xfrm>
            <a:off x="615904" y="1470361"/>
            <a:ext cx="2025004" cy="3244158"/>
          </a:xfrm>
          <a:prstGeom prst="rect">
            <a:avLst/>
          </a:prstGeom>
          <a:noFill/>
        </p:spPr>
        <p:txBody>
          <a:bodyPr wrap="square" rtlCol="0">
            <a:spAutoFit/>
          </a:bodyPr>
          <a:lstStyle/>
          <a:p>
            <a:pPr>
              <a:lnSpc>
                <a:spcPct val="150000"/>
              </a:lnSpc>
            </a:pPr>
            <a:r>
              <a:rPr lang="en-GB" sz="2800" dirty="0">
                <a:latin typeface="Arial" panose="020B0604020202020204" pitchFamily="34" charset="0"/>
                <a:cs typeface="Arial" panose="020B0604020202020204" pitchFamily="34" charset="0"/>
              </a:rPr>
              <a:t>Which of the function machines have equal outputs?</a:t>
            </a:r>
          </a:p>
        </p:txBody>
      </p:sp>
      <p:sp>
        <p:nvSpPr>
          <p:cNvPr id="38" name="TextBox 37">
            <a:extLst>
              <a:ext uri="{FF2B5EF4-FFF2-40B4-BE49-F238E27FC236}">
                <a16:creationId xmlns:a16="http://schemas.microsoft.com/office/drawing/2014/main" id="{DE409DDB-6224-0812-7455-BCCEED5A8DED}"/>
              </a:ext>
            </a:extLst>
          </p:cNvPr>
          <p:cNvSpPr txBox="1"/>
          <p:nvPr/>
        </p:nvSpPr>
        <p:spPr>
          <a:xfrm>
            <a:off x="309067" y="305086"/>
            <a:ext cx="7000238" cy="584775"/>
          </a:xfrm>
          <a:prstGeom prst="rect">
            <a:avLst/>
          </a:prstGeom>
          <a:noFill/>
        </p:spPr>
        <p:txBody>
          <a:bodyPr wrap="square" rtlCol="0">
            <a:spAutoFit/>
          </a:bodyPr>
          <a:lstStyle/>
          <a:p>
            <a:pPr algn="l"/>
            <a:r>
              <a:rPr lang="en-GB" sz="3200" dirty="0" smtClean="0">
                <a:latin typeface="Arial" panose="020B0604020202020204" pitchFamily="34" charset="0"/>
                <a:cs typeface="Arial" panose="020B0604020202020204" pitchFamily="34" charset="0"/>
              </a:rPr>
              <a:t>Mini White Board</a:t>
            </a:r>
            <a:endParaRPr lang="en-GB" sz="3200" dirty="0">
              <a:latin typeface="Arial" panose="020B0604020202020204" pitchFamily="34" charset="0"/>
              <a:cs typeface="Arial" panose="020B0604020202020204" pitchFamily="34" charset="0"/>
            </a:endParaRPr>
          </a:p>
        </p:txBody>
      </p:sp>
      <p:pic>
        <p:nvPicPr>
          <p:cNvPr id="39" name="Picture 38"/>
          <p:cNvPicPr>
            <a:picLocks noChangeAspect="1"/>
          </p:cNvPicPr>
          <p:nvPr/>
        </p:nvPicPr>
        <p:blipFill rotWithShape="1">
          <a:blip r:embed="rId14">
            <a:clrChange>
              <a:clrFrom>
                <a:srgbClr val="FFFFFF"/>
              </a:clrFrom>
              <a:clrTo>
                <a:srgbClr val="FFFFFF">
                  <a:alpha val="0"/>
                </a:srgbClr>
              </a:clrTo>
            </a:clrChange>
          </a:blip>
          <a:srcRect b="1495"/>
          <a:stretch/>
        </p:blipFill>
        <p:spPr>
          <a:xfrm>
            <a:off x="10202090" y="3509343"/>
            <a:ext cx="1807029" cy="2410835"/>
          </a:xfrm>
          <a:prstGeom prst="rect">
            <a:avLst/>
          </a:prstGeom>
        </p:spPr>
      </p:pic>
    </p:spTree>
    <p:extLst>
      <p:ext uri="{BB962C8B-B14F-4D97-AF65-F5344CB8AC3E}">
        <p14:creationId xmlns:p14="http://schemas.microsoft.com/office/powerpoint/2010/main" val="25967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7"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91441"/>
            <a:ext cx="8347165"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Finding the function</a:t>
            </a:r>
            <a:endParaRPr lang="en-GB" sz="2800" b="1" dirty="0">
              <a:latin typeface="Arial" panose="020B0604020202020204" pitchFamily="34" charset="0"/>
              <a:cs typeface="Arial" panose="020B0604020202020204" pitchFamily="34" charset="0"/>
            </a:endParaRPr>
          </a:p>
        </p:txBody>
      </p:sp>
      <p:cxnSp>
        <p:nvCxnSpPr>
          <p:cNvPr id="59" name="Straight Arrow Connector 58">
            <a:extLst>
              <a:ext uri="{FF2B5EF4-FFF2-40B4-BE49-F238E27FC236}">
                <a16:creationId xmlns:a16="http://schemas.microsoft.com/office/drawing/2014/main" id="{2E7B9357-7E15-73A3-E6C0-61E9ABA8504E}"/>
              </a:ext>
            </a:extLst>
          </p:cNvPr>
          <p:cNvCxnSpPr>
            <a:cxnSpLocks/>
          </p:cNvCxnSpPr>
          <p:nvPr/>
        </p:nvCxnSpPr>
        <p:spPr>
          <a:xfrm>
            <a:off x="4409353" y="1353209"/>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41F2FF-3370-B9A7-306F-71769F42BC23}"/>
              </a:ext>
            </a:extLst>
          </p:cNvPr>
          <p:cNvCxnSpPr>
            <a:cxnSpLocks/>
          </p:cNvCxnSpPr>
          <p:nvPr/>
        </p:nvCxnSpPr>
        <p:spPr>
          <a:xfrm>
            <a:off x="5983085" y="1351622"/>
            <a:ext cx="779147"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7">
            <a:extLst>
              <a:ext uri="{FF2B5EF4-FFF2-40B4-BE49-F238E27FC236}">
                <a16:creationId xmlns:a16="http://schemas.microsoft.com/office/drawing/2014/main" id="{F383D882-78A8-5099-90E2-3D2FD065AFAD}"/>
              </a:ext>
            </a:extLst>
          </p:cNvPr>
          <p:cNvSpPr txBox="1"/>
          <p:nvPr/>
        </p:nvSpPr>
        <p:spPr>
          <a:xfrm>
            <a:off x="3375688" y="596360"/>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62" name="TextBox 8">
            <a:extLst>
              <a:ext uri="{FF2B5EF4-FFF2-40B4-BE49-F238E27FC236}">
                <a16:creationId xmlns:a16="http://schemas.microsoft.com/office/drawing/2014/main" id="{ED661EAB-6683-D944-3439-9ADE1878B023}"/>
              </a:ext>
            </a:extLst>
          </p:cNvPr>
          <p:cNvSpPr txBox="1"/>
          <p:nvPr/>
        </p:nvSpPr>
        <p:spPr>
          <a:xfrm>
            <a:off x="6795127" y="596360"/>
            <a:ext cx="11073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63" name="Rectangle 62">
                <a:extLst>
                  <a:ext uri="{FF2B5EF4-FFF2-40B4-BE49-F238E27FC236}">
                    <a16:creationId xmlns:a16="http://schemas.microsoft.com/office/drawing/2014/main" id="{64C7A85F-92D2-5B82-EEA9-421363A5DFF4}"/>
                  </a:ext>
                </a:extLst>
              </p:cNvPr>
              <p:cNvSpPr>
                <a:spLocks/>
              </p:cNvSpPr>
              <p:nvPr/>
            </p:nvSpPr>
            <p:spPr>
              <a:xfrm>
                <a:off x="3375686" y="996809"/>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b="0" dirty="0">
                    <a:solidFill>
                      <a:srgbClr val="000000"/>
                    </a:solidFill>
                  </a:rPr>
                  <a:t>7</a:t>
                </a:r>
                <a14:m>
                  <m:oMath xmlns:m="http://schemas.openxmlformats.org/officeDocument/2006/math">
                    <m:r>
                      <a:rPr lang="en-GB" sz="2400" b="0" i="1" dirty="0" smtClean="0">
                        <a:solidFill>
                          <a:srgbClr val="000000"/>
                        </a:solidFill>
                        <a:latin typeface="Cambria Math" panose="02040503050406030204" pitchFamily="18" charset="0"/>
                      </a:rPr>
                      <m:t>𝑘</m:t>
                    </m:r>
                  </m:oMath>
                </a14:m>
                <a:endParaRPr lang="en-GB" sz="2400" dirty="0">
                  <a:solidFill>
                    <a:srgbClr val="000000"/>
                  </a:solidFill>
                </a:endParaRPr>
              </a:p>
            </p:txBody>
          </p:sp>
        </mc:Choice>
        <mc:Fallback>
          <p:sp>
            <p:nvSpPr>
              <p:cNvPr id="63" name="Rectangle 62">
                <a:extLst>
                  <a:ext uri="{FF2B5EF4-FFF2-40B4-BE49-F238E27FC236}">
                    <a16:creationId xmlns:a16="http://schemas.microsoft.com/office/drawing/2014/main" id="{64C7A85F-92D2-5B82-EEA9-421363A5DFF4}"/>
                  </a:ext>
                </a:extLst>
              </p:cNvPr>
              <p:cNvSpPr>
                <a:spLocks noRot="1" noChangeAspect="1" noMove="1" noResize="1" noEditPoints="1" noAdjustHandles="1" noChangeArrowheads="1" noChangeShapeType="1" noTextEdit="1"/>
              </p:cNvSpPr>
              <p:nvPr/>
            </p:nvSpPr>
            <p:spPr>
              <a:xfrm>
                <a:off x="3375686" y="996809"/>
                <a:ext cx="1032093" cy="712800"/>
              </a:xfrm>
              <a:prstGeom prst="rect">
                <a:avLst/>
              </a:prstGeom>
              <a:blipFill>
                <a:blip r:embed="rId2"/>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4" name="Rectangle 63">
                <a:extLst>
                  <a:ext uri="{FF2B5EF4-FFF2-40B4-BE49-F238E27FC236}">
                    <a16:creationId xmlns:a16="http://schemas.microsoft.com/office/drawing/2014/main" id="{B13956AE-A379-A28F-2938-1EB97ACEFD54}"/>
                  </a:ext>
                </a:extLst>
              </p:cNvPr>
              <p:cNvSpPr>
                <a:spLocks/>
              </p:cNvSpPr>
              <p:nvPr/>
            </p:nvSpPr>
            <p:spPr>
              <a:xfrm>
                <a:off x="6770144" y="996809"/>
                <a:ext cx="112442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000000"/>
                          </a:solidFill>
                          <a:latin typeface="Cambria Math" panose="02040503050406030204" pitchFamily="18" charset="0"/>
                        </a:rPr>
                        <m:t>𝑘</m:t>
                      </m:r>
                    </m:oMath>
                  </m:oMathPara>
                </a14:m>
                <a:endParaRPr lang="en-GB" sz="2400" dirty="0">
                  <a:solidFill>
                    <a:srgbClr val="000000"/>
                  </a:solidFill>
                </a:endParaRPr>
              </a:p>
            </p:txBody>
          </p:sp>
        </mc:Choice>
        <mc:Fallback>
          <p:sp>
            <p:nvSpPr>
              <p:cNvPr id="64" name="Rectangle 63">
                <a:extLst>
                  <a:ext uri="{FF2B5EF4-FFF2-40B4-BE49-F238E27FC236}">
                    <a16:creationId xmlns:a16="http://schemas.microsoft.com/office/drawing/2014/main" id="{B13956AE-A379-A28F-2938-1EB97ACEFD54}"/>
                  </a:ext>
                </a:extLst>
              </p:cNvPr>
              <p:cNvSpPr>
                <a:spLocks noRot="1" noChangeAspect="1" noMove="1" noResize="1" noEditPoints="1" noAdjustHandles="1" noChangeArrowheads="1" noChangeShapeType="1" noTextEdit="1"/>
              </p:cNvSpPr>
              <p:nvPr/>
            </p:nvSpPr>
            <p:spPr>
              <a:xfrm>
                <a:off x="6770144" y="996809"/>
                <a:ext cx="1124427" cy="712800"/>
              </a:xfrm>
              <a:prstGeom prst="rect">
                <a:avLst/>
              </a:prstGeom>
              <a:blipFill>
                <a:blip r:embed="rId3"/>
                <a:stretch>
                  <a:fillRect/>
                </a:stretch>
              </a:blipFill>
              <a:ln w="19050">
                <a:solidFill>
                  <a:srgbClr val="000000"/>
                </a:solidFill>
              </a:ln>
            </p:spPr>
            <p:txBody>
              <a:bodyPr/>
              <a:lstStyle/>
              <a:p>
                <a:r>
                  <a:rPr lang="en-GB">
                    <a:noFill/>
                  </a:rPr>
                  <a:t> </a:t>
                </a:r>
              </a:p>
            </p:txBody>
          </p:sp>
        </mc:Fallback>
      </mc:AlternateContent>
      <p:sp>
        <p:nvSpPr>
          <p:cNvPr id="65" name="Rectangle 64">
            <a:extLst>
              <a:ext uri="{FF2B5EF4-FFF2-40B4-BE49-F238E27FC236}">
                <a16:creationId xmlns:a16="http://schemas.microsoft.com/office/drawing/2014/main" id="{14CCF4B5-EA79-421C-8301-92917AD3114B}"/>
              </a:ext>
            </a:extLst>
          </p:cNvPr>
          <p:cNvSpPr/>
          <p:nvPr/>
        </p:nvSpPr>
        <p:spPr>
          <a:xfrm>
            <a:off x="5166665" y="996809"/>
            <a:ext cx="8172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66" name="TextBox 65">
            <a:extLst>
              <a:ext uri="{FF2B5EF4-FFF2-40B4-BE49-F238E27FC236}">
                <a16:creationId xmlns:a16="http://schemas.microsoft.com/office/drawing/2014/main" id="{542691EC-6646-F089-39A7-629B17472690}"/>
              </a:ext>
            </a:extLst>
          </p:cNvPr>
          <p:cNvSpPr txBox="1"/>
          <p:nvPr/>
        </p:nvSpPr>
        <p:spPr>
          <a:xfrm>
            <a:off x="2334824" y="1122377"/>
            <a:ext cx="849939" cy="461665"/>
          </a:xfrm>
          <a:prstGeom prst="rect">
            <a:avLst/>
          </a:prstGeom>
          <a:noFill/>
        </p:spPr>
        <p:txBody>
          <a:bodyPr wrap="square" rtlCol="0">
            <a:spAutoFit/>
          </a:bodyPr>
          <a:lstStyle/>
          <a:p>
            <a:pPr algn="l"/>
            <a:r>
              <a:rPr lang="en-GB" sz="2400" dirty="0">
                <a:solidFill>
                  <a:srgbClr val="000000"/>
                </a:solidFill>
              </a:rPr>
              <a:t>a) </a:t>
            </a:r>
          </a:p>
        </p:txBody>
      </p:sp>
      <p:cxnSp>
        <p:nvCxnSpPr>
          <p:cNvPr id="67" name="Straight Arrow Connector 66">
            <a:extLst>
              <a:ext uri="{FF2B5EF4-FFF2-40B4-BE49-F238E27FC236}">
                <a16:creationId xmlns:a16="http://schemas.microsoft.com/office/drawing/2014/main" id="{073312E2-C8B9-0252-08FA-C3DFAECE0F0F}"/>
              </a:ext>
            </a:extLst>
          </p:cNvPr>
          <p:cNvCxnSpPr>
            <a:cxnSpLocks/>
          </p:cNvCxnSpPr>
          <p:nvPr/>
        </p:nvCxnSpPr>
        <p:spPr>
          <a:xfrm>
            <a:off x="4409353" y="2867954"/>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767E15E-29E3-F0F6-2499-7017D357408C}"/>
              </a:ext>
            </a:extLst>
          </p:cNvPr>
          <p:cNvCxnSpPr>
            <a:cxnSpLocks/>
          </p:cNvCxnSpPr>
          <p:nvPr/>
        </p:nvCxnSpPr>
        <p:spPr>
          <a:xfrm>
            <a:off x="5983085" y="2866367"/>
            <a:ext cx="779147"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7">
            <a:extLst>
              <a:ext uri="{FF2B5EF4-FFF2-40B4-BE49-F238E27FC236}">
                <a16:creationId xmlns:a16="http://schemas.microsoft.com/office/drawing/2014/main" id="{55A9531D-DAE3-7981-017C-6C72018F92EE}"/>
              </a:ext>
            </a:extLst>
          </p:cNvPr>
          <p:cNvSpPr txBox="1"/>
          <p:nvPr/>
        </p:nvSpPr>
        <p:spPr>
          <a:xfrm>
            <a:off x="3375688" y="2086215"/>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70" name="TextBox 8">
            <a:extLst>
              <a:ext uri="{FF2B5EF4-FFF2-40B4-BE49-F238E27FC236}">
                <a16:creationId xmlns:a16="http://schemas.microsoft.com/office/drawing/2014/main" id="{D6A6E67D-49B3-746E-9655-CAF2BB5B789F}"/>
              </a:ext>
            </a:extLst>
          </p:cNvPr>
          <p:cNvSpPr txBox="1"/>
          <p:nvPr/>
        </p:nvSpPr>
        <p:spPr>
          <a:xfrm>
            <a:off x="6795127" y="2086215"/>
            <a:ext cx="11073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64881444-4DED-7974-2FED-4113FA4463E4}"/>
                  </a:ext>
                </a:extLst>
              </p:cNvPr>
              <p:cNvSpPr>
                <a:spLocks/>
              </p:cNvSpPr>
              <p:nvPr/>
            </p:nvSpPr>
            <p:spPr>
              <a:xfrm>
                <a:off x="3375686" y="2501929"/>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2</a:t>
                </a:r>
                <a14:m>
                  <m:oMath xmlns:m="http://schemas.openxmlformats.org/officeDocument/2006/math">
                    <m:r>
                      <a:rPr lang="en-GB" sz="2400" i="1" dirty="0">
                        <a:solidFill>
                          <a:srgbClr val="000000"/>
                        </a:solidFill>
                        <a:latin typeface="Cambria Math" panose="02040503050406030204" pitchFamily="18" charset="0"/>
                      </a:rPr>
                      <m:t>𝑞</m:t>
                    </m:r>
                  </m:oMath>
                </a14:m>
                <a:endParaRPr lang="en-GB" sz="2400" dirty="0">
                  <a:solidFill>
                    <a:srgbClr val="000000"/>
                  </a:solidFill>
                </a:endParaRPr>
              </a:p>
            </p:txBody>
          </p:sp>
        </mc:Choice>
        <mc:Fallback>
          <p:sp>
            <p:nvSpPr>
              <p:cNvPr id="71" name="Rectangle 70">
                <a:extLst>
                  <a:ext uri="{FF2B5EF4-FFF2-40B4-BE49-F238E27FC236}">
                    <a16:creationId xmlns:a16="http://schemas.microsoft.com/office/drawing/2014/main" id="{64881444-4DED-7974-2FED-4113FA4463E4}"/>
                  </a:ext>
                </a:extLst>
              </p:cNvPr>
              <p:cNvSpPr>
                <a:spLocks noRot="1" noChangeAspect="1" noMove="1" noResize="1" noEditPoints="1" noAdjustHandles="1" noChangeArrowheads="1" noChangeShapeType="1" noTextEdit="1"/>
              </p:cNvSpPr>
              <p:nvPr/>
            </p:nvSpPr>
            <p:spPr>
              <a:xfrm>
                <a:off x="3375686" y="2501929"/>
                <a:ext cx="1032093" cy="712800"/>
              </a:xfrm>
              <a:prstGeom prst="rect">
                <a:avLst/>
              </a:prstGeom>
              <a:blipFill>
                <a:blip r:embed="rId4"/>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2" name="Rectangle 71">
                <a:extLst>
                  <a:ext uri="{FF2B5EF4-FFF2-40B4-BE49-F238E27FC236}">
                    <a16:creationId xmlns:a16="http://schemas.microsoft.com/office/drawing/2014/main" id="{F456A38F-72A7-C577-E3F4-555887714130}"/>
                  </a:ext>
                </a:extLst>
              </p:cNvPr>
              <p:cNvSpPr>
                <a:spLocks/>
              </p:cNvSpPr>
              <p:nvPr/>
            </p:nvSpPr>
            <p:spPr>
              <a:xfrm>
                <a:off x="6770144" y="2501929"/>
                <a:ext cx="112442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10</a:t>
                </a:r>
                <a14:m>
                  <m:oMath xmlns:m="http://schemas.openxmlformats.org/officeDocument/2006/math">
                    <m:r>
                      <a:rPr lang="en-GB" sz="2400" b="0" i="1" smtClean="0">
                        <a:solidFill>
                          <a:srgbClr val="000000"/>
                        </a:solidFill>
                        <a:latin typeface="Cambria Math" panose="02040503050406030204" pitchFamily="18" charset="0"/>
                      </a:rPr>
                      <m:t>𝑝𝑞</m:t>
                    </m:r>
                  </m:oMath>
                </a14:m>
                <a:endParaRPr lang="en-GB" sz="2400" dirty="0">
                  <a:solidFill>
                    <a:srgbClr val="000000"/>
                  </a:solidFill>
                </a:endParaRPr>
              </a:p>
            </p:txBody>
          </p:sp>
        </mc:Choice>
        <mc:Fallback>
          <p:sp>
            <p:nvSpPr>
              <p:cNvPr id="72" name="Rectangle 71">
                <a:extLst>
                  <a:ext uri="{FF2B5EF4-FFF2-40B4-BE49-F238E27FC236}">
                    <a16:creationId xmlns:a16="http://schemas.microsoft.com/office/drawing/2014/main" id="{F456A38F-72A7-C577-E3F4-555887714130}"/>
                  </a:ext>
                </a:extLst>
              </p:cNvPr>
              <p:cNvSpPr>
                <a:spLocks noRot="1" noChangeAspect="1" noMove="1" noResize="1" noEditPoints="1" noAdjustHandles="1" noChangeArrowheads="1" noChangeShapeType="1" noTextEdit="1"/>
              </p:cNvSpPr>
              <p:nvPr/>
            </p:nvSpPr>
            <p:spPr>
              <a:xfrm>
                <a:off x="6770144" y="2501929"/>
                <a:ext cx="1124427" cy="712800"/>
              </a:xfrm>
              <a:prstGeom prst="rect">
                <a:avLst/>
              </a:prstGeom>
              <a:blipFill>
                <a:blip r:embed="rId5"/>
                <a:stretch>
                  <a:fillRect/>
                </a:stretch>
              </a:blipFill>
              <a:ln w="19050">
                <a:solidFill>
                  <a:srgbClr val="000000"/>
                </a:solidFill>
              </a:ln>
            </p:spPr>
            <p:txBody>
              <a:bodyPr/>
              <a:lstStyle/>
              <a:p>
                <a:r>
                  <a:rPr lang="en-GB">
                    <a:noFill/>
                  </a:rPr>
                  <a:t> </a:t>
                </a:r>
              </a:p>
            </p:txBody>
          </p:sp>
        </mc:Fallback>
      </mc:AlternateContent>
      <p:sp>
        <p:nvSpPr>
          <p:cNvPr id="73" name="Rectangle 72">
            <a:extLst>
              <a:ext uri="{FF2B5EF4-FFF2-40B4-BE49-F238E27FC236}">
                <a16:creationId xmlns:a16="http://schemas.microsoft.com/office/drawing/2014/main" id="{456BA14D-2A32-FD86-B90A-E8F6D971BEAC}"/>
              </a:ext>
            </a:extLst>
          </p:cNvPr>
          <p:cNvSpPr/>
          <p:nvPr/>
        </p:nvSpPr>
        <p:spPr>
          <a:xfrm>
            <a:off x="5166665" y="2501929"/>
            <a:ext cx="8172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74" name="TextBox 73">
            <a:extLst>
              <a:ext uri="{FF2B5EF4-FFF2-40B4-BE49-F238E27FC236}">
                <a16:creationId xmlns:a16="http://schemas.microsoft.com/office/drawing/2014/main" id="{0F84E42D-230D-8625-A2DB-566FB2D12B22}"/>
              </a:ext>
            </a:extLst>
          </p:cNvPr>
          <p:cNvSpPr txBox="1"/>
          <p:nvPr/>
        </p:nvSpPr>
        <p:spPr>
          <a:xfrm>
            <a:off x="2445660" y="2627497"/>
            <a:ext cx="739103" cy="461665"/>
          </a:xfrm>
          <a:prstGeom prst="rect">
            <a:avLst/>
          </a:prstGeom>
          <a:noFill/>
        </p:spPr>
        <p:txBody>
          <a:bodyPr wrap="square" rtlCol="0">
            <a:spAutoFit/>
          </a:bodyPr>
          <a:lstStyle/>
          <a:p>
            <a:pPr algn="l"/>
            <a:r>
              <a:rPr lang="en-GB" sz="2400" dirty="0">
                <a:solidFill>
                  <a:srgbClr val="000000"/>
                </a:solidFill>
              </a:rPr>
              <a:t>b) </a:t>
            </a:r>
          </a:p>
        </p:txBody>
      </p:sp>
      <p:cxnSp>
        <p:nvCxnSpPr>
          <p:cNvPr id="75" name="Straight Arrow Connector 74">
            <a:extLst>
              <a:ext uri="{FF2B5EF4-FFF2-40B4-BE49-F238E27FC236}">
                <a16:creationId xmlns:a16="http://schemas.microsoft.com/office/drawing/2014/main" id="{A02EA723-F907-F502-578F-41458363E91F}"/>
              </a:ext>
            </a:extLst>
          </p:cNvPr>
          <p:cNvCxnSpPr>
            <a:cxnSpLocks/>
          </p:cNvCxnSpPr>
          <p:nvPr/>
        </p:nvCxnSpPr>
        <p:spPr>
          <a:xfrm>
            <a:off x="4409353" y="4364142"/>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63C51CE-269D-BC18-E83C-1F4DAD6DE854}"/>
              </a:ext>
            </a:extLst>
          </p:cNvPr>
          <p:cNvCxnSpPr>
            <a:cxnSpLocks/>
          </p:cNvCxnSpPr>
          <p:nvPr/>
        </p:nvCxnSpPr>
        <p:spPr>
          <a:xfrm>
            <a:off x="5983085" y="4362555"/>
            <a:ext cx="779147"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TextBox 7">
            <a:extLst>
              <a:ext uri="{FF2B5EF4-FFF2-40B4-BE49-F238E27FC236}">
                <a16:creationId xmlns:a16="http://schemas.microsoft.com/office/drawing/2014/main" id="{9A067821-3457-5708-CC05-B7BC5191034E}"/>
              </a:ext>
            </a:extLst>
          </p:cNvPr>
          <p:cNvSpPr txBox="1"/>
          <p:nvPr/>
        </p:nvSpPr>
        <p:spPr>
          <a:xfrm>
            <a:off x="3375688" y="3591335"/>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78" name="TextBox 8">
            <a:extLst>
              <a:ext uri="{FF2B5EF4-FFF2-40B4-BE49-F238E27FC236}">
                <a16:creationId xmlns:a16="http://schemas.microsoft.com/office/drawing/2014/main" id="{7F565D33-DC84-0984-35C2-9488B590ABFE}"/>
              </a:ext>
            </a:extLst>
          </p:cNvPr>
          <p:cNvSpPr txBox="1"/>
          <p:nvPr/>
        </p:nvSpPr>
        <p:spPr>
          <a:xfrm>
            <a:off x="6795127" y="3591335"/>
            <a:ext cx="11073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79" name="Rectangle 78">
                <a:extLst>
                  <a:ext uri="{FF2B5EF4-FFF2-40B4-BE49-F238E27FC236}">
                    <a16:creationId xmlns:a16="http://schemas.microsoft.com/office/drawing/2014/main" id="{D8D92CAD-2A32-4716-DE05-8C698A0884D7}"/>
                  </a:ext>
                </a:extLst>
              </p:cNvPr>
              <p:cNvSpPr>
                <a:spLocks/>
              </p:cNvSpPr>
              <p:nvPr/>
            </p:nvSpPr>
            <p:spPr>
              <a:xfrm>
                <a:off x="3375686" y="4007742"/>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0000"/>
                          </a:solidFill>
                          <a:latin typeface="Cambria Math" panose="02040503050406030204" pitchFamily="18" charset="0"/>
                        </a:rPr>
                        <m:t>𝑚</m:t>
                      </m:r>
                    </m:oMath>
                  </m:oMathPara>
                </a14:m>
                <a:endParaRPr lang="en-GB" sz="2400" dirty="0">
                  <a:solidFill>
                    <a:srgbClr val="000000"/>
                  </a:solidFill>
                </a:endParaRPr>
              </a:p>
            </p:txBody>
          </p:sp>
        </mc:Choice>
        <mc:Fallback>
          <p:sp>
            <p:nvSpPr>
              <p:cNvPr id="79" name="Rectangle 78">
                <a:extLst>
                  <a:ext uri="{FF2B5EF4-FFF2-40B4-BE49-F238E27FC236}">
                    <a16:creationId xmlns:a16="http://schemas.microsoft.com/office/drawing/2014/main" id="{D8D92CAD-2A32-4716-DE05-8C698A0884D7}"/>
                  </a:ext>
                </a:extLst>
              </p:cNvPr>
              <p:cNvSpPr>
                <a:spLocks noRot="1" noChangeAspect="1" noMove="1" noResize="1" noEditPoints="1" noAdjustHandles="1" noChangeArrowheads="1" noChangeShapeType="1" noTextEdit="1"/>
              </p:cNvSpPr>
              <p:nvPr/>
            </p:nvSpPr>
            <p:spPr>
              <a:xfrm>
                <a:off x="3375686" y="4007742"/>
                <a:ext cx="1032093" cy="712800"/>
              </a:xfrm>
              <a:prstGeom prst="rect">
                <a:avLst/>
              </a:prstGeom>
              <a:blipFill>
                <a:blip r:embed="rId6"/>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0" name="Rectangle 79">
                <a:extLst>
                  <a:ext uri="{FF2B5EF4-FFF2-40B4-BE49-F238E27FC236}">
                    <a16:creationId xmlns:a16="http://schemas.microsoft.com/office/drawing/2014/main" id="{C4F92674-775A-5045-AD96-2CA98BE493B6}"/>
                  </a:ext>
                </a:extLst>
              </p:cNvPr>
              <p:cNvSpPr>
                <a:spLocks/>
              </p:cNvSpPr>
              <p:nvPr/>
            </p:nvSpPr>
            <p:spPr>
              <a:xfrm>
                <a:off x="6770144" y="4007742"/>
                <a:ext cx="112442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sSup>
                      <m:sSupPr>
                        <m:ctrlPr>
                          <a:rPr lang="en-GB" sz="2400" i="1" smtClean="0">
                            <a:solidFill>
                              <a:srgbClr val="000000"/>
                            </a:solidFill>
                            <a:latin typeface="Cambria Math" panose="02040503050406030204" pitchFamily="18" charset="0"/>
                          </a:rPr>
                        </m:ctrlPr>
                      </m:sSupPr>
                      <m:e>
                        <m:r>
                          <a:rPr lang="en-GB" sz="2400" b="0" i="1" smtClean="0">
                            <a:solidFill>
                              <a:srgbClr val="000000"/>
                            </a:solidFill>
                            <a:latin typeface="Cambria Math" panose="02040503050406030204" pitchFamily="18" charset="0"/>
                          </a:rPr>
                          <m:t>𝑚</m:t>
                        </m:r>
                      </m:e>
                      <m:sup>
                        <m:r>
                          <a:rPr lang="en-GB" sz="2400" b="0" i="1" smtClean="0">
                            <a:solidFill>
                              <a:srgbClr val="000000"/>
                            </a:solidFill>
                            <a:latin typeface="Cambria Math" panose="02040503050406030204" pitchFamily="18" charset="0"/>
                          </a:rPr>
                          <m:t>2</m:t>
                        </m:r>
                      </m:sup>
                    </m:sSup>
                  </m:oMath>
                </a14:m>
                <a:r>
                  <a:rPr lang="en-GB" sz="2400" dirty="0">
                    <a:solidFill>
                      <a:srgbClr val="000000"/>
                    </a:solidFill>
                  </a:rPr>
                  <a:t> </a:t>
                </a:r>
              </a:p>
            </p:txBody>
          </p:sp>
        </mc:Choice>
        <mc:Fallback>
          <p:sp>
            <p:nvSpPr>
              <p:cNvPr id="80" name="Rectangle 79">
                <a:extLst>
                  <a:ext uri="{FF2B5EF4-FFF2-40B4-BE49-F238E27FC236}">
                    <a16:creationId xmlns:a16="http://schemas.microsoft.com/office/drawing/2014/main" id="{C4F92674-775A-5045-AD96-2CA98BE493B6}"/>
                  </a:ext>
                </a:extLst>
              </p:cNvPr>
              <p:cNvSpPr>
                <a:spLocks noRot="1" noChangeAspect="1" noMove="1" noResize="1" noEditPoints="1" noAdjustHandles="1" noChangeArrowheads="1" noChangeShapeType="1" noTextEdit="1"/>
              </p:cNvSpPr>
              <p:nvPr/>
            </p:nvSpPr>
            <p:spPr>
              <a:xfrm>
                <a:off x="6770144" y="4007742"/>
                <a:ext cx="1124427" cy="712800"/>
              </a:xfrm>
              <a:prstGeom prst="rect">
                <a:avLst/>
              </a:prstGeom>
              <a:blipFill>
                <a:blip r:embed="rId7"/>
                <a:stretch>
                  <a:fillRect/>
                </a:stretch>
              </a:blipFill>
              <a:ln w="19050">
                <a:solidFill>
                  <a:srgbClr val="000000"/>
                </a:solidFill>
              </a:ln>
            </p:spPr>
            <p:txBody>
              <a:bodyPr/>
              <a:lstStyle/>
              <a:p>
                <a:r>
                  <a:rPr lang="en-GB">
                    <a:noFill/>
                  </a:rPr>
                  <a:t> </a:t>
                </a:r>
              </a:p>
            </p:txBody>
          </p:sp>
        </mc:Fallback>
      </mc:AlternateContent>
      <p:sp>
        <p:nvSpPr>
          <p:cNvPr id="81" name="Rectangle 80">
            <a:extLst>
              <a:ext uri="{FF2B5EF4-FFF2-40B4-BE49-F238E27FC236}">
                <a16:creationId xmlns:a16="http://schemas.microsoft.com/office/drawing/2014/main" id="{A649A71B-B3D8-1F47-9CFA-23C830E3DD81}"/>
              </a:ext>
            </a:extLst>
          </p:cNvPr>
          <p:cNvSpPr/>
          <p:nvPr/>
        </p:nvSpPr>
        <p:spPr>
          <a:xfrm>
            <a:off x="5166665" y="4007742"/>
            <a:ext cx="8172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82" name="TextBox 81">
            <a:extLst>
              <a:ext uri="{FF2B5EF4-FFF2-40B4-BE49-F238E27FC236}">
                <a16:creationId xmlns:a16="http://schemas.microsoft.com/office/drawing/2014/main" id="{8BF723DB-8999-B26F-6BA1-25F2EAF6050B}"/>
              </a:ext>
            </a:extLst>
          </p:cNvPr>
          <p:cNvSpPr txBox="1"/>
          <p:nvPr/>
        </p:nvSpPr>
        <p:spPr>
          <a:xfrm>
            <a:off x="2445660" y="4133310"/>
            <a:ext cx="739103" cy="461665"/>
          </a:xfrm>
          <a:prstGeom prst="rect">
            <a:avLst/>
          </a:prstGeom>
          <a:noFill/>
        </p:spPr>
        <p:txBody>
          <a:bodyPr wrap="square" rtlCol="0">
            <a:spAutoFit/>
          </a:bodyPr>
          <a:lstStyle/>
          <a:p>
            <a:pPr algn="l"/>
            <a:r>
              <a:rPr lang="en-GB" sz="2400" dirty="0">
                <a:solidFill>
                  <a:srgbClr val="000000"/>
                </a:solidFill>
              </a:rPr>
              <a:t>c) </a:t>
            </a:r>
          </a:p>
        </p:txBody>
      </p:sp>
      <p:cxnSp>
        <p:nvCxnSpPr>
          <p:cNvPr id="83" name="Straight Arrow Connector 82">
            <a:extLst>
              <a:ext uri="{FF2B5EF4-FFF2-40B4-BE49-F238E27FC236}">
                <a16:creationId xmlns:a16="http://schemas.microsoft.com/office/drawing/2014/main" id="{E1E5897C-3AC1-4134-A0AD-29D4DE8D6941}"/>
              </a:ext>
            </a:extLst>
          </p:cNvPr>
          <p:cNvCxnSpPr>
            <a:cxnSpLocks/>
          </p:cNvCxnSpPr>
          <p:nvPr/>
        </p:nvCxnSpPr>
        <p:spPr>
          <a:xfrm>
            <a:off x="4409353" y="5858051"/>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A0CACB5-6074-7B73-9726-F6BCF18F5B51}"/>
              </a:ext>
            </a:extLst>
          </p:cNvPr>
          <p:cNvCxnSpPr>
            <a:cxnSpLocks/>
          </p:cNvCxnSpPr>
          <p:nvPr/>
        </p:nvCxnSpPr>
        <p:spPr>
          <a:xfrm>
            <a:off x="5983085" y="5856464"/>
            <a:ext cx="779147"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7">
            <a:extLst>
              <a:ext uri="{FF2B5EF4-FFF2-40B4-BE49-F238E27FC236}">
                <a16:creationId xmlns:a16="http://schemas.microsoft.com/office/drawing/2014/main" id="{5A8296AC-9534-F3B6-EDCE-9C54CF9E67B7}"/>
              </a:ext>
            </a:extLst>
          </p:cNvPr>
          <p:cNvSpPr txBox="1"/>
          <p:nvPr/>
        </p:nvSpPr>
        <p:spPr>
          <a:xfrm>
            <a:off x="3375688" y="5097149"/>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86" name="TextBox 8">
            <a:extLst>
              <a:ext uri="{FF2B5EF4-FFF2-40B4-BE49-F238E27FC236}">
                <a16:creationId xmlns:a16="http://schemas.microsoft.com/office/drawing/2014/main" id="{CA5EA7BE-9DB5-E0C8-B602-73527566F386}"/>
              </a:ext>
            </a:extLst>
          </p:cNvPr>
          <p:cNvSpPr txBox="1"/>
          <p:nvPr/>
        </p:nvSpPr>
        <p:spPr>
          <a:xfrm>
            <a:off x="6795127" y="5097149"/>
            <a:ext cx="12339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87" name="Rectangle 86">
                <a:extLst>
                  <a:ext uri="{FF2B5EF4-FFF2-40B4-BE49-F238E27FC236}">
                    <a16:creationId xmlns:a16="http://schemas.microsoft.com/office/drawing/2014/main" id="{8C77B6C3-9944-2455-6C4F-7AC9F9C05BE9}"/>
                  </a:ext>
                </a:extLst>
              </p:cNvPr>
              <p:cNvSpPr>
                <a:spLocks/>
              </p:cNvSpPr>
              <p:nvPr/>
            </p:nvSpPr>
            <p:spPr>
              <a:xfrm>
                <a:off x="3375686" y="5501651"/>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2</a:t>
                </a:r>
                <a14:m>
                  <m:oMath xmlns:m="http://schemas.openxmlformats.org/officeDocument/2006/math">
                    <m:r>
                      <a:rPr lang="en-GB" sz="2400" b="0" i="1" smtClean="0">
                        <a:solidFill>
                          <a:srgbClr val="000000"/>
                        </a:solidFill>
                        <a:latin typeface="Cambria Math" panose="02040503050406030204" pitchFamily="18" charset="0"/>
                      </a:rPr>
                      <m:t>𝑟</m:t>
                    </m:r>
                  </m:oMath>
                </a14:m>
                <a:endParaRPr lang="en-GB" sz="2400" dirty="0">
                  <a:solidFill>
                    <a:srgbClr val="000000"/>
                  </a:solidFill>
                </a:endParaRPr>
              </a:p>
            </p:txBody>
          </p:sp>
        </mc:Choice>
        <mc:Fallback>
          <p:sp>
            <p:nvSpPr>
              <p:cNvPr id="87" name="Rectangle 86">
                <a:extLst>
                  <a:ext uri="{FF2B5EF4-FFF2-40B4-BE49-F238E27FC236}">
                    <a16:creationId xmlns:a16="http://schemas.microsoft.com/office/drawing/2014/main" id="{8C77B6C3-9944-2455-6C4F-7AC9F9C05BE9}"/>
                  </a:ext>
                </a:extLst>
              </p:cNvPr>
              <p:cNvSpPr>
                <a:spLocks noRot="1" noChangeAspect="1" noMove="1" noResize="1" noEditPoints="1" noAdjustHandles="1" noChangeArrowheads="1" noChangeShapeType="1" noTextEdit="1"/>
              </p:cNvSpPr>
              <p:nvPr/>
            </p:nvSpPr>
            <p:spPr>
              <a:xfrm>
                <a:off x="3375686" y="5501651"/>
                <a:ext cx="1032093" cy="712800"/>
              </a:xfrm>
              <a:prstGeom prst="rect">
                <a:avLst/>
              </a:prstGeom>
              <a:blipFill>
                <a:blip r:embed="rId8"/>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8" name="Rectangle 87">
                <a:extLst>
                  <a:ext uri="{FF2B5EF4-FFF2-40B4-BE49-F238E27FC236}">
                    <a16:creationId xmlns:a16="http://schemas.microsoft.com/office/drawing/2014/main" id="{3E85A5F1-5C98-23FD-2DA2-D20C02CB28A1}"/>
                  </a:ext>
                </a:extLst>
              </p:cNvPr>
              <p:cNvSpPr>
                <a:spLocks/>
              </p:cNvSpPr>
              <p:nvPr/>
            </p:nvSpPr>
            <p:spPr>
              <a:xfrm>
                <a:off x="6770144" y="5501651"/>
                <a:ext cx="1258898"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dirty="0">
                    <a:solidFill>
                      <a:srgbClr val="000000"/>
                    </a:solidFill>
                  </a:rPr>
                  <a:t>2</a:t>
                </a:r>
                <a14:m>
                  <m:oMath xmlns:m="http://schemas.openxmlformats.org/officeDocument/2006/math">
                    <m:r>
                      <a:rPr lang="en-GB" sz="2200" b="0" i="1" smtClean="0">
                        <a:solidFill>
                          <a:srgbClr val="000000"/>
                        </a:solidFill>
                        <a:latin typeface="Cambria Math" panose="02040503050406030204" pitchFamily="18" charset="0"/>
                      </a:rPr>
                      <m:t>𝑟</m:t>
                    </m:r>
                    <m:r>
                      <a:rPr lang="en-GB" sz="2200" b="0" i="1" smtClean="0">
                        <a:solidFill>
                          <a:srgbClr val="000000"/>
                        </a:solidFill>
                        <a:latin typeface="Cambria Math" panose="02040503050406030204" pitchFamily="18" charset="0"/>
                      </a:rPr>
                      <m:t>+ </m:t>
                    </m:r>
                  </m:oMath>
                </a14:m>
                <a:r>
                  <a:rPr lang="en-GB" sz="2200" dirty="0">
                    <a:solidFill>
                      <a:srgbClr val="000000"/>
                    </a:solidFill>
                  </a:rPr>
                  <a:t>3</a:t>
                </a:r>
                <a14:m>
                  <m:oMath xmlns:m="http://schemas.openxmlformats.org/officeDocument/2006/math">
                    <m:r>
                      <a:rPr lang="en-GB" sz="2200" b="0" i="1" dirty="0" smtClean="0">
                        <a:solidFill>
                          <a:srgbClr val="000000"/>
                        </a:solidFill>
                        <a:latin typeface="Cambria Math" panose="02040503050406030204" pitchFamily="18" charset="0"/>
                      </a:rPr>
                      <m:t>𝑠</m:t>
                    </m:r>
                  </m:oMath>
                </a14:m>
                <a:endParaRPr lang="en-GB" sz="2200" dirty="0">
                  <a:solidFill>
                    <a:srgbClr val="000000"/>
                  </a:solidFill>
                </a:endParaRPr>
              </a:p>
            </p:txBody>
          </p:sp>
        </mc:Choice>
        <mc:Fallback>
          <p:sp>
            <p:nvSpPr>
              <p:cNvPr id="88" name="Rectangle 87">
                <a:extLst>
                  <a:ext uri="{FF2B5EF4-FFF2-40B4-BE49-F238E27FC236}">
                    <a16:creationId xmlns:a16="http://schemas.microsoft.com/office/drawing/2014/main" id="{3E85A5F1-5C98-23FD-2DA2-D20C02CB28A1}"/>
                  </a:ext>
                </a:extLst>
              </p:cNvPr>
              <p:cNvSpPr>
                <a:spLocks noRot="1" noChangeAspect="1" noMove="1" noResize="1" noEditPoints="1" noAdjustHandles="1" noChangeArrowheads="1" noChangeShapeType="1" noTextEdit="1"/>
              </p:cNvSpPr>
              <p:nvPr/>
            </p:nvSpPr>
            <p:spPr>
              <a:xfrm>
                <a:off x="6770144" y="5501651"/>
                <a:ext cx="1258898" cy="712800"/>
              </a:xfrm>
              <a:prstGeom prst="rect">
                <a:avLst/>
              </a:prstGeom>
              <a:blipFill>
                <a:blip r:embed="rId9"/>
                <a:stretch>
                  <a:fillRect/>
                </a:stretch>
              </a:blipFill>
              <a:ln w="19050">
                <a:solidFill>
                  <a:srgbClr val="000000"/>
                </a:solidFill>
              </a:ln>
            </p:spPr>
            <p:txBody>
              <a:bodyPr/>
              <a:lstStyle/>
              <a:p>
                <a:r>
                  <a:rPr lang="en-GB">
                    <a:noFill/>
                  </a:rPr>
                  <a:t> </a:t>
                </a:r>
              </a:p>
            </p:txBody>
          </p:sp>
        </mc:Fallback>
      </mc:AlternateContent>
      <p:sp>
        <p:nvSpPr>
          <p:cNvPr id="89" name="Rectangle 88">
            <a:extLst>
              <a:ext uri="{FF2B5EF4-FFF2-40B4-BE49-F238E27FC236}">
                <a16:creationId xmlns:a16="http://schemas.microsoft.com/office/drawing/2014/main" id="{B3501503-9F82-8D8A-F866-2B8EB94E21DF}"/>
              </a:ext>
            </a:extLst>
          </p:cNvPr>
          <p:cNvSpPr/>
          <p:nvPr/>
        </p:nvSpPr>
        <p:spPr>
          <a:xfrm>
            <a:off x="5166665" y="5501651"/>
            <a:ext cx="8172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90" name="TextBox 89">
            <a:extLst>
              <a:ext uri="{FF2B5EF4-FFF2-40B4-BE49-F238E27FC236}">
                <a16:creationId xmlns:a16="http://schemas.microsoft.com/office/drawing/2014/main" id="{84E73589-DB36-7AE9-ACE1-9E97632424FB}"/>
              </a:ext>
            </a:extLst>
          </p:cNvPr>
          <p:cNvSpPr txBox="1"/>
          <p:nvPr/>
        </p:nvSpPr>
        <p:spPr>
          <a:xfrm>
            <a:off x="2589408" y="5627219"/>
            <a:ext cx="595356" cy="461665"/>
          </a:xfrm>
          <a:prstGeom prst="rect">
            <a:avLst/>
          </a:prstGeom>
          <a:noFill/>
        </p:spPr>
        <p:txBody>
          <a:bodyPr wrap="square" rtlCol="0">
            <a:spAutoFit/>
          </a:bodyPr>
          <a:lstStyle/>
          <a:p>
            <a:pPr algn="l"/>
            <a:r>
              <a:rPr lang="en-GB" sz="2400" dirty="0">
                <a:solidFill>
                  <a:srgbClr val="000000"/>
                </a:solidFill>
              </a:rPr>
              <a:t>d) </a:t>
            </a:r>
          </a:p>
        </p:txBody>
      </p:sp>
    </p:spTree>
    <p:extLst>
      <p:ext uri="{BB962C8B-B14F-4D97-AF65-F5344CB8AC3E}">
        <p14:creationId xmlns:p14="http://schemas.microsoft.com/office/powerpoint/2010/main" val="245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91441"/>
            <a:ext cx="8347165"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Finding the function</a:t>
            </a:r>
            <a:endParaRPr lang="en-GB" sz="2800" b="1" dirty="0">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D3548317-32DB-B276-F153-A58625461039}"/>
              </a:ext>
            </a:extLst>
          </p:cNvPr>
          <p:cNvCxnSpPr>
            <a:cxnSpLocks/>
          </p:cNvCxnSpPr>
          <p:nvPr/>
        </p:nvCxnSpPr>
        <p:spPr>
          <a:xfrm>
            <a:off x="4629203" y="1388269"/>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F999536-4A2E-12DC-EFF5-E84D5D6ED33C}"/>
              </a:ext>
            </a:extLst>
          </p:cNvPr>
          <p:cNvCxnSpPr>
            <a:cxnSpLocks/>
          </p:cNvCxnSpPr>
          <p:nvPr/>
        </p:nvCxnSpPr>
        <p:spPr>
          <a:xfrm>
            <a:off x="6105159" y="1388269"/>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7">
            <a:extLst>
              <a:ext uri="{FF2B5EF4-FFF2-40B4-BE49-F238E27FC236}">
                <a16:creationId xmlns:a16="http://schemas.microsoft.com/office/drawing/2014/main" id="{58BA5511-4E61-721D-6FD3-3E23557701B8}"/>
              </a:ext>
            </a:extLst>
          </p:cNvPr>
          <p:cNvSpPr txBox="1"/>
          <p:nvPr/>
        </p:nvSpPr>
        <p:spPr>
          <a:xfrm>
            <a:off x="3484221" y="614661"/>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38" name="TextBox 8">
            <a:extLst>
              <a:ext uri="{FF2B5EF4-FFF2-40B4-BE49-F238E27FC236}">
                <a16:creationId xmlns:a16="http://schemas.microsoft.com/office/drawing/2014/main" id="{E7CDADCD-6690-B3BA-121A-58BF393C6BFD}"/>
              </a:ext>
            </a:extLst>
          </p:cNvPr>
          <p:cNvSpPr txBox="1"/>
          <p:nvPr/>
        </p:nvSpPr>
        <p:spPr>
          <a:xfrm>
            <a:off x="6745329" y="614661"/>
            <a:ext cx="124741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2C303FD4-1130-A26D-091E-5B0279E23597}"/>
                  </a:ext>
                </a:extLst>
              </p:cNvPr>
              <p:cNvSpPr>
                <a:spLocks/>
              </p:cNvSpPr>
              <p:nvPr/>
            </p:nvSpPr>
            <p:spPr>
              <a:xfrm>
                <a:off x="3371335" y="1031869"/>
                <a:ext cx="1257868"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𝑎</m:t>
                    </m:r>
                    <m:r>
                      <a:rPr lang="en-GB" sz="2400" b="0" i="1" smtClean="0">
                        <a:solidFill>
                          <a:srgbClr val="000000"/>
                        </a:solidFill>
                        <a:latin typeface="Cambria Math" panose="02040503050406030204" pitchFamily="18" charset="0"/>
                      </a:rPr>
                      <m:t>+ </m:t>
                    </m:r>
                  </m:oMath>
                </a14:m>
                <a:r>
                  <a:rPr lang="en-GB" sz="2400" dirty="0">
                    <a:solidFill>
                      <a:srgbClr val="000000"/>
                    </a:solidFill>
                  </a:rPr>
                  <a:t>7</a:t>
                </a:r>
              </a:p>
            </p:txBody>
          </p:sp>
        </mc:Choice>
        <mc:Fallback>
          <p:sp>
            <p:nvSpPr>
              <p:cNvPr id="39" name="Rectangle 38">
                <a:extLst>
                  <a:ext uri="{FF2B5EF4-FFF2-40B4-BE49-F238E27FC236}">
                    <a16:creationId xmlns:a16="http://schemas.microsoft.com/office/drawing/2014/main" id="{2C303FD4-1130-A26D-091E-5B0279E23597}"/>
                  </a:ext>
                </a:extLst>
              </p:cNvPr>
              <p:cNvSpPr>
                <a:spLocks noRot="1" noChangeAspect="1" noMove="1" noResize="1" noEditPoints="1" noAdjustHandles="1" noChangeArrowheads="1" noChangeShapeType="1" noTextEdit="1"/>
              </p:cNvSpPr>
              <p:nvPr/>
            </p:nvSpPr>
            <p:spPr>
              <a:xfrm>
                <a:off x="3371335" y="1031869"/>
                <a:ext cx="1257868" cy="712800"/>
              </a:xfrm>
              <a:prstGeom prst="rect">
                <a:avLst/>
              </a:prstGeom>
              <a:blipFill>
                <a:blip r:embed="rId2"/>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5F79FD40-75D1-1682-F603-03B965A8943E}"/>
                  </a:ext>
                </a:extLst>
              </p:cNvPr>
              <p:cNvSpPr>
                <a:spLocks/>
              </p:cNvSpPr>
              <p:nvPr/>
            </p:nvSpPr>
            <p:spPr>
              <a:xfrm>
                <a:off x="6622343" y="1031869"/>
                <a:ext cx="13704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𝑎</m:t>
                    </m:r>
                    <m:r>
                      <a:rPr lang="en-GB" sz="2400" b="0" i="1" smtClean="0">
                        <a:solidFill>
                          <a:srgbClr val="000000"/>
                        </a:solidFill>
                        <a:latin typeface="Cambria Math" panose="02040503050406030204" pitchFamily="18" charset="0"/>
                      </a:rPr>
                      <m:t>+ </m:t>
                    </m:r>
                  </m:oMath>
                </a14:m>
                <a:r>
                  <a:rPr lang="en-GB" sz="2400" dirty="0">
                    <a:solidFill>
                      <a:srgbClr val="000000"/>
                    </a:solidFill>
                  </a:rPr>
                  <a:t>12</a:t>
                </a:r>
              </a:p>
            </p:txBody>
          </p:sp>
        </mc:Choice>
        <mc:Fallback>
          <p:sp>
            <p:nvSpPr>
              <p:cNvPr id="40" name="Rectangle 39">
                <a:extLst>
                  <a:ext uri="{FF2B5EF4-FFF2-40B4-BE49-F238E27FC236}">
                    <a16:creationId xmlns:a16="http://schemas.microsoft.com/office/drawing/2014/main" id="{5F79FD40-75D1-1682-F603-03B965A8943E}"/>
                  </a:ext>
                </a:extLst>
              </p:cNvPr>
              <p:cNvSpPr>
                <a:spLocks noRot="1" noChangeAspect="1" noMove="1" noResize="1" noEditPoints="1" noAdjustHandles="1" noChangeArrowheads="1" noChangeShapeType="1" noTextEdit="1"/>
              </p:cNvSpPr>
              <p:nvPr/>
            </p:nvSpPr>
            <p:spPr>
              <a:xfrm>
                <a:off x="6622343" y="1031869"/>
                <a:ext cx="1370400" cy="712800"/>
              </a:xfrm>
              <a:prstGeom prst="rect">
                <a:avLst/>
              </a:prstGeom>
              <a:blipFill>
                <a:blip r:embed="rId3"/>
                <a:stretch>
                  <a:fillRect/>
                </a:stretch>
              </a:blipFill>
              <a:ln w="19050">
                <a:solidFill>
                  <a:srgbClr val="000000"/>
                </a:solidFill>
              </a:ln>
            </p:spPr>
            <p:txBody>
              <a:bodyPr/>
              <a:lstStyle/>
              <a:p>
                <a:r>
                  <a:rPr lang="en-GB">
                    <a:noFill/>
                  </a:rPr>
                  <a:t> </a:t>
                </a:r>
              </a:p>
            </p:txBody>
          </p:sp>
        </mc:Fallback>
      </mc:AlternateContent>
      <p:sp>
        <p:nvSpPr>
          <p:cNvPr id="41" name="Rectangle 40">
            <a:extLst>
              <a:ext uri="{FF2B5EF4-FFF2-40B4-BE49-F238E27FC236}">
                <a16:creationId xmlns:a16="http://schemas.microsoft.com/office/drawing/2014/main" id="{2350D09F-DE90-56FE-9273-4F1F204DCF18}"/>
              </a:ext>
            </a:extLst>
          </p:cNvPr>
          <p:cNvSpPr/>
          <p:nvPr/>
        </p:nvSpPr>
        <p:spPr>
          <a:xfrm>
            <a:off x="5146387" y="1031869"/>
            <a:ext cx="958772"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000" dirty="0">
              <a:solidFill>
                <a:srgbClr val="000000"/>
              </a:solidFill>
            </a:endParaRPr>
          </a:p>
        </p:txBody>
      </p:sp>
      <p:sp>
        <p:nvSpPr>
          <p:cNvPr id="42" name="TextBox 41">
            <a:extLst>
              <a:ext uri="{FF2B5EF4-FFF2-40B4-BE49-F238E27FC236}">
                <a16:creationId xmlns:a16="http://schemas.microsoft.com/office/drawing/2014/main" id="{27D0BEC8-81D8-698B-6251-1D3F4C0CABD9}"/>
              </a:ext>
            </a:extLst>
          </p:cNvPr>
          <p:cNvSpPr txBox="1"/>
          <p:nvPr/>
        </p:nvSpPr>
        <p:spPr>
          <a:xfrm>
            <a:off x="2653739" y="1157437"/>
            <a:ext cx="708928" cy="461665"/>
          </a:xfrm>
          <a:prstGeom prst="rect">
            <a:avLst/>
          </a:prstGeom>
          <a:noFill/>
        </p:spPr>
        <p:txBody>
          <a:bodyPr wrap="square" rtlCol="0">
            <a:spAutoFit/>
          </a:bodyPr>
          <a:lstStyle/>
          <a:p>
            <a:pPr algn="l"/>
            <a:r>
              <a:rPr lang="en-GB" sz="2400" dirty="0" smtClean="0">
                <a:solidFill>
                  <a:srgbClr val="000000"/>
                </a:solidFill>
              </a:rPr>
              <a:t>e) </a:t>
            </a:r>
            <a:endParaRPr lang="en-GB" sz="2400" dirty="0">
              <a:solidFill>
                <a:srgbClr val="000000"/>
              </a:solidFill>
            </a:endParaRPr>
          </a:p>
        </p:txBody>
      </p:sp>
      <p:cxnSp>
        <p:nvCxnSpPr>
          <p:cNvPr id="43" name="Straight Arrow Connector 42">
            <a:extLst>
              <a:ext uri="{FF2B5EF4-FFF2-40B4-BE49-F238E27FC236}">
                <a16:creationId xmlns:a16="http://schemas.microsoft.com/office/drawing/2014/main" id="{203E1761-5D90-A4B0-8006-C5EDE301DDB2}"/>
              </a:ext>
            </a:extLst>
          </p:cNvPr>
          <p:cNvCxnSpPr>
            <a:cxnSpLocks/>
          </p:cNvCxnSpPr>
          <p:nvPr/>
        </p:nvCxnSpPr>
        <p:spPr>
          <a:xfrm>
            <a:off x="4679523" y="2832539"/>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F834FF6-AD1F-C47C-3BC1-E7487A367155}"/>
              </a:ext>
            </a:extLst>
          </p:cNvPr>
          <p:cNvCxnSpPr>
            <a:cxnSpLocks/>
          </p:cNvCxnSpPr>
          <p:nvPr/>
        </p:nvCxnSpPr>
        <p:spPr>
          <a:xfrm>
            <a:off x="6155479" y="2832539"/>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7">
            <a:extLst>
              <a:ext uri="{FF2B5EF4-FFF2-40B4-BE49-F238E27FC236}">
                <a16:creationId xmlns:a16="http://schemas.microsoft.com/office/drawing/2014/main" id="{2A0B947A-5112-AAC0-43C5-5E7D8F28090D}"/>
              </a:ext>
            </a:extLst>
          </p:cNvPr>
          <p:cNvSpPr txBox="1"/>
          <p:nvPr/>
        </p:nvSpPr>
        <p:spPr>
          <a:xfrm>
            <a:off x="3534541" y="206855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46" name="TextBox 8">
            <a:extLst>
              <a:ext uri="{FF2B5EF4-FFF2-40B4-BE49-F238E27FC236}">
                <a16:creationId xmlns:a16="http://schemas.microsoft.com/office/drawing/2014/main" id="{BADA05E4-4BDC-0E35-BA4D-EF0B9ED53723}"/>
              </a:ext>
            </a:extLst>
          </p:cNvPr>
          <p:cNvSpPr txBox="1"/>
          <p:nvPr/>
        </p:nvSpPr>
        <p:spPr>
          <a:xfrm>
            <a:off x="6795649" y="2068556"/>
            <a:ext cx="119709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B5DFCB37-E65E-4750-E1DF-52533A46C75F}"/>
                  </a:ext>
                </a:extLst>
              </p:cNvPr>
              <p:cNvSpPr>
                <a:spLocks/>
              </p:cNvSpPr>
              <p:nvPr/>
            </p:nvSpPr>
            <p:spPr>
              <a:xfrm>
                <a:off x="3362667" y="2476139"/>
                <a:ext cx="1316856"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300" dirty="0">
                    <a:solidFill>
                      <a:srgbClr val="000000"/>
                    </a:solidFill>
                  </a:rPr>
                  <a:t>3</a:t>
                </a:r>
                <a14:m>
                  <m:oMath xmlns:m="http://schemas.openxmlformats.org/officeDocument/2006/math">
                    <m:r>
                      <a:rPr lang="en-GB" sz="2300" b="0" i="1" smtClean="0">
                        <a:solidFill>
                          <a:srgbClr val="000000"/>
                        </a:solidFill>
                        <a:latin typeface="Cambria Math" panose="02040503050406030204" pitchFamily="18" charset="0"/>
                      </a:rPr>
                      <m:t>𝑏</m:t>
                    </m:r>
                  </m:oMath>
                </a14:m>
                <a:r>
                  <a:rPr lang="en-GB" sz="2300" dirty="0">
                    <a:solidFill>
                      <a:srgbClr val="000000"/>
                    </a:solidFill>
                  </a:rPr>
                  <a:t> </a:t>
                </a:r>
                <a14:m>
                  <m:oMath xmlns:m="http://schemas.openxmlformats.org/officeDocument/2006/math">
                    <m:r>
                      <a:rPr lang="en-GB" sz="2300" b="0" i="1" dirty="0" smtClean="0">
                        <a:solidFill>
                          <a:srgbClr val="000000"/>
                        </a:solidFill>
                        <a:latin typeface="Cambria Math" panose="02040503050406030204" pitchFamily="18" charset="0"/>
                      </a:rPr>
                      <m:t>+</m:t>
                    </m:r>
                  </m:oMath>
                </a14:m>
                <a:r>
                  <a:rPr lang="en-GB" sz="2300" dirty="0">
                    <a:solidFill>
                      <a:srgbClr val="000000"/>
                    </a:solidFill>
                  </a:rPr>
                  <a:t> 2</a:t>
                </a:r>
              </a:p>
            </p:txBody>
          </p:sp>
        </mc:Choice>
        <mc:Fallback>
          <p:sp>
            <p:nvSpPr>
              <p:cNvPr id="47" name="Rectangle 46">
                <a:extLst>
                  <a:ext uri="{FF2B5EF4-FFF2-40B4-BE49-F238E27FC236}">
                    <a16:creationId xmlns:a16="http://schemas.microsoft.com/office/drawing/2014/main" id="{B5DFCB37-E65E-4750-E1DF-52533A46C75F}"/>
                  </a:ext>
                </a:extLst>
              </p:cNvPr>
              <p:cNvSpPr>
                <a:spLocks noRot="1" noChangeAspect="1" noMove="1" noResize="1" noEditPoints="1" noAdjustHandles="1" noChangeArrowheads="1" noChangeShapeType="1" noTextEdit="1"/>
              </p:cNvSpPr>
              <p:nvPr/>
            </p:nvSpPr>
            <p:spPr>
              <a:xfrm>
                <a:off x="3362667" y="2476139"/>
                <a:ext cx="1316856" cy="712800"/>
              </a:xfrm>
              <a:prstGeom prst="rect">
                <a:avLst/>
              </a:prstGeom>
              <a:blipFill>
                <a:blip r:embed="rId4"/>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8B2DFC97-8128-D6C0-B2E3-F7EBB3F9497C}"/>
                  </a:ext>
                </a:extLst>
              </p:cNvPr>
              <p:cNvSpPr>
                <a:spLocks/>
              </p:cNvSpPr>
              <p:nvPr/>
            </p:nvSpPr>
            <p:spPr>
              <a:xfrm>
                <a:off x="6672663" y="2476139"/>
                <a:ext cx="13704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6</a:t>
                </a:r>
                <a14:m>
                  <m:oMath xmlns:m="http://schemas.openxmlformats.org/officeDocument/2006/math">
                    <m:r>
                      <a:rPr lang="en-GB" sz="2400" b="0" i="1" smtClean="0">
                        <a:solidFill>
                          <a:srgbClr val="000000"/>
                        </a:solidFill>
                        <a:latin typeface="Cambria Math" panose="02040503050406030204" pitchFamily="18" charset="0"/>
                      </a:rPr>
                      <m:t>𝑏</m:t>
                    </m:r>
                    <m:r>
                      <a:rPr lang="en-GB" sz="2400" b="0" i="1" smtClean="0">
                        <a:solidFill>
                          <a:srgbClr val="000000"/>
                        </a:solidFill>
                        <a:latin typeface="Cambria Math" panose="02040503050406030204" pitchFamily="18" charset="0"/>
                      </a:rPr>
                      <m:t>+</m:t>
                    </m:r>
                  </m:oMath>
                </a14:m>
                <a:r>
                  <a:rPr lang="en-GB" sz="2400" dirty="0">
                    <a:solidFill>
                      <a:srgbClr val="000000"/>
                    </a:solidFill>
                  </a:rPr>
                  <a:t> 4</a:t>
                </a:r>
              </a:p>
            </p:txBody>
          </p:sp>
        </mc:Choice>
        <mc:Fallback>
          <p:sp>
            <p:nvSpPr>
              <p:cNvPr id="48" name="Rectangle 47">
                <a:extLst>
                  <a:ext uri="{FF2B5EF4-FFF2-40B4-BE49-F238E27FC236}">
                    <a16:creationId xmlns:a16="http://schemas.microsoft.com/office/drawing/2014/main" id="{8B2DFC97-8128-D6C0-B2E3-F7EBB3F9497C}"/>
                  </a:ext>
                </a:extLst>
              </p:cNvPr>
              <p:cNvSpPr>
                <a:spLocks noRot="1" noChangeAspect="1" noMove="1" noResize="1" noEditPoints="1" noAdjustHandles="1" noChangeArrowheads="1" noChangeShapeType="1" noTextEdit="1"/>
              </p:cNvSpPr>
              <p:nvPr/>
            </p:nvSpPr>
            <p:spPr>
              <a:xfrm>
                <a:off x="6672663" y="2476139"/>
                <a:ext cx="1370400" cy="712800"/>
              </a:xfrm>
              <a:prstGeom prst="rect">
                <a:avLst/>
              </a:prstGeom>
              <a:blipFill>
                <a:blip r:embed="rId5"/>
                <a:stretch>
                  <a:fillRect/>
                </a:stretch>
              </a:blipFill>
              <a:ln w="19050">
                <a:solidFill>
                  <a:srgbClr val="000000"/>
                </a:solidFill>
              </a:ln>
            </p:spPr>
            <p:txBody>
              <a:bodyPr/>
              <a:lstStyle/>
              <a:p>
                <a:r>
                  <a:rPr lang="en-GB">
                    <a:noFill/>
                  </a:rPr>
                  <a:t> </a:t>
                </a:r>
              </a:p>
            </p:txBody>
          </p:sp>
        </mc:Fallback>
      </mc:AlternateContent>
      <p:sp>
        <p:nvSpPr>
          <p:cNvPr id="49" name="Rectangle 48">
            <a:extLst>
              <a:ext uri="{FF2B5EF4-FFF2-40B4-BE49-F238E27FC236}">
                <a16:creationId xmlns:a16="http://schemas.microsoft.com/office/drawing/2014/main" id="{D9D1F0A3-F905-B75C-2EB8-64A584C4ED73}"/>
              </a:ext>
            </a:extLst>
          </p:cNvPr>
          <p:cNvSpPr/>
          <p:nvPr/>
        </p:nvSpPr>
        <p:spPr>
          <a:xfrm>
            <a:off x="5196707" y="2476139"/>
            <a:ext cx="958772"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000" dirty="0">
              <a:solidFill>
                <a:srgbClr val="000000"/>
              </a:solidFill>
            </a:endParaRPr>
          </a:p>
        </p:txBody>
      </p:sp>
      <p:sp>
        <p:nvSpPr>
          <p:cNvPr id="50" name="TextBox 49">
            <a:extLst>
              <a:ext uri="{FF2B5EF4-FFF2-40B4-BE49-F238E27FC236}">
                <a16:creationId xmlns:a16="http://schemas.microsoft.com/office/drawing/2014/main" id="{F4A23988-37DD-C98F-11ED-A7A2F0832AAF}"/>
              </a:ext>
            </a:extLst>
          </p:cNvPr>
          <p:cNvSpPr txBox="1"/>
          <p:nvPr/>
        </p:nvSpPr>
        <p:spPr>
          <a:xfrm>
            <a:off x="2653739" y="2601707"/>
            <a:ext cx="759248" cy="461665"/>
          </a:xfrm>
          <a:prstGeom prst="rect">
            <a:avLst/>
          </a:prstGeom>
          <a:noFill/>
        </p:spPr>
        <p:txBody>
          <a:bodyPr wrap="square" rtlCol="0">
            <a:spAutoFit/>
          </a:bodyPr>
          <a:lstStyle/>
          <a:p>
            <a:pPr algn="l"/>
            <a:r>
              <a:rPr lang="en-GB" sz="2400" dirty="0" smtClean="0">
                <a:solidFill>
                  <a:srgbClr val="000000"/>
                </a:solidFill>
              </a:rPr>
              <a:t>f) </a:t>
            </a:r>
            <a:endParaRPr lang="en-GB" sz="2400" dirty="0">
              <a:solidFill>
                <a:srgbClr val="000000"/>
              </a:solidFill>
            </a:endParaRPr>
          </a:p>
        </p:txBody>
      </p:sp>
      <p:cxnSp>
        <p:nvCxnSpPr>
          <p:cNvPr id="51" name="Straight Arrow Connector 50">
            <a:extLst>
              <a:ext uri="{FF2B5EF4-FFF2-40B4-BE49-F238E27FC236}">
                <a16:creationId xmlns:a16="http://schemas.microsoft.com/office/drawing/2014/main" id="{915C5F84-4D0C-C5CB-C42C-4271B1C8E2C3}"/>
              </a:ext>
            </a:extLst>
          </p:cNvPr>
          <p:cNvCxnSpPr>
            <a:cxnSpLocks/>
          </p:cNvCxnSpPr>
          <p:nvPr/>
        </p:nvCxnSpPr>
        <p:spPr>
          <a:xfrm>
            <a:off x="4684402" y="4286434"/>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E67888D-8CE6-EE2B-A605-099D9B0575AB}"/>
              </a:ext>
            </a:extLst>
          </p:cNvPr>
          <p:cNvCxnSpPr>
            <a:cxnSpLocks/>
          </p:cNvCxnSpPr>
          <p:nvPr/>
        </p:nvCxnSpPr>
        <p:spPr>
          <a:xfrm>
            <a:off x="6160358" y="4286434"/>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7">
            <a:extLst>
              <a:ext uri="{FF2B5EF4-FFF2-40B4-BE49-F238E27FC236}">
                <a16:creationId xmlns:a16="http://schemas.microsoft.com/office/drawing/2014/main" id="{DEC5F5B7-9233-83B9-9B0F-4FCBA8B2DD03}"/>
              </a:ext>
            </a:extLst>
          </p:cNvPr>
          <p:cNvSpPr txBox="1"/>
          <p:nvPr/>
        </p:nvSpPr>
        <p:spPr>
          <a:xfrm>
            <a:off x="3539420" y="351282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54" name="TextBox 8">
            <a:extLst>
              <a:ext uri="{FF2B5EF4-FFF2-40B4-BE49-F238E27FC236}">
                <a16:creationId xmlns:a16="http://schemas.microsoft.com/office/drawing/2014/main" id="{77CBD613-6067-2779-1F3A-EAFE276E926A}"/>
              </a:ext>
            </a:extLst>
          </p:cNvPr>
          <p:cNvSpPr txBox="1"/>
          <p:nvPr/>
        </p:nvSpPr>
        <p:spPr>
          <a:xfrm>
            <a:off x="6800528" y="3512826"/>
            <a:ext cx="11922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EFCDCDE4-75A1-DD45-1967-5FAF0E5E4E0C}"/>
                  </a:ext>
                </a:extLst>
              </p:cNvPr>
              <p:cNvSpPr>
                <a:spLocks/>
              </p:cNvSpPr>
              <p:nvPr/>
            </p:nvSpPr>
            <p:spPr>
              <a:xfrm>
                <a:off x="3426534" y="3930034"/>
                <a:ext cx="1257868"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𝑐</m:t>
                    </m:r>
                    <m:r>
                      <a:rPr lang="en-GB" sz="2400" b="0" i="1" smtClean="0">
                        <a:solidFill>
                          <a:srgbClr val="000000"/>
                        </a:solidFill>
                        <a:latin typeface="Cambria Math" panose="02040503050406030204" pitchFamily="18" charset="0"/>
                      </a:rPr>
                      <m:t>+ </m:t>
                    </m:r>
                  </m:oMath>
                </a14:m>
                <a:r>
                  <a:rPr lang="en-GB" sz="2400" dirty="0">
                    <a:solidFill>
                      <a:srgbClr val="000000"/>
                    </a:solidFill>
                  </a:rPr>
                  <a:t>11</a:t>
                </a:r>
              </a:p>
            </p:txBody>
          </p:sp>
        </mc:Choice>
        <mc:Fallback>
          <p:sp>
            <p:nvSpPr>
              <p:cNvPr id="55" name="Rectangle 54">
                <a:extLst>
                  <a:ext uri="{FF2B5EF4-FFF2-40B4-BE49-F238E27FC236}">
                    <a16:creationId xmlns:a16="http://schemas.microsoft.com/office/drawing/2014/main" id="{EFCDCDE4-75A1-DD45-1967-5FAF0E5E4E0C}"/>
                  </a:ext>
                </a:extLst>
              </p:cNvPr>
              <p:cNvSpPr>
                <a:spLocks noRot="1" noChangeAspect="1" noMove="1" noResize="1" noEditPoints="1" noAdjustHandles="1" noChangeArrowheads="1" noChangeShapeType="1" noTextEdit="1"/>
              </p:cNvSpPr>
              <p:nvPr/>
            </p:nvSpPr>
            <p:spPr>
              <a:xfrm>
                <a:off x="3426534" y="3930034"/>
                <a:ext cx="1257868" cy="712800"/>
              </a:xfrm>
              <a:prstGeom prst="rect">
                <a:avLst/>
              </a:prstGeom>
              <a:blipFill>
                <a:blip r:embed="rId6"/>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6" name="Rectangle 55">
                <a:extLst>
                  <a:ext uri="{FF2B5EF4-FFF2-40B4-BE49-F238E27FC236}">
                    <a16:creationId xmlns:a16="http://schemas.microsoft.com/office/drawing/2014/main" id="{D1B77016-466C-5F08-8CE4-3E898598C933}"/>
                  </a:ext>
                </a:extLst>
              </p:cNvPr>
              <p:cNvSpPr>
                <a:spLocks/>
              </p:cNvSpPr>
              <p:nvPr/>
            </p:nvSpPr>
            <p:spPr>
              <a:xfrm>
                <a:off x="6677542" y="3930034"/>
                <a:ext cx="13704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𝑐</m:t>
                    </m:r>
                    <m:r>
                      <a:rPr lang="en-GB" sz="2400" b="0" i="1" smtClean="0">
                        <a:solidFill>
                          <a:srgbClr val="000000"/>
                        </a:solidFill>
                        <a:latin typeface="Cambria Math" panose="02040503050406030204" pitchFamily="18" charset="0"/>
                      </a:rPr>
                      <m:t>+ </m:t>
                    </m:r>
                  </m:oMath>
                </a14:m>
                <a:r>
                  <a:rPr lang="en-GB" sz="2400" dirty="0">
                    <a:solidFill>
                      <a:srgbClr val="000000"/>
                    </a:solidFill>
                  </a:rPr>
                  <a:t>1</a:t>
                </a:r>
              </a:p>
            </p:txBody>
          </p:sp>
        </mc:Choice>
        <mc:Fallback>
          <p:sp>
            <p:nvSpPr>
              <p:cNvPr id="56" name="Rectangle 55">
                <a:extLst>
                  <a:ext uri="{FF2B5EF4-FFF2-40B4-BE49-F238E27FC236}">
                    <a16:creationId xmlns:a16="http://schemas.microsoft.com/office/drawing/2014/main" id="{D1B77016-466C-5F08-8CE4-3E898598C933}"/>
                  </a:ext>
                </a:extLst>
              </p:cNvPr>
              <p:cNvSpPr>
                <a:spLocks noRot="1" noChangeAspect="1" noMove="1" noResize="1" noEditPoints="1" noAdjustHandles="1" noChangeArrowheads="1" noChangeShapeType="1" noTextEdit="1"/>
              </p:cNvSpPr>
              <p:nvPr/>
            </p:nvSpPr>
            <p:spPr>
              <a:xfrm>
                <a:off x="6677542" y="3930034"/>
                <a:ext cx="1370400" cy="712800"/>
              </a:xfrm>
              <a:prstGeom prst="rect">
                <a:avLst/>
              </a:prstGeom>
              <a:blipFill>
                <a:blip r:embed="rId7"/>
                <a:stretch>
                  <a:fillRect/>
                </a:stretch>
              </a:blipFill>
              <a:ln w="19050">
                <a:solidFill>
                  <a:srgbClr val="000000"/>
                </a:solidFill>
              </a:ln>
            </p:spPr>
            <p:txBody>
              <a:bodyPr/>
              <a:lstStyle/>
              <a:p>
                <a:r>
                  <a:rPr lang="en-GB">
                    <a:noFill/>
                  </a:rPr>
                  <a:t> </a:t>
                </a:r>
              </a:p>
            </p:txBody>
          </p:sp>
        </mc:Fallback>
      </mc:AlternateContent>
      <p:sp>
        <p:nvSpPr>
          <p:cNvPr id="57" name="Rectangle 56">
            <a:extLst>
              <a:ext uri="{FF2B5EF4-FFF2-40B4-BE49-F238E27FC236}">
                <a16:creationId xmlns:a16="http://schemas.microsoft.com/office/drawing/2014/main" id="{3182C870-498B-F47C-8920-2370E74EBFDB}"/>
              </a:ext>
            </a:extLst>
          </p:cNvPr>
          <p:cNvSpPr/>
          <p:nvPr/>
        </p:nvSpPr>
        <p:spPr>
          <a:xfrm>
            <a:off x="5201586" y="3930034"/>
            <a:ext cx="958772"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58" name="TextBox 57">
            <a:extLst>
              <a:ext uri="{FF2B5EF4-FFF2-40B4-BE49-F238E27FC236}">
                <a16:creationId xmlns:a16="http://schemas.microsoft.com/office/drawing/2014/main" id="{72A814DA-D722-DE15-273A-63DDB944003A}"/>
              </a:ext>
            </a:extLst>
          </p:cNvPr>
          <p:cNvSpPr txBox="1"/>
          <p:nvPr/>
        </p:nvSpPr>
        <p:spPr>
          <a:xfrm>
            <a:off x="2653739" y="4055602"/>
            <a:ext cx="764127" cy="461665"/>
          </a:xfrm>
          <a:prstGeom prst="rect">
            <a:avLst/>
          </a:prstGeom>
          <a:noFill/>
        </p:spPr>
        <p:txBody>
          <a:bodyPr wrap="square" rtlCol="0">
            <a:spAutoFit/>
          </a:bodyPr>
          <a:lstStyle/>
          <a:p>
            <a:pPr algn="l"/>
            <a:r>
              <a:rPr lang="en-GB" sz="2400" dirty="0" smtClean="0">
                <a:solidFill>
                  <a:srgbClr val="000000"/>
                </a:solidFill>
              </a:rPr>
              <a:t>g) </a:t>
            </a:r>
            <a:endParaRPr lang="en-GB" sz="2400" dirty="0">
              <a:solidFill>
                <a:srgbClr val="000000"/>
              </a:solidFill>
            </a:endParaRPr>
          </a:p>
        </p:txBody>
      </p:sp>
      <p:cxnSp>
        <p:nvCxnSpPr>
          <p:cNvPr id="91" name="Straight Arrow Connector 90">
            <a:extLst>
              <a:ext uri="{FF2B5EF4-FFF2-40B4-BE49-F238E27FC236}">
                <a16:creationId xmlns:a16="http://schemas.microsoft.com/office/drawing/2014/main" id="{1A5F6807-0CF3-3595-AB13-06F2614967AE}"/>
              </a:ext>
            </a:extLst>
          </p:cNvPr>
          <p:cNvCxnSpPr>
            <a:cxnSpLocks/>
          </p:cNvCxnSpPr>
          <p:nvPr/>
        </p:nvCxnSpPr>
        <p:spPr>
          <a:xfrm>
            <a:off x="4684402" y="5730704"/>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FB327FA-5E48-D102-DF34-5764F6889E16}"/>
              </a:ext>
            </a:extLst>
          </p:cNvPr>
          <p:cNvCxnSpPr>
            <a:cxnSpLocks/>
          </p:cNvCxnSpPr>
          <p:nvPr/>
        </p:nvCxnSpPr>
        <p:spPr>
          <a:xfrm>
            <a:off x="6160358" y="5730704"/>
            <a:ext cx="5171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TextBox 7">
            <a:extLst>
              <a:ext uri="{FF2B5EF4-FFF2-40B4-BE49-F238E27FC236}">
                <a16:creationId xmlns:a16="http://schemas.microsoft.com/office/drawing/2014/main" id="{B38EA3A2-9339-5F73-5F9D-7B4E64804AB1}"/>
              </a:ext>
            </a:extLst>
          </p:cNvPr>
          <p:cNvSpPr txBox="1"/>
          <p:nvPr/>
        </p:nvSpPr>
        <p:spPr>
          <a:xfrm>
            <a:off x="3539420" y="4966721"/>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94" name="TextBox 8">
            <a:extLst>
              <a:ext uri="{FF2B5EF4-FFF2-40B4-BE49-F238E27FC236}">
                <a16:creationId xmlns:a16="http://schemas.microsoft.com/office/drawing/2014/main" id="{08F929DF-FCD6-1A02-7AA8-4DB84B64C4AF}"/>
              </a:ext>
            </a:extLst>
          </p:cNvPr>
          <p:cNvSpPr txBox="1"/>
          <p:nvPr/>
        </p:nvSpPr>
        <p:spPr>
          <a:xfrm>
            <a:off x="6800528" y="4966721"/>
            <a:ext cx="11922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mc:AlternateContent xmlns:mc="http://schemas.openxmlformats.org/markup-compatibility/2006">
        <mc:Choice xmlns:a14="http://schemas.microsoft.com/office/drawing/2010/main" Requires="a14">
          <p:sp>
            <p:nvSpPr>
              <p:cNvPr id="95" name="Rectangle 94">
                <a:extLst>
                  <a:ext uri="{FF2B5EF4-FFF2-40B4-BE49-F238E27FC236}">
                    <a16:creationId xmlns:a16="http://schemas.microsoft.com/office/drawing/2014/main" id="{EBA31A12-6828-7F4F-E2B1-EAA1D04811D5}"/>
                  </a:ext>
                </a:extLst>
              </p:cNvPr>
              <p:cNvSpPr>
                <a:spLocks/>
              </p:cNvSpPr>
              <p:nvPr/>
            </p:nvSpPr>
            <p:spPr>
              <a:xfrm>
                <a:off x="3263339" y="5374304"/>
                <a:ext cx="142106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15</a:t>
                </a:r>
                <a14:m>
                  <m:oMath xmlns:m="http://schemas.openxmlformats.org/officeDocument/2006/math">
                    <m:r>
                      <a:rPr lang="en-GB" sz="2400" i="1">
                        <a:solidFill>
                          <a:srgbClr val="000000"/>
                        </a:solidFill>
                        <a:latin typeface="Cambria Math" panose="02040503050406030204" pitchFamily="18" charset="0"/>
                      </a:rPr>
                      <m:t>𝑏</m:t>
                    </m:r>
                    <m:r>
                      <a:rPr lang="en-GB" sz="2400" b="0" i="1" dirty="0" smtClean="0">
                        <a:solidFill>
                          <a:srgbClr val="000000"/>
                        </a:solidFill>
                        <a:latin typeface="Cambria Math" panose="02040503050406030204" pitchFamily="18" charset="0"/>
                      </a:rPr>
                      <m:t>+</m:t>
                    </m:r>
                  </m:oMath>
                </a14:m>
                <a:r>
                  <a:rPr lang="en-GB" sz="2400" dirty="0">
                    <a:solidFill>
                      <a:srgbClr val="000000"/>
                    </a:solidFill>
                  </a:rPr>
                  <a:t> 3</a:t>
                </a:r>
              </a:p>
            </p:txBody>
          </p:sp>
        </mc:Choice>
        <mc:Fallback>
          <p:sp>
            <p:nvSpPr>
              <p:cNvPr id="95" name="Rectangle 94">
                <a:extLst>
                  <a:ext uri="{FF2B5EF4-FFF2-40B4-BE49-F238E27FC236}">
                    <a16:creationId xmlns:a16="http://schemas.microsoft.com/office/drawing/2014/main" id="{EBA31A12-6828-7F4F-E2B1-EAA1D04811D5}"/>
                  </a:ext>
                </a:extLst>
              </p:cNvPr>
              <p:cNvSpPr>
                <a:spLocks noRot="1" noChangeAspect="1" noMove="1" noResize="1" noEditPoints="1" noAdjustHandles="1" noChangeArrowheads="1" noChangeShapeType="1" noTextEdit="1"/>
              </p:cNvSpPr>
              <p:nvPr/>
            </p:nvSpPr>
            <p:spPr>
              <a:xfrm>
                <a:off x="3263339" y="5374304"/>
                <a:ext cx="1421063" cy="712800"/>
              </a:xfrm>
              <a:prstGeom prst="rect">
                <a:avLst/>
              </a:prstGeom>
              <a:blipFill>
                <a:blip r:embed="rId8"/>
                <a:stretch>
                  <a:fillRect/>
                </a:stretch>
              </a:blipFill>
              <a:ln w="19050">
                <a:solidFill>
                  <a:srgbClr val="00000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6" name="Rectangle 95">
                <a:extLst>
                  <a:ext uri="{FF2B5EF4-FFF2-40B4-BE49-F238E27FC236}">
                    <a16:creationId xmlns:a16="http://schemas.microsoft.com/office/drawing/2014/main" id="{54DC5328-9792-3BF3-E0FF-E74434E6C660}"/>
                  </a:ext>
                </a:extLst>
              </p:cNvPr>
              <p:cNvSpPr>
                <a:spLocks/>
              </p:cNvSpPr>
              <p:nvPr/>
            </p:nvSpPr>
            <p:spPr>
              <a:xfrm>
                <a:off x="6677542" y="5374304"/>
                <a:ext cx="13704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5</a:t>
                </a:r>
                <a14:m>
                  <m:oMath xmlns:m="http://schemas.openxmlformats.org/officeDocument/2006/math">
                    <m:r>
                      <a:rPr lang="en-GB" sz="2400" b="0" i="1" smtClean="0">
                        <a:solidFill>
                          <a:srgbClr val="000000"/>
                        </a:solidFill>
                        <a:latin typeface="Cambria Math" panose="02040503050406030204" pitchFamily="18" charset="0"/>
                      </a:rPr>
                      <m:t>𝑏</m:t>
                    </m:r>
                    <m:r>
                      <a:rPr lang="en-GB" sz="2400" b="0" i="1" smtClean="0">
                        <a:solidFill>
                          <a:srgbClr val="000000"/>
                        </a:solidFill>
                        <a:latin typeface="Cambria Math" panose="02040503050406030204" pitchFamily="18" charset="0"/>
                      </a:rPr>
                      <m:t>+</m:t>
                    </m:r>
                  </m:oMath>
                </a14:m>
                <a:r>
                  <a:rPr lang="en-GB" sz="2400" dirty="0">
                    <a:solidFill>
                      <a:srgbClr val="000000"/>
                    </a:solidFill>
                  </a:rPr>
                  <a:t> 1</a:t>
                </a:r>
              </a:p>
            </p:txBody>
          </p:sp>
        </mc:Choice>
        <mc:Fallback>
          <p:sp>
            <p:nvSpPr>
              <p:cNvPr id="96" name="Rectangle 95">
                <a:extLst>
                  <a:ext uri="{FF2B5EF4-FFF2-40B4-BE49-F238E27FC236}">
                    <a16:creationId xmlns:a16="http://schemas.microsoft.com/office/drawing/2014/main" id="{54DC5328-9792-3BF3-E0FF-E74434E6C660}"/>
                  </a:ext>
                </a:extLst>
              </p:cNvPr>
              <p:cNvSpPr>
                <a:spLocks noRot="1" noChangeAspect="1" noMove="1" noResize="1" noEditPoints="1" noAdjustHandles="1" noChangeArrowheads="1" noChangeShapeType="1" noTextEdit="1"/>
              </p:cNvSpPr>
              <p:nvPr/>
            </p:nvSpPr>
            <p:spPr>
              <a:xfrm>
                <a:off x="6677542" y="5374304"/>
                <a:ext cx="1370400" cy="712800"/>
              </a:xfrm>
              <a:prstGeom prst="rect">
                <a:avLst/>
              </a:prstGeom>
              <a:blipFill>
                <a:blip r:embed="rId9"/>
                <a:stretch>
                  <a:fillRect/>
                </a:stretch>
              </a:blipFill>
              <a:ln w="19050">
                <a:solidFill>
                  <a:srgbClr val="000000"/>
                </a:solidFill>
              </a:ln>
            </p:spPr>
            <p:txBody>
              <a:bodyPr/>
              <a:lstStyle/>
              <a:p>
                <a:r>
                  <a:rPr lang="en-GB">
                    <a:noFill/>
                  </a:rPr>
                  <a:t> </a:t>
                </a:r>
              </a:p>
            </p:txBody>
          </p:sp>
        </mc:Fallback>
      </mc:AlternateContent>
      <p:sp>
        <p:nvSpPr>
          <p:cNvPr id="97" name="Rectangle 96">
            <a:extLst>
              <a:ext uri="{FF2B5EF4-FFF2-40B4-BE49-F238E27FC236}">
                <a16:creationId xmlns:a16="http://schemas.microsoft.com/office/drawing/2014/main" id="{02D65A6D-B1AB-FA14-AE4E-88017BFFF992}"/>
              </a:ext>
            </a:extLst>
          </p:cNvPr>
          <p:cNvSpPr/>
          <p:nvPr/>
        </p:nvSpPr>
        <p:spPr>
          <a:xfrm>
            <a:off x="5201586" y="5374304"/>
            <a:ext cx="958772"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98" name="TextBox 97">
            <a:extLst>
              <a:ext uri="{FF2B5EF4-FFF2-40B4-BE49-F238E27FC236}">
                <a16:creationId xmlns:a16="http://schemas.microsoft.com/office/drawing/2014/main" id="{D7F85836-6311-D3E0-843D-87ACF111D875}"/>
              </a:ext>
            </a:extLst>
          </p:cNvPr>
          <p:cNvSpPr txBox="1"/>
          <p:nvPr/>
        </p:nvSpPr>
        <p:spPr>
          <a:xfrm>
            <a:off x="2653739" y="5499872"/>
            <a:ext cx="764127" cy="461665"/>
          </a:xfrm>
          <a:prstGeom prst="rect">
            <a:avLst/>
          </a:prstGeom>
          <a:noFill/>
        </p:spPr>
        <p:txBody>
          <a:bodyPr wrap="square" rtlCol="0">
            <a:spAutoFit/>
          </a:bodyPr>
          <a:lstStyle/>
          <a:p>
            <a:pPr algn="l"/>
            <a:r>
              <a:rPr lang="en-GB" sz="2400" dirty="0" smtClean="0">
                <a:solidFill>
                  <a:srgbClr val="000000"/>
                </a:solidFill>
              </a:rPr>
              <a:t>h) </a:t>
            </a:r>
            <a:endParaRPr lang="en-GB" sz="2400" dirty="0">
              <a:solidFill>
                <a:srgbClr val="000000"/>
              </a:solidFill>
            </a:endParaRPr>
          </a:p>
        </p:txBody>
      </p:sp>
    </p:spTree>
    <p:extLst>
      <p:ext uri="{BB962C8B-B14F-4D97-AF65-F5344CB8AC3E}">
        <p14:creationId xmlns:p14="http://schemas.microsoft.com/office/powerpoint/2010/main" val="1058931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91441"/>
            <a:ext cx="8347165"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Complete the function machine</a:t>
            </a:r>
            <a:endParaRPr lang="en-GB" sz="2800" b="1" dirty="0">
              <a:latin typeface="Arial" panose="020B0604020202020204" pitchFamily="34" charset="0"/>
              <a:cs typeface="Arial" panose="020B0604020202020204" pitchFamily="34" charset="0"/>
            </a:endParaRPr>
          </a:p>
        </p:txBody>
      </p:sp>
      <p:cxnSp>
        <p:nvCxnSpPr>
          <p:cNvPr id="59" name="Straight Arrow Connector 58">
            <a:extLst>
              <a:ext uri="{FF2B5EF4-FFF2-40B4-BE49-F238E27FC236}">
                <a16:creationId xmlns:a16="http://schemas.microsoft.com/office/drawing/2014/main" id="{9B85991F-3425-606D-7577-5A74921A9976}"/>
              </a:ext>
            </a:extLst>
          </p:cNvPr>
          <p:cNvCxnSpPr>
            <a:cxnSpLocks/>
            <a:stCxn id="61" idx="3"/>
          </p:cNvCxnSpPr>
          <p:nvPr/>
        </p:nvCxnSpPr>
        <p:spPr>
          <a:xfrm>
            <a:off x="4442314" y="3565668"/>
            <a:ext cx="740268"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37BBEA5-EE0C-9D18-2A0D-650B72F33577}"/>
              </a:ext>
            </a:extLst>
          </p:cNvPr>
          <p:cNvCxnSpPr>
            <a:cxnSpLocks/>
            <a:endCxn id="62" idx="1"/>
          </p:cNvCxnSpPr>
          <p:nvPr/>
        </p:nvCxnSpPr>
        <p:spPr>
          <a:xfrm>
            <a:off x="5906884" y="3565668"/>
            <a:ext cx="744935"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1" name="Rectangle 60">
                <a:extLst>
                  <a:ext uri="{FF2B5EF4-FFF2-40B4-BE49-F238E27FC236}">
                    <a16:creationId xmlns:a16="http://schemas.microsoft.com/office/drawing/2014/main" id="{E131C32A-7581-9D54-43A0-8D4598344F34}"/>
                  </a:ext>
                </a:extLst>
              </p:cNvPr>
              <p:cNvSpPr>
                <a:spLocks/>
              </p:cNvSpPr>
              <p:nvPr/>
            </p:nvSpPr>
            <p:spPr>
              <a:xfrm>
                <a:off x="3216318" y="3209268"/>
                <a:ext cx="1225996"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𝑒</m:t>
                    </m:r>
                    <m:r>
                      <a:rPr lang="en-GB" sz="2400" b="0" i="1" smtClean="0">
                        <a:solidFill>
                          <a:srgbClr val="000000"/>
                        </a:solidFill>
                        <a:latin typeface="Cambria Math" panose="02040503050406030204" pitchFamily="18" charset="0"/>
                      </a:rPr>
                      <m:t>−</m:t>
                    </m:r>
                  </m:oMath>
                </a14:m>
                <a:r>
                  <a:rPr lang="en-GB" sz="2400" dirty="0">
                    <a:solidFill>
                      <a:srgbClr val="000000"/>
                    </a:solidFill>
                  </a:rPr>
                  <a:t> 1</a:t>
                </a:r>
              </a:p>
            </p:txBody>
          </p:sp>
        </mc:Choice>
        <mc:Fallback>
          <p:sp>
            <p:nvSpPr>
              <p:cNvPr id="61" name="Rectangle 60">
                <a:extLst>
                  <a:ext uri="{FF2B5EF4-FFF2-40B4-BE49-F238E27FC236}">
                    <a16:creationId xmlns:a16="http://schemas.microsoft.com/office/drawing/2014/main" id="{E131C32A-7581-9D54-43A0-8D4598344F34}"/>
                  </a:ext>
                </a:extLst>
              </p:cNvPr>
              <p:cNvSpPr>
                <a:spLocks noRot="1" noChangeAspect="1" noMove="1" noResize="1" noEditPoints="1" noAdjustHandles="1" noChangeArrowheads="1" noChangeShapeType="1" noTextEdit="1"/>
              </p:cNvSpPr>
              <p:nvPr/>
            </p:nvSpPr>
            <p:spPr>
              <a:xfrm>
                <a:off x="3216318" y="3209268"/>
                <a:ext cx="1225996"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p:sp>
        <p:nvSpPr>
          <p:cNvPr id="62" name="Rectangle 61">
            <a:extLst>
              <a:ext uri="{FF2B5EF4-FFF2-40B4-BE49-F238E27FC236}">
                <a16:creationId xmlns:a16="http://schemas.microsoft.com/office/drawing/2014/main" id="{78FA2113-142A-0227-E315-135BAA04838D}"/>
              </a:ext>
            </a:extLst>
          </p:cNvPr>
          <p:cNvSpPr>
            <a:spLocks/>
          </p:cNvSpPr>
          <p:nvPr/>
        </p:nvSpPr>
        <p:spPr>
          <a:xfrm>
            <a:off x="6651819" y="3209268"/>
            <a:ext cx="1335676"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cxnSp>
        <p:nvCxnSpPr>
          <p:cNvPr id="63" name="Straight Arrow Connector 62">
            <a:extLst>
              <a:ext uri="{FF2B5EF4-FFF2-40B4-BE49-F238E27FC236}">
                <a16:creationId xmlns:a16="http://schemas.microsoft.com/office/drawing/2014/main" id="{2EDB4C98-AC0D-56B8-0ECE-D44478C0FB55}"/>
              </a:ext>
            </a:extLst>
          </p:cNvPr>
          <p:cNvCxnSpPr>
            <a:cxnSpLocks/>
          </p:cNvCxnSpPr>
          <p:nvPr/>
        </p:nvCxnSpPr>
        <p:spPr>
          <a:xfrm>
            <a:off x="4442314" y="1561413"/>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9E80E15-9CF8-D9AB-BA23-09D5CB641E37}"/>
              </a:ext>
            </a:extLst>
          </p:cNvPr>
          <p:cNvCxnSpPr>
            <a:cxnSpLocks/>
          </p:cNvCxnSpPr>
          <p:nvPr/>
        </p:nvCxnSpPr>
        <p:spPr>
          <a:xfrm>
            <a:off x="5906884" y="1561413"/>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6399FD4-A31E-FF5E-7431-B4CA235C37E6}"/>
              </a:ext>
            </a:extLst>
          </p:cNvPr>
          <p:cNvCxnSpPr>
            <a:cxnSpLocks/>
          </p:cNvCxnSpPr>
          <p:nvPr/>
        </p:nvCxnSpPr>
        <p:spPr>
          <a:xfrm>
            <a:off x="4452243" y="2569622"/>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32C558C-04B2-880F-DC81-04971B9AA35D}"/>
              </a:ext>
            </a:extLst>
          </p:cNvPr>
          <p:cNvCxnSpPr>
            <a:cxnSpLocks/>
          </p:cNvCxnSpPr>
          <p:nvPr/>
        </p:nvCxnSpPr>
        <p:spPr>
          <a:xfrm>
            <a:off x="5916813" y="2569622"/>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A3EC4F9A-998A-C024-C031-D9149795A742}"/>
              </a:ext>
            </a:extLst>
          </p:cNvPr>
          <p:cNvSpPr/>
          <p:nvPr/>
        </p:nvSpPr>
        <p:spPr>
          <a:xfrm>
            <a:off x="3216319" y="1219962"/>
            <a:ext cx="1225996"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5</a:t>
            </a:r>
          </a:p>
        </p:txBody>
      </p:sp>
      <p:sp>
        <p:nvSpPr>
          <p:cNvPr id="68" name="TextBox 7">
            <a:extLst>
              <a:ext uri="{FF2B5EF4-FFF2-40B4-BE49-F238E27FC236}">
                <a16:creationId xmlns:a16="http://schemas.microsoft.com/office/drawing/2014/main" id="{EF87D4A4-8887-46E2-9D32-DE7D13B94F62}"/>
              </a:ext>
            </a:extLst>
          </p:cNvPr>
          <p:cNvSpPr txBox="1"/>
          <p:nvPr/>
        </p:nvSpPr>
        <p:spPr>
          <a:xfrm>
            <a:off x="3216318" y="802799"/>
            <a:ext cx="122599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input</a:t>
            </a:r>
          </a:p>
        </p:txBody>
      </p:sp>
      <p:sp>
        <p:nvSpPr>
          <p:cNvPr id="69" name="TextBox 8">
            <a:extLst>
              <a:ext uri="{FF2B5EF4-FFF2-40B4-BE49-F238E27FC236}">
                <a16:creationId xmlns:a16="http://schemas.microsoft.com/office/drawing/2014/main" id="{758B59BA-DE5A-1FAF-0FE8-318DEFD5E592}"/>
              </a:ext>
            </a:extLst>
          </p:cNvPr>
          <p:cNvSpPr txBox="1"/>
          <p:nvPr/>
        </p:nvSpPr>
        <p:spPr>
          <a:xfrm>
            <a:off x="6657484" y="802799"/>
            <a:ext cx="133215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solidFill>
                  <a:srgbClr val="000000"/>
                </a:solidFill>
              </a:rPr>
              <a:t>output</a:t>
            </a:r>
          </a:p>
        </p:txBody>
      </p:sp>
      <p:sp>
        <p:nvSpPr>
          <p:cNvPr id="70" name="Rectangle 69">
            <a:extLst>
              <a:ext uri="{FF2B5EF4-FFF2-40B4-BE49-F238E27FC236}">
                <a16:creationId xmlns:a16="http://schemas.microsoft.com/office/drawing/2014/main" id="{D21A74A5-FEEE-6428-17B4-BF87DDA8B159}"/>
              </a:ext>
            </a:extLst>
          </p:cNvPr>
          <p:cNvSpPr/>
          <p:nvPr/>
        </p:nvSpPr>
        <p:spPr>
          <a:xfrm>
            <a:off x="5192511" y="1219962"/>
            <a:ext cx="714373" cy="4765084"/>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sp>
        <p:nvSpPr>
          <p:cNvPr id="71" name="Rectangle 70">
            <a:extLst>
              <a:ext uri="{FF2B5EF4-FFF2-40B4-BE49-F238E27FC236}">
                <a16:creationId xmlns:a16="http://schemas.microsoft.com/office/drawing/2014/main" id="{BCF1DA5D-455E-90CA-A210-1948DE78FE3E}"/>
              </a:ext>
            </a:extLst>
          </p:cNvPr>
          <p:cNvSpPr/>
          <p:nvPr/>
        </p:nvSpPr>
        <p:spPr>
          <a:xfrm>
            <a:off x="6655337" y="1219962"/>
            <a:ext cx="1332158"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25</a:t>
            </a:r>
          </a:p>
        </p:txBody>
      </p:sp>
      <mc:AlternateContent xmlns:mc="http://schemas.openxmlformats.org/markup-compatibility/2006">
        <mc:Choice xmlns:a14="http://schemas.microsoft.com/office/drawing/2010/main" Requires="a14">
          <p:sp>
            <p:nvSpPr>
              <p:cNvPr id="72" name="Rectangle 71">
                <a:extLst>
                  <a:ext uri="{FF2B5EF4-FFF2-40B4-BE49-F238E27FC236}">
                    <a16:creationId xmlns:a16="http://schemas.microsoft.com/office/drawing/2014/main" id="{9107EC5D-B594-0C23-DF2A-BED2C2C52F04}"/>
                  </a:ext>
                </a:extLst>
              </p:cNvPr>
              <p:cNvSpPr/>
              <p:nvPr/>
            </p:nvSpPr>
            <p:spPr>
              <a:xfrm>
                <a:off x="3216319" y="2212436"/>
                <a:ext cx="1225996"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3</a:t>
                </a:r>
                <a14:m>
                  <m:oMath xmlns:m="http://schemas.openxmlformats.org/officeDocument/2006/math">
                    <m:r>
                      <a:rPr lang="en-GB" sz="2400" b="0" i="1" smtClean="0">
                        <a:solidFill>
                          <a:srgbClr val="000000"/>
                        </a:solidFill>
                        <a:latin typeface="Cambria Math" panose="02040503050406030204" pitchFamily="18" charset="0"/>
                      </a:rPr>
                      <m:t>𝑎</m:t>
                    </m:r>
                  </m:oMath>
                </a14:m>
                <a:endParaRPr lang="en-GB" sz="2400" dirty="0">
                  <a:solidFill>
                    <a:srgbClr val="000000"/>
                  </a:solidFill>
                </a:endParaRPr>
              </a:p>
            </p:txBody>
          </p:sp>
        </mc:Choice>
        <mc:Fallback>
          <p:sp>
            <p:nvSpPr>
              <p:cNvPr id="72" name="Rectangle 71">
                <a:extLst>
                  <a:ext uri="{FF2B5EF4-FFF2-40B4-BE49-F238E27FC236}">
                    <a16:creationId xmlns:a16="http://schemas.microsoft.com/office/drawing/2014/main" id="{9107EC5D-B594-0C23-DF2A-BED2C2C52F04}"/>
                  </a:ext>
                </a:extLst>
              </p:cNvPr>
              <p:cNvSpPr>
                <a:spLocks noRot="1" noChangeAspect="1" noMove="1" noResize="1" noEditPoints="1" noAdjustHandles="1" noChangeArrowheads="1" noChangeShapeType="1" noTextEdit="1"/>
              </p:cNvSpPr>
              <p:nvPr/>
            </p:nvSpPr>
            <p:spPr>
              <a:xfrm>
                <a:off x="3216319" y="2212436"/>
                <a:ext cx="1225996" cy="714373"/>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3" name="Rectangle 72">
                <a:extLst>
                  <a:ext uri="{FF2B5EF4-FFF2-40B4-BE49-F238E27FC236}">
                    <a16:creationId xmlns:a16="http://schemas.microsoft.com/office/drawing/2014/main" id="{44C85399-ACA8-6892-F3E8-F26AA5CAD2FB}"/>
                  </a:ext>
                </a:extLst>
              </p:cNvPr>
              <p:cNvSpPr/>
              <p:nvPr/>
            </p:nvSpPr>
            <p:spPr>
              <a:xfrm>
                <a:off x="6655337" y="2212436"/>
                <a:ext cx="1332158"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0000"/>
                    </a:solidFill>
                  </a:rPr>
                  <a:t>15</a:t>
                </a:r>
                <a14:m>
                  <m:oMath xmlns:m="http://schemas.openxmlformats.org/officeDocument/2006/math">
                    <m:r>
                      <a:rPr lang="en-GB" sz="2400" b="0" i="1" smtClean="0">
                        <a:solidFill>
                          <a:srgbClr val="000000"/>
                        </a:solidFill>
                        <a:latin typeface="Cambria Math" panose="02040503050406030204" pitchFamily="18" charset="0"/>
                      </a:rPr>
                      <m:t>𝑎</m:t>
                    </m:r>
                  </m:oMath>
                </a14:m>
                <a:endParaRPr lang="en-GB" sz="2400" dirty="0">
                  <a:solidFill>
                    <a:srgbClr val="000000"/>
                  </a:solidFill>
                </a:endParaRPr>
              </a:p>
            </p:txBody>
          </p:sp>
        </mc:Choice>
        <mc:Fallback>
          <p:sp>
            <p:nvSpPr>
              <p:cNvPr id="73" name="Rectangle 72">
                <a:extLst>
                  <a:ext uri="{FF2B5EF4-FFF2-40B4-BE49-F238E27FC236}">
                    <a16:creationId xmlns:a16="http://schemas.microsoft.com/office/drawing/2014/main" id="{44C85399-ACA8-6892-F3E8-F26AA5CAD2FB}"/>
                  </a:ext>
                </a:extLst>
              </p:cNvPr>
              <p:cNvSpPr>
                <a:spLocks noRot="1" noChangeAspect="1" noMove="1" noResize="1" noEditPoints="1" noAdjustHandles="1" noChangeArrowheads="1" noChangeShapeType="1" noTextEdit="1"/>
              </p:cNvSpPr>
              <p:nvPr/>
            </p:nvSpPr>
            <p:spPr>
              <a:xfrm>
                <a:off x="6655337" y="2212436"/>
                <a:ext cx="1332158" cy="714373"/>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p:cxnSp>
        <p:nvCxnSpPr>
          <p:cNvPr id="74" name="Straight Arrow Connector 73">
            <a:extLst>
              <a:ext uri="{FF2B5EF4-FFF2-40B4-BE49-F238E27FC236}">
                <a16:creationId xmlns:a16="http://schemas.microsoft.com/office/drawing/2014/main" id="{A4556EC3-CF83-B9F7-F1A1-E9049DB2F4E6}"/>
              </a:ext>
            </a:extLst>
          </p:cNvPr>
          <p:cNvCxnSpPr>
            <a:cxnSpLocks/>
          </p:cNvCxnSpPr>
          <p:nvPr/>
        </p:nvCxnSpPr>
        <p:spPr>
          <a:xfrm>
            <a:off x="5906884" y="4619650"/>
            <a:ext cx="72561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0246BAB-472F-975B-1191-AFF1359A31B7}"/>
              </a:ext>
            </a:extLst>
          </p:cNvPr>
          <p:cNvCxnSpPr>
            <a:cxnSpLocks/>
          </p:cNvCxnSpPr>
          <p:nvPr/>
        </p:nvCxnSpPr>
        <p:spPr>
          <a:xfrm>
            <a:off x="5892226" y="5627859"/>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6" name="Rectangle 75">
                <a:extLst>
                  <a:ext uri="{FF2B5EF4-FFF2-40B4-BE49-F238E27FC236}">
                    <a16:creationId xmlns:a16="http://schemas.microsoft.com/office/drawing/2014/main" id="{50526F47-8337-5AD1-B9E2-FA52AEDD328C}"/>
                  </a:ext>
                </a:extLst>
              </p:cNvPr>
              <p:cNvSpPr/>
              <p:nvPr/>
            </p:nvSpPr>
            <p:spPr>
              <a:xfrm>
                <a:off x="6630750" y="4278199"/>
                <a:ext cx="1332158"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000000"/>
                          </a:solidFill>
                          <a:latin typeface="Cambria Math" panose="02040503050406030204" pitchFamily="18" charset="0"/>
                        </a:rPr>
                        <m:t>h</m:t>
                      </m:r>
                    </m:oMath>
                  </m:oMathPara>
                </a14:m>
                <a:endParaRPr lang="en-GB" sz="2400" dirty="0">
                  <a:solidFill>
                    <a:srgbClr val="000000"/>
                  </a:solidFill>
                </a:endParaRPr>
              </a:p>
            </p:txBody>
          </p:sp>
        </mc:Choice>
        <mc:Fallback>
          <p:sp>
            <p:nvSpPr>
              <p:cNvPr id="76" name="Rectangle 75">
                <a:extLst>
                  <a:ext uri="{FF2B5EF4-FFF2-40B4-BE49-F238E27FC236}">
                    <a16:creationId xmlns:a16="http://schemas.microsoft.com/office/drawing/2014/main" id="{50526F47-8337-5AD1-B9E2-FA52AEDD328C}"/>
                  </a:ext>
                </a:extLst>
              </p:cNvPr>
              <p:cNvSpPr>
                <a:spLocks noRot="1" noChangeAspect="1" noMove="1" noResize="1" noEditPoints="1" noAdjustHandles="1" noChangeArrowheads="1" noChangeShapeType="1" noTextEdit="1"/>
              </p:cNvSpPr>
              <p:nvPr/>
            </p:nvSpPr>
            <p:spPr>
              <a:xfrm>
                <a:off x="6630750" y="4278199"/>
                <a:ext cx="1332158" cy="714373"/>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sp>
        <p:nvSpPr>
          <p:cNvPr id="77" name="Rectangle 76">
            <a:extLst>
              <a:ext uri="{FF2B5EF4-FFF2-40B4-BE49-F238E27FC236}">
                <a16:creationId xmlns:a16="http://schemas.microsoft.com/office/drawing/2014/main" id="{593DE3BC-994F-AE25-0065-924A219A28B0}"/>
              </a:ext>
            </a:extLst>
          </p:cNvPr>
          <p:cNvSpPr/>
          <p:nvPr/>
        </p:nvSpPr>
        <p:spPr>
          <a:xfrm>
            <a:off x="6630750" y="5270673"/>
            <a:ext cx="1332158"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cxnSp>
        <p:nvCxnSpPr>
          <p:cNvPr id="78" name="Straight Arrow Connector 77">
            <a:extLst>
              <a:ext uri="{FF2B5EF4-FFF2-40B4-BE49-F238E27FC236}">
                <a16:creationId xmlns:a16="http://schemas.microsoft.com/office/drawing/2014/main" id="{48447092-61B7-98A3-EE06-035299265190}"/>
              </a:ext>
            </a:extLst>
          </p:cNvPr>
          <p:cNvCxnSpPr>
            <a:cxnSpLocks/>
            <a:stCxn id="79" idx="3"/>
          </p:cNvCxnSpPr>
          <p:nvPr/>
        </p:nvCxnSpPr>
        <p:spPr>
          <a:xfrm>
            <a:off x="4455540" y="5628906"/>
            <a:ext cx="740268"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9" name="Rectangle 78">
                <a:extLst>
                  <a:ext uri="{FF2B5EF4-FFF2-40B4-BE49-F238E27FC236}">
                    <a16:creationId xmlns:a16="http://schemas.microsoft.com/office/drawing/2014/main" id="{9AB53410-B226-8C4D-0803-827F52D716AC}"/>
                  </a:ext>
                </a:extLst>
              </p:cNvPr>
              <p:cNvSpPr>
                <a:spLocks/>
              </p:cNvSpPr>
              <p:nvPr/>
            </p:nvSpPr>
            <p:spPr>
              <a:xfrm>
                <a:off x="3229544" y="5272506"/>
                <a:ext cx="1225996"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b="0" dirty="0">
                    <a:solidFill>
                      <a:srgbClr val="000000"/>
                    </a:solidFill>
                  </a:rPr>
                  <a:t>2</a:t>
                </a:r>
                <a14:m>
                  <m:oMath xmlns:m="http://schemas.openxmlformats.org/officeDocument/2006/math">
                    <m:r>
                      <a:rPr lang="en-GB" sz="2400" b="0" i="1" smtClean="0">
                        <a:solidFill>
                          <a:srgbClr val="000000"/>
                        </a:solidFill>
                        <a:latin typeface="Cambria Math" panose="02040503050406030204" pitchFamily="18" charset="0"/>
                      </a:rPr>
                      <m:t>𝑗</m:t>
                    </m:r>
                    <m:r>
                      <a:rPr lang="en-GB" sz="2400" b="0" i="0" smtClean="0">
                        <a:solidFill>
                          <a:srgbClr val="000000"/>
                        </a:solidFill>
                        <a:latin typeface="Cambria Math" panose="02040503050406030204" pitchFamily="18" charset="0"/>
                      </a:rPr>
                      <m:t>+ </m:t>
                    </m:r>
                  </m:oMath>
                </a14:m>
                <a:r>
                  <a:rPr lang="en-GB" sz="2400" dirty="0">
                    <a:solidFill>
                      <a:srgbClr val="000000"/>
                    </a:solidFill>
                  </a:rPr>
                  <a:t>3</a:t>
                </a:r>
              </a:p>
            </p:txBody>
          </p:sp>
        </mc:Choice>
        <mc:Fallback>
          <p:sp>
            <p:nvSpPr>
              <p:cNvPr id="79" name="Rectangle 78">
                <a:extLst>
                  <a:ext uri="{FF2B5EF4-FFF2-40B4-BE49-F238E27FC236}">
                    <a16:creationId xmlns:a16="http://schemas.microsoft.com/office/drawing/2014/main" id="{9AB53410-B226-8C4D-0803-827F52D716AC}"/>
                  </a:ext>
                </a:extLst>
              </p:cNvPr>
              <p:cNvSpPr>
                <a:spLocks noRot="1" noChangeAspect="1" noMove="1" noResize="1" noEditPoints="1" noAdjustHandles="1" noChangeArrowheads="1" noChangeShapeType="1" noTextEdit="1"/>
              </p:cNvSpPr>
              <p:nvPr/>
            </p:nvSpPr>
            <p:spPr>
              <a:xfrm>
                <a:off x="3229544" y="5272506"/>
                <a:ext cx="1225996"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p:cxnSp>
        <p:nvCxnSpPr>
          <p:cNvPr id="80" name="Straight Arrow Connector 79">
            <a:extLst>
              <a:ext uri="{FF2B5EF4-FFF2-40B4-BE49-F238E27FC236}">
                <a16:creationId xmlns:a16="http://schemas.microsoft.com/office/drawing/2014/main" id="{2A6886E2-56C0-16D7-A5BE-2C49FFD2CC88}"/>
              </a:ext>
            </a:extLst>
          </p:cNvPr>
          <p:cNvCxnSpPr>
            <a:cxnSpLocks/>
          </p:cNvCxnSpPr>
          <p:nvPr/>
        </p:nvCxnSpPr>
        <p:spPr>
          <a:xfrm>
            <a:off x="4465469" y="4632860"/>
            <a:ext cx="750197"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F58CF918-A799-FE94-2F73-CF388C16854F}"/>
              </a:ext>
            </a:extLst>
          </p:cNvPr>
          <p:cNvSpPr/>
          <p:nvPr/>
        </p:nvSpPr>
        <p:spPr>
          <a:xfrm>
            <a:off x="3229545" y="4275674"/>
            <a:ext cx="1225996"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dirty="0">
              <a:solidFill>
                <a:srgbClr val="000000"/>
              </a:solidFill>
            </a:endParaRPr>
          </a:p>
        </p:txBody>
      </p:sp>
      <p:pic>
        <p:nvPicPr>
          <p:cNvPr id="82" name="Picture 81">
            <a:extLst>
              <a:ext uri="{FF2B5EF4-FFF2-40B4-BE49-F238E27FC236}">
                <a16:creationId xmlns:a16="http://schemas.microsoft.com/office/drawing/2014/main" id="{F2A80E8E-64AD-4573-BAA8-84B730A0104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875520" y="91441"/>
            <a:ext cx="1487519" cy="1251069"/>
          </a:xfrm>
          <a:prstGeom prst="rect">
            <a:avLst/>
          </a:prstGeom>
        </p:spPr>
      </p:pic>
    </p:spTree>
    <p:extLst>
      <p:ext uri="{BB962C8B-B14F-4D97-AF65-F5344CB8AC3E}">
        <p14:creationId xmlns:p14="http://schemas.microsoft.com/office/powerpoint/2010/main" val="421779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10615"/>
            <a:ext cx="8347165" cy="584775"/>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Challenge 2</a:t>
            </a:r>
            <a:endParaRPr lang="en-GB" sz="32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5331824" y="579178"/>
            <a:ext cx="8708" cy="524696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91" y="527521"/>
            <a:ext cx="4825639" cy="5078313"/>
          </a:xfrm>
          <a:prstGeom prst="rect">
            <a:avLst/>
          </a:prstGeom>
          <a:noFill/>
        </p:spPr>
        <p:txBody>
          <a:bodyPr wrap="square" rtlCol="0">
            <a:spAutoFit/>
          </a:bodyPr>
          <a:lstStyle/>
          <a:p>
            <a:pPr>
              <a:lnSpc>
                <a:spcPct val="150000"/>
              </a:lnSpc>
            </a:pPr>
            <a:r>
              <a:rPr lang="en-GB" sz="2400" dirty="0" smtClean="0">
                <a:latin typeface="Arial" panose="020B0604020202020204" pitchFamily="34" charset="0"/>
                <a:cs typeface="Arial" panose="020B0604020202020204" pitchFamily="34" charset="0"/>
              </a:rPr>
              <a:t>Construct the function machine for these descriptions</a:t>
            </a: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Five more than n</a:t>
            </a:r>
          </a:p>
          <a:p>
            <a:pPr marL="457200" indent="-457200">
              <a:lnSpc>
                <a:spcPct val="150000"/>
              </a:lnSpc>
              <a:buFont typeface="+mj-lt"/>
              <a:buAutoNum type="alphaLcParenR"/>
            </a:pPr>
            <a:endParaRPr lang="en-GB" sz="2400" dirty="0" smtClean="0">
              <a:latin typeface="Arial" panose="020B0604020202020204" pitchFamily="34" charset="0"/>
              <a:cs typeface="Arial" panose="020B0604020202020204" pitchFamily="34" charset="0"/>
            </a:endParaRP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Two less than n</a:t>
            </a:r>
          </a:p>
          <a:p>
            <a:pPr marL="457200" indent="-457200">
              <a:lnSpc>
                <a:spcPct val="150000"/>
              </a:lnSpc>
              <a:buFont typeface="+mj-lt"/>
              <a:buAutoNum type="alphaLcParenR"/>
            </a:pPr>
            <a:endParaRPr lang="en-GB" sz="2400" dirty="0">
              <a:latin typeface="Arial" panose="020B0604020202020204" pitchFamily="34" charset="0"/>
              <a:cs typeface="Arial" panose="020B0604020202020204" pitchFamily="34" charset="0"/>
            </a:endParaRP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Three times as much as n</a:t>
            </a:r>
          </a:p>
          <a:p>
            <a:pPr marL="457200" indent="-457200">
              <a:lnSpc>
                <a:spcPct val="150000"/>
              </a:lnSpc>
              <a:buFont typeface="+mj-lt"/>
              <a:buAutoNum type="alphaLcParenR"/>
            </a:pPr>
            <a:endParaRPr lang="en-GB" sz="2400" dirty="0" smtClean="0">
              <a:latin typeface="Arial" panose="020B0604020202020204" pitchFamily="34" charset="0"/>
              <a:cs typeface="Arial" panose="020B0604020202020204" pitchFamily="34" charset="0"/>
            </a:endParaRP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Six less than 2n</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5544094" y="462408"/>
            <a:ext cx="5533214" cy="5186035"/>
          </a:xfrm>
          <a:prstGeom prst="rect">
            <a:avLst/>
          </a:prstGeom>
          <a:noFill/>
        </p:spPr>
        <p:txBody>
          <a:bodyPr wrap="square" rtlCol="0">
            <a:spAutoFit/>
          </a:bodyPr>
          <a:lstStyle/>
          <a:p>
            <a:pPr>
              <a:lnSpc>
                <a:spcPct val="150000"/>
              </a:lnSpc>
            </a:pPr>
            <a:r>
              <a:rPr lang="en-GB" sz="2200" b="1" dirty="0" smtClean="0">
                <a:latin typeface="Arial" panose="020B0604020202020204" pitchFamily="34" charset="0"/>
                <a:cs typeface="Arial" panose="020B0604020202020204" pitchFamily="34" charset="0"/>
              </a:rPr>
              <a:t>Dan has got </a:t>
            </a:r>
            <a:r>
              <a:rPr lang="en-GB" sz="2200" b="1" dirty="0" smtClean="0">
                <a:solidFill>
                  <a:srgbClr val="C00000"/>
                </a:solidFill>
                <a:latin typeface="Arial" panose="020B0604020202020204" pitchFamily="34" charset="0"/>
                <a:cs typeface="Arial" panose="020B0604020202020204" pitchFamily="34" charset="0"/>
              </a:rPr>
              <a:t>n</a:t>
            </a:r>
            <a:r>
              <a:rPr lang="en-GB" sz="2200" b="1" dirty="0" smtClean="0">
                <a:latin typeface="Arial" panose="020B0604020202020204" pitchFamily="34" charset="0"/>
                <a:cs typeface="Arial" panose="020B0604020202020204" pitchFamily="34" charset="0"/>
              </a:rPr>
              <a:t> sweets</a:t>
            </a:r>
          </a:p>
          <a:p>
            <a:pPr>
              <a:lnSpc>
                <a:spcPct val="150000"/>
              </a:lnSpc>
            </a:pPr>
            <a:r>
              <a:rPr lang="en-GB" sz="2200" dirty="0" smtClean="0">
                <a:latin typeface="Arial" panose="020B0604020202020204" pitchFamily="34" charset="0"/>
                <a:cs typeface="Arial" panose="020B0604020202020204" pitchFamily="34" charset="0"/>
              </a:rPr>
              <a:t>Construct function machine to form expressions for: Kyle, Jake, Pete and Liam</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Kyle has got three more than Dan</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Dan has got three more than Jake</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Pete has twice as many sweets as Dan</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Liam has three more than Pete</a:t>
            </a: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TextBox 10"/>
              <p:cNvSpPr txBox="1"/>
              <p:nvPr/>
            </p:nvSpPr>
            <p:spPr>
              <a:xfrm>
                <a:off x="718455" y="2253345"/>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11" name="TextBox 10"/>
              <p:cNvSpPr txBox="1">
                <a:spLocks noRot="1" noChangeAspect="1" noMove="1" noResize="1" noEditPoints="1" noAdjustHandles="1" noChangeArrowheads="1" noChangeShapeType="1" noTextEdit="1"/>
              </p:cNvSpPr>
              <p:nvPr/>
            </p:nvSpPr>
            <p:spPr>
              <a:xfrm>
                <a:off x="718455" y="2253345"/>
                <a:ext cx="314189" cy="430887"/>
              </a:xfrm>
              <a:prstGeom prst="rect">
                <a:avLst/>
              </a:prstGeom>
              <a:blipFill>
                <a:blip r:embed="rId2"/>
                <a:stretch>
                  <a:fillRect/>
                </a:stretch>
              </a:blipFill>
            </p:spPr>
            <p:txBody>
              <a:bodyPr/>
              <a:lstStyle/>
              <a:p>
                <a:r>
                  <a:rPr lang="en-GB">
                    <a:noFill/>
                  </a:rPr>
                  <a:t> </a:t>
                </a:r>
              </a:p>
            </p:txBody>
          </p:sp>
        </mc:Fallback>
      </mc:AlternateContent>
      <p:cxnSp>
        <p:nvCxnSpPr>
          <p:cNvPr id="13" name="Straight Arrow Connector 12"/>
          <p:cNvCxnSpPr/>
          <p:nvPr/>
        </p:nvCxnSpPr>
        <p:spPr>
          <a:xfrm>
            <a:off x="1175655" y="2481757"/>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67739" y="2253345"/>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3052353" y="2451090"/>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92525" y="3625784"/>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84609" y="3397372"/>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3069223" y="3595117"/>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92525" y="4693269"/>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84609" y="4464857"/>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3069223" y="4662602"/>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92525" y="5822803"/>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84609" y="5594391"/>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a:off x="3069223" y="5792136"/>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6352901" y="2532066"/>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26" name="TextBox 25"/>
              <p:cNvSpPr txBox="1">
                <a:spLocks noRot="1" noChangeAspect="1" noMove="1" noResize="1" noEditPoints="1" noAdjustHandles="1" noChangeArrowheads="1" noChangeShapeType="1" noTextEdit="1"/>
              </p:cNvSpPr>
              <p:nvPr/>
            </p:nvSpPr>
            <p:spPr>
              <a:xfrm>
                <a:off x="6352901" y="2532066"/>
                <a:ext cx="314189" cy="430887"/>
              </a:xfrm>
              <a:prstGeom prst="rect">
                <a:avLst/>
              </a:prstGeom>
              <a:blipFill>
                <a:blip r:embed="rId3"/>
                <a:stretch>
                  <a:fillRect/>
                </a:stretch>
              </a:blipFill>
            </p:spPr>
            <p:txBody>
              <a:bodyPr/>
              <a:lstStyle/>
              <a:p>
                <a:r>
                  <a:rPr lang="en-GB">
                    <a:noFill/>
                  </a:rPr>
                  <a:t> </a:t>
                </a:r>
              </a:p>
            </p:txBody>
          </p:sp>
        </mc:Fallback>
      </mc:AlternateContent>
      <p:cxnSp>
        <p:nvCxnSpPr>
          <p:cNvPr id="27" name="Straight Arrow Connector 26"/>
          <p:cNvCxnSpPr/>
          <p:nvPr/>
        </p:nvCxnSpPr>
        <p:spPr>
          <a:xfrm>
            <a:off x="6810101" y="2760478"/>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702185" y="2532066"/>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a:off x="8686799" y="2729811"/>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71881" y="3829532"/>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763965" y="3601120"/>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p:cNvCxnSpPr/>
          <p:nvPr/>
        </p:nvCxnSpPr>
        <p:spPr>
          <a:xfrm>
            <a:off x="8748579" y="3798865"/>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06441" y="4764873"/>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798525" y="4536461"/>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p:nvPr/>
        </p:nvCxnSpPr>
        <p:spPr>
          <a:xfrm>
            <a:off x="8783139" y="4734206"/>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06441" y="5807745"/>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798525" y="5579333"/>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8783139" y="5777078"/>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99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91441"/>
            <a:ext cx="8347165" cy="584775"/>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Challenge</a:t>
            </a:r>
            <a:endParaRPr lang="en-GB" sz="32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5331824" y="775123"/>
            <a:ext cx="8708" cy="524696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91" y="527521"/>
            <a:ext cx="4825639" cy="5078313"/>
          </a:xfrm>
          <a:prstGeom prst="rect">
            <a:avLst/>
          </a:prstGeom>
          <a:noFill/>
        </p:spPr>
        <p:txBody>
          <a:bodyPr wrap="square" rtlCol="0">
            <a:spAutoFit/>
          </a:bodyPr>
          <a:lstStyle/>
          <a:p>
            <a:pPr>
              <a:lnSpc>
                <a:spcPct val="150000"/>
              </a:lnSpc>
            </a:pPr>
            <a:r>
              <a:rPr lang="en-GB" sz="2400" dirty="0" smtClean="0">
                <a:latin typeface="Arial" panose="020B0604020202020204" pitchFamily="34" charset="0"/>
                <a:cs typeface="Arial" panose="020B0604020202020204" pitchFamily="34" charset="0"/>
              </a:rPr>
              <a:t>Construct the function machine for these descriptions</a:t>
            </a: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Five more than n</a:t>
            </a:r>
          </a:p>
          <a:p>
            <a:pPr marL="457200" indent="-457200">
              <a:lnSpc>
                <a:spcPct val="150000"/>
              </a:lnSpc>
              <a:buFont typeface="+mj-lt"/>
              <a:buAutoNum type="alphaLcParenR"/>
            </a:pPr>
            <a:endParaRPr lang="en-GB" sz="2400" dirty="0" smtClean="0">
              <a:latin typeface="Arial" panose="020B0604020202020204" pitchFamily="34" charset="0"/>
              <a:cs typeface="Arial" panose="020B0604020202020204" pitchFamily="34" charset="0"/>
            </a:endParaRP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Two less than n</a:t>
            </a:r>
          </a:p>
          <a:p>
            <a:pPr marL="457200" indent="-457200">
              <a:lnSpc>
                <a:spcPct val="150000"/>
              </a:lnSpc>
              <a:buFont typeface="+mj-lt"/>
              <a:buAutoNum type="alphaLcParenR"/>
            </a:pPr>
            <a:endParaRPr lang="en-GB" sz="2400" dirty="0">
              <a:latin typeface="Arial" panose="020B0604020202020204" pitchFamily="34" charset="0"/>
              <a:cs typeface="Arial" panose="020B0604020202020204" pitchFamily="34" charset="0"/>
            </a:endParaRP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Three times as much as n</a:t>
            </a:r>
          </a:p>
          <a:p>
            <a:pPr marL="457200" indent="-457200">
              <a:lnSpc>
                <a:spcPct val="150000"/>
              </a:lnSpc>
              <a:buFont typeface="+mj-lt"/>
              <a:buAutoNum type="alphaLcParenR"/>
            </a:pPr>
            <a:endParaRPr lang="en-GB" sz="2400" dirty="0" smtClean="0">
              <a:latin typeface="Arial" panose="020B0604020202020204" pitchFamily="34" charset="0"/>
              <a:cs typeface="Arial" panose="020B0604020202020204" pitchFamily="34" charset="0"/>
            </a:endParaRPr>
          </a:p>
          <a:p>
            <a:pPr marL="457200" indent="-457200">
              <a:lnSpc>
                <a:spcPct val="150000"/>
              </a:lnSpc>
              <a:buFont typeface="+mj-lt"/>
              <a:buAutoNum type="alphaLcParenR"/>
            </a:pPr>
            <a:r>
              <a:rPr lang="en-GB" sz="2400" dirty="0" smtClean="0">
                <a:latin typeface="Arial" panose="020B0604020202020204" pitchFamily="34" charset="0"/>
                <a:cs typeface="Arial" panose="020B0604020202020204" pitchFamily="34" charset="0"/>
              </a:rPr>
              <a:t>Six less than 2n</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5544094" y="462408"/>
            <a:ext cx="5533214" cy="5186035"/>
          </a:xfrm>
          <a:prstGeom prst="rect">
            <a:avLst/>
          </a:prstGeom>
          <a:noFill/>
        </p:spPr>
        <p:txBody>
          <a:bodyPr wrap="square" rtlCol="0">
            <a:spAutoFit/>
          </a:bodyPr>
          <a:lstStyle/>
          <a:p>
            <a:pPr>
              <a:lnSpc>
                <a:spcPct val="150000"/>
              </a:lnSpc>
            </a:pPr>
            <a:r>
              <a:rPr lang="en-GB" sz="2200" b="1" dirty="0" smtClean="0">
                <a:latin typeface="Arial" panose="020B0604020202020204" pitchFamily="34" charset="0"/>
                <a:cs typeface="Arial" panose="020B0604020202020204" pitchFamily="34" charset="0"/>
              </a:rPr>
              <a:t>Dan has got </a:t>
            </a:r>
            <a:r>
              <a:rPr lang="en-GB" sz="2200" b="1" dirty="0" smtClean="0">
                <a:solidFill>
                  <a:srgbClr val="C00000"/>
                </a:solidFill>
                <a:latin typeface="Arial" panose="020B0604020202020204" pitchFamily="34" charset="0"/>
                <a:cs typeface="Arial" panose="020B0604020202020204" pitchFamily="34" charset="0"/>
              </a:rPr>
              <a:t>n</a:t>
            </a:r>
            <a:r>
              <a:rPr lang="en-GB" sz="2200" b="1" dirty="0" smtClean="0">
                <a:latin typeface="Arial" panose="020B0604020202020204" pitchFamily="34" charset="0"/>
                <a:cs typeface="Arial" panose="020B0604020202020204" pitchFamily="34" charset="0"/>
              </a:rPr>
              <a:t> sweets</a:t>
            </a:r>
          </a:p>
          <a:p>
            <a:pPr>
              <a:lnSpc>
                <a:spcPct val="150000"/>
              </a:lnSpc>
            </a:pPr>
            <a:r>
              <a:rPr lang="en-GB" sz="2200" dirty="0" smtClean="0">
                <a:latin typeface="Arial" panose="020B0604020202020204" pitchFamily="34" charset="0"/>
                <a:cs typeface="Arial" panose="020B0604020202020204" pitchFamily="34" charset="0"/>
              </a:rPr>
              <a:t>Construct function machine to form expressions for: Kyle, Jake, Pete and Liam</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Kyle has got three more than Dan</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Dan has got three more than Jake</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Pete has twice as many sweets as Dan</a:t>
            </a:r>
          </a:p>
          <a:p>
            <a:pPr marL="457200" indent="-457200">
              <a:lnSpc>
                <a:spcPct val="150000"/>
              </a:lnSpc>
              <a:spcAft>
                <a:spcPts val="4000"/>
              </a:spcAft>
              <a:buFont typeface="+mj-lt"/>
              <a:buAutoNum type="alphaLcParenR"/>
            </a:pPr>
            <a:r>
              <a:rPr lang="en-GB" sz="2200" dirty="0" smtClean="0">
                <a:latin typeface="Arial" panose="020B0604020202020204" pitchFamily="34" charset="0"/>
                <a:cs typeface="Arial" panose="020B0604020202020204" pitchFamily="34" charset="0"/>
              </a:rPr>
              <a:t>Liam has three more than Pete</a:t>
            </a: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TextBox 10"/>
              <p:cNvSpPr txBox="1"/>
              <p:nvPr/>
            </p:nvSpPr>
            <p:spPr>
              <a:xfrm>
                <a:off x="718455" y="2305597"/>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11" name="TextBox 10"/>
              <p:cNvSpPr txBox="1">
                <a:spLocks noRot="1" noChangeAspect="1" noMove="1" noResize="1" noEditPoints="1" noAdjustHandles="1" noChangeArrowheads="1" noChangeShapeType="1" noTextEdit="1"/>
              </p:cNvSpPr>
              <p:nvPr/>
            </p:nvSpPr>
            <p:spPr>
              <a:xfrm>
                <a:off x="718455" y="2305597"/>
                <a:ext cx="314189" cy="430887"/>
              </a:xfrm>
              <a:prstGeom prst="rect">
                <a:avLst/>
              </a:prstGeom>
              <a:blipFill>
                <a:blip r:embed="rId2"/>
                <a:stretch>
                  <a:fillRect/>
                </a:stretch>
              </a:blipFill>
            </p:spPr>
            <p:txBody>
              <a:bodyPr/>
              <a:lstStyle/>
              <a:p>
                <a:r>
                  <a:rPr lang="en-GB">
                    <a:noFill/>
                  </a:rPr>
                  <a:t> </a:t>
                </a:r>
              </a:p>
            </p:txBody>
          </p:sp>
        </mc:Fallback>
      </mc:AlternateContent>
      <p:cxnSp>
        <p:nvCxnSpPr>
          <p:cNvPr id="13" name="Straight Arrow Connector 12"/>
          <p:cNvCxnSpPr/>
          <p:nvPr/>
        </p:nvCxnSpPr>
        <p:spPr>
          <a:xfrm>
            <a:off x="1175655" y="2534009"/>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67739" y="2305597"/>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3052353" y="2503342"/>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92525" y="3678036"/>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84609" y="3449624"/>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3069223" y="3647369"/>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92525" y="4745521"/>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84609" y="4517109"/>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3069223" y="4714854"/>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92525" y="5875055"/>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84609" y="5646643"/>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a:off x="3069223" y="5844388"/>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6352901" y="2532066"/>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26" name="TextBox 25"/>
              <p:cNvSpPr txBox="1">
                <a:spLocks noRot="1" noChangeAspect="1" noMove="1" noResize="1" noEditPoints="1" noAdjustHandles="1" noChangeArrowheads="1" noChangeShapeType="1" noTextEdit="1"/>
              </p:cNvSpPr>
              <p:nvPr/>
            </p:nvSpPr>
            <p:spPr>
              <a:xfrm>
                <a:off x="6352901" y="2532066"/>
                <a:ext cx="314189" cy="430887"/>
              </a:xfrm>
              <a:prstGeom prst="rect">
                <a:avLst/>
              </a:prstGeom>
              <a:blipFill>
                <a:blip r:embed="rId3"/>
                <a:stretch>
                  <a:fillRect/>
                </a:stretch>
              </a:blipFill>
            </p:spPr>
            <p:txBody>
              <a:bodyPr/>
              <a:lstStyle/>
              <a:p>
                <a:r>
                  <a:rPr lang="en-GB">
                    <a:noFill/>
                  </a:rPr>
                  <a:t> </a:t>
                </a:r>
              </a:p>
            </p:txBody>
          </p:sp>
        </mc:Fallback>
      </mc:AlternateContent>
      <p:cxnSp>
        <p:nvCxnSpPr>
          <p:cNvPr id="27" name="Straight Arrow Connector 26"/>
          <p:cNvCxnSpPr/>
          <p:nvPr/>
        </p:nvCxnSpPr>
        <p:spPr>
          <a:xfrm>
            <a:off x="6810101" y="2760478"/>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702185" y="2532066"/>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a:off x="8686799" y="2729811"/>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71881" y="3829532"/>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763965" y="3601120"/>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p:cNvCxnSpPr/>
          <p:nvPr/>
        </p:nvCxnSpPr>
        <p:spPr>
          <a:xfrm>
            <a:off x="8748579" y="3798865"/>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06441" y="4764873"/>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798525" y="4536461"/>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p:nvPr/>
        </p:nvCxnSpPr>
        <p:spPr>
          <a:xfrm>
            <a:off x="8783139" y="4734206"/>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06441" y="5807745"/>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798525" y="5579333"/>
            <a:ext cx="888274" cy="545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8783139" y="5777078"/>
            <a:ext cx="7707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p:cNvSpPr txBox="1"/>
              <p:nvPr/>
            </p:nvSpPr>
            <p:spPr>
              <a:xfrm>
                <a:off x="738786" y="3398607"/>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34" name="TextBox 33"/>
              <p:cNvSpPr txBox="1">
                <a:spLocks noRot="1" noChangeAspect="1" noMove="1" noResize="1" noEditPoints="1" noAdjustHandles="1" noChangeArrowheads="1" noChangeShapeType="1" noTextEdit="1"/>
              </p:cNvSpPr>
              <p:nvPr/>
            </p:nvSpPr>
            <p:spPr>
              <a:xfrm>
                <a:off x="738786" y="3398607"/>
                <a:ext cx="314189" cy="43088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776555" y="4491617"/>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38" name="TextBox 37"/>
              <p:cNvSpPr txBox="1">
                <a:spLocks noRot="1" noChangeAspect="1" noMove="1" noResize="1" noEditPoints="1" noAdjustHandles="1" noChangeArrowheads="1" noChangeShapeType="1" noTextEdit="1"/>
              </p:cNvSpPr>
              <p:nvPr/>
            </p:nvSpPr>
            <p:spPr>
              <a:xfrm>
                <a:off x="776555" y="4491617"/>
                <a:ext cx="314189"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640643" y="5658086"/>
                <a:ext cx="52899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𝟐</m:t>
                      </m:r>
                      <m:r>
                        <a:rPr lang="en-GB" sz="2800" b="1" i="1" smtClean="0">
                          <a:latin typeface="Cambria Math" panose="02040503050406030204" pitchFamily="18" charset="0"/>
                        </a:rPr>
                        <m:t>𝒏</m:t>
                      </m:r>
                    </m:oMath>
                  </m:oMathPara>
                </a14:m>
                <a:endParaRPr lang="en-GB" sz="2800" b="1" dirty="0"/>
              </a:p>
            </p:txBody>
          </p:sp>
        </mc:Choice>
        <mc:Fallback>
          <p:sp>
            <p:nvSpPr>
              <p:cNvPr id="42" name="TextBox 41"/>
              <p:cNvSpPr txBox="1">
                <a:spLocks noRot="1" noChangeAspect="1" noMove="1" noResize="1" noEditPoints="1" noAdjustHandles="1" noChangeArrowheads="1" noChangeShapeType="1" noTextEdit="1"/>
              </p:cNvSpPr>
              <p:nvPr/>
            </p:nvSpPr>
            <p:spPr>
              <a:xfrm>
                <a:off x="640643" y="5658086"/>
                <a:ext cx="528991" cy="43088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2190914" y="2318565"/>
                <a:ext cx="56425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𝟓</m:t>
                      </m:r>
                    </m:oMath>
                  </m:oMathPara>
                </a14:m>
                <a:endParaRPr lang="en-GB" sz="2800" b="1" dirty="0"/>
              </a:p>
            </p:txBody>
          </p:sp>
        </mc:Choice>
        <mc:Fallback>
          <p:sp>
            <p:nvSpPr>
              <p:cNvPr id="43" name="TextBox 42"/>
              <p:cNvSpPr txBox="1">
                <a:spLocks noRot="1" noChangeAspect="1" noMove="1" noResize="1" noEditPoints="1" noAdjustHandles="1" noChangeArrowheads="1" noChangeShapeType="1" noTextEdit="1"/>
              </p:cNvSpPr>
              <p:nvPr/>
            </p:nvSpPr>
            <p:spPr>
              <a:xfrm>
                <a:off x="2190914" y="2318565"/>
                <a:ext cx="564257" cy="43088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3991108" y="2270159"/>
                <a:ext cx="956224"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𝟓</m:t>
                      </m:r>
                    </m:oMath>
                  </m:oMathPara>
                </a14:m>
                <a:endParaRPr lang="en-GB" sz="2800" b="1" dirty="0"/>
              </a:p>
            </p:txBody>
          </p:sp>
        </mc:Choice>
        <mc:Fallback>
          <p:sp>
            <p:nvSpPr>
              <p:cNvPr id="44" name="TextBox 43"/>
              <p:cNvSpPr txBox="1">
                <a:spLocks noRot="1" noChangeAspect="1" noMove="1" noResize="1" noEditPoints="1" noAdjustHandles="1" noChangeArrowheads="1" noChangeShapeType="1" noTextEdit="1"/>
              </p:cNvSpPr>
              <p:nvPr/>
            </p:nvSpPr>
            <p:spPr>
              <a:xfrm>
                <a:off x="3991108" y="2270159"/>
                <a:ext cx="956224" cy="43088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2201421" y="3471364"/>
                <a:ext cx="56425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𝟐</m:t>
                      </m:r>
                    </m:oMath>
                  </m:oMathPara>
                </a14:m>
                <a:endParaRPr lang="en-GB" sz="2800" b="1" dirty="0"/>
              </a:p>
            </p:txBody>
          </p:sp>
        </mc:Choice>
        <mc:Fallback>
          <p:sp>
            <p:nvSpPr>
              <p:cNvPr id="45" name="TextBox 44"/>
              <p:cNvSpPr txBox="1">
                <a:spLocks noRot="1" noChangeAspect="1" noMove="1" noResize="1" noEditPoints="1" noAdjustHandles="1" noChangeArrowheads="1" noChangeShapeType="1" noTextEdit="1"/>
              </p:cNvSpPr>
              <p:nvPr/>
            </p:nvSpPr>
            <p:spPr>
              <a:xfrm>
                <a:off x="2201421" y="3471364"/>
                <a:ext cx="564257" cy="43088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4043494" y="3434250"/>
                <a:ext cx="956224"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𝟐</m:t>
                      </m:r>
                    </m:oMath>
                  </m:oMathPara>
                </a14:m>
                <a:endParaRPr lang="en-GB" sz="2800" b="1" dirty="0"/>
              </a:p>
            </p:txBody>
          </p:sp>
        </mc:Choice>
        <mc:Fallback>
          <p:sp>
            <p:nvSpPr>
              <p:cNvPr id="46" name="TextBox 45"/>
              <p:cNvSpPr txBox="1">
                <a:spLocks noRot="1" noChangeAspect="1" noMove="1" noResize="1" noEditPoints="1" noAdjustHandles="1" noChangeArrowheads="1" noChangeShapeType="1" noTextEdit="1"/>
              </p:cNvSpPr>
              <p:nvPr/>
            </p:nvSpPr>
            <p:spPr>
              <a:xfrm>
                <a:off x="4043494" y="3434250"/>
                <a:ext cx="956224" cy="43088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2201421" y="4574112"/>
                <a:ext cx="632802"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𝟑</m:t>
                      </m:r>
                    </m:oMath>
                  </m:oMathPara>
                </a14:m>
                <a:endParaRPr lang="en-GB" sz="2800" b="1" dirty="0"/>
              </a:p>
            </p:txBody>
          </p:sp>
        </mc:Choice>
        <mc:Fallback>
          <p:sp>
            <p:nvSpPr>
              <p:cNvPr id="47" name="TextBox 46"/>
              <p:cNvSpPr txBox="1">
                <a:spLocks noRot="1" noChangeAspect="1" noMove="1" noResize="1" noEditPoints="1" noAdjustHandles="1" noChangeArrowheads="1" noChangeShapeType="1" noTextEdit="1"/>
              </p:cNvSpPr>
              <p:nvPr/>
            </p:nvSpPr>
            <p:spPr>
              <a:xfrm>
                <a:off x="2201421" y="4574112"/>
                <a:ext cx="632802" cy="43088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3887887" y="4491616"/>
                <a:ext cx="52899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ea typeface="Cambria Math" panose="02040503050406030204" pitchFamily="18" charset="0"/>
                        </a:rPr>
                        <m:t>𝟑</m:t>
                      </m:r>
                      <m:r>
                        <a:rPr lang="en-GB" sz="2800" b="1" i="1" smtClean="0">
                          <a:latin typeface="Cambria Math" panose="02040503050406030204" pitchFamily="18" charset="0"/>
                          <a:ea typeface="Cambria Math" panose="02040503050406030204" pitchFamily="18" charset="0"/>
                        </a:rPr>
                        <m:t>𝒏</m:t>
                      </m:r>
                    </m:oMath>
                  </m:oMathPara>
                </a14:m>
                <a:endParaRPr lang="en-GB" sz="2800" b="1" dirty="0"/>
              </a:p>
            </p:txBody>
          </p:sp>
        </mc:Choice>
        <mc:Fallback>
          <p:sp>
            <p:nvSpPr>
              <p:cNvPr id="48" name="TextBox 47"/>
              <p:cNvSpPr txBox="1">
                <a:spLocks noRot="1" noChangeAspect="1" noMove="1" noResize="1" noEditPoints="1" noAdjustHandles="1" noChangeArrowheads="1" noChangeShapeType="1" noTextEdit="1"/>
              </p:cNvSpPr>
              <p:nvPr/>
            </p:nvSpPr>
            <p:spPr>
              <a:xfrm>
                <a:off x="3887887" y="4491616"/>
                <a:ext cx="528991" cy="43088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2212877" y="5686793"/>
                <a:ext cx="56425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𝟔</m:t>
                      </m:r>
                    </m:oMath>
                  </m:oMathPara>
                </a14:m>
                <a:endParaRPr lang="en-GB" sz="2800" b="1" dirty="0"/>
              </a:p>
            </p:txBody>
          </p:sp>
        </mc:Choice>
        <mc:Fallback>
          <p:sp>
            <p:nvSpPr>
              <p:cNvPr id="49" name="TextBox 48"/>
              <p:cNvSpPr txBox="1">
                <a:spLocks noRot="1" noChangeAspect="1" noMove="1" noResize="1" noEditPoints="1" noAdjustHandles="1" noChangeArrowheads="1" noChangeShapeType="1" noTextEdit="1"/>
              </p:cNvSpPr>
              <p:nvPr/>
            </p:nvSpPr>
            <p:spPr>
              <a:xfrm>
                <a:off x="2212877" y="5686793"/>
                <a:ext cx="564257" cy="43088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0" name="TextBox 49"/>
              <p:cNvSpPr txBox="1"/>
              <p:nvPr/>
            </p:nvSpPr>
            <p:spPr>
              <a:xfrm>
                <a:off x="3920681" y="5593800"/>
                <a:ext cx="1171026"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ea typeface="Cambria Math" panose="02040503050406030204" pitchFamily="18" charset="0"/>
                        </a:rPr>
                        <m:t>𝟐</m:t>
                      </m:r>
                      <m:r>
                        <a:rPr lang="en-GB" sz="2800" b="1" i="1" smtClean="0">
                          <a:latin typeface="Cambria Math" panose="02040503050406030204" pitchFamily="18" charset="0"/>
                          <a:ea typeface="Cambria Math" panose="02040503050406030204" pitchFamily="18" charset="0"/>
                        </a:rPr>
                        <m:t>𝒏</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𝟔</m:t>
                      </m:r>
                    </m:oMath>
                  </m:oMathPara>
                </a14:m>
                <a:endParaRPr lang="en-GB" sz="2800" b="1" dirty="0"/>
              </a:p>
            </p:txBody>
          </p:sp>
        </mc:Choice>
        <mc:Fallback>
          <p:sp>
            <p:nvSpPr>
              <p:cNvPr id="50" name="TextBox 49"/>
              <p:cNvSpPr txBox="1">
                <a:spLocks noRot="1" noChangeAspect="1" noMove="1" noResize="1" noEditPoints="1" noAdjustHandles="1" noChangeArrowheads="1" noChangeShapeType="1" noTextEdit="1"/>
              </p:cNvSpPr>
              <p:nvPr/>
            </p:nvSpPr>
            <p:spPr>
              <a:xfrm>
                <a:off x="3920681" y="5593800"/>
                <a:ext cx="1171026" cy="43088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7825360" y="2551962"/>
                <a:ext cx="56425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𝟑</m:t>
                      </m:r>
                    </m:oMath>
                  </m:oMathPara>
                </a14:m>
                <a:endParaRPr lang="en-GB" sz="2800" b="1" dirty="0"/>
              </a:p>
            </p:txBody>
          </p:sp>
        </mc:Choice>
        <mc:Fallback>
          <p:sp>
            <p:nvSpPr>
              <p:cNvPr id="51" name="TextBox 50"/>
              <p:cNvSpPr txBox="1">
                <a:spLocks noRot="1" noChangeAspect="1" noMove="1" noResize="1" noEditPoints="1" noAdjustHandles="1" noChangeArrowheads="1" noChangeShapeType="1" noTextEdit="1"/>
              </p:cNvSpPr>
              <p:nvPr/>
            </p:nvSpPr>
            <p:spPr>
              <a:xfrm>
                <a:off x="7825360" y="2551962"/>
                <a:ext cx="564257" cy="43088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9625554" y="2503556"/>
                <a:ext cx="956224"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𝟑</m:t>
                      </m:r>
                    </m:oMath>
                  </m:oMathPara>
                </a14:m>
                <a:endParaRPr lang="en-GB" sz="2800" b="1" dirty="0"/>
              </a:p>
            </p:txBody>
          </p:sp>
        </mc:Choice>
        <mc:Fallback>
          <p:sp>
            <p:nvSpPr>
              <p:cNvPr id="52" name="TextBox 51"/>
              <p:cNvSpPr txBox="1">
                <a:spLocks noRot="1" noChangeAspect="1" noMove="1" noResize="1" noEditPoints="1" noAdjustHandles="1" noChangeArrowheads="1" noChangeShapeType="1" noTextEdit="1"/>
              </p:cNvSpPr>
              <p:nvPr/>
            </p:nvSpPr>
            <p:spPr>
              <a:xfrm>
                <a:off x="9625554" y="2503556"/>
                <a:ext cx="956224" cy="43088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6492238" y="3586951"/>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53" name="TextBox 52"/>
              <p:cNvSpPr txBox="1">
                <a:spLocks noRot="1" noChangeAspect="1" noMove="1" noResize="1" noEditPoints="1" noAdjustHandles="1" noChangeArrowheads="1" noChangeShapeType="1" noTextEdit="1"/>
              </p:cNvSpPr>
              <p:nvPr/>
            </p:nvSpPr>
            <p:spPr>
              <a:xfrm>
                <a:off x="6492238" y="3586951"/>
                <a:ext cx="314189" cy="43088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4" name="TextBox 53"/>
              <p:cNvSpPr txBox="1"/>
              <p:nvPr/>
            </p:nvSpPr>
            <p:spPr>
              <a:xfrm>
                <a:off x="7964697" y="3606847"/>
                <a:ext cx="56425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𝟑</m:t>
                      </m:r>
                    </m:oMath>
                  </m:oMathPara>
                </a14:m>
                <a:endParaRPr lang="en-GB" sz="2800" b="1" dirty="0"/>
              </a:p>
            </p:txBody>
          </p:sp>
        </mc:Choice>
        <mc:Fallback>
          <p:sp>
            <p:nvSpPr>
              <p:cNvPr id="54" name="TextBox 53"/>
              <p:cNvSpPr txBox="1">
                <a:spLocks noRot="1" noChangeAspect="1" noMove="1" noResize="1" noEditPoints="1" noAdjustHandles="1" noChangeArrowheads="1" noChangeShapeType="1" noTextEdit="1"/>
              </p:cNvSpPr>
              <p:nvPr/>
            </p:nvSpPr>
            <p:spPr>
              <a:xfrm>
                <a:off x="7964697" y="3606847"/>
                <a:ext cx="564257" cy="43088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9764891" y="3558441"/>
                <a:ext cx="956224"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𝟑</m:t>
                      </m:r>
                    </m:oMath>
                  </m:oMathPara>
                </a14:m>
                <a:endParaRPr lang="en-GB" sz="2800" b="1" dirty="0"/>
              </a:p>
            </p:txBody>
          </p:sp>
        </mc:Choice>
        <mc:Fallback>
          <p:sp>
            <p:nvSpPr>
              <p:cNvPr id="55" name="TextBox 54"/>
              <p:cNvSpPr txBox="1">
                <a:spLocks noRot="1" noChangeAspect="1" noMove="1" noResize="1" noEditPoints="1" noAdjustHandles="1" noChangeArrowheads="1" noChangeShapeType="1" noTextEdit="1"/>
              </p:cNvSpPr>
              <p:nvPr/>
            </p:nvSpPr>
            <p:spPr>
              <a:xfrm>
                <a:off x="9764891" y="3558441"/>
                <a:ext cx="956224" cy="43088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6" name="TextBox 55"/>
              <p:cNvSpPr txBox="1"/>
              <p:nvPr/>
            </p:nvSpPr>
            <p:spPr>
              <a:xfrm>
                <a:off x="6492238" y="4577404"/>
                <a:ext cx="31418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𝒏</m:t>
                      </m:r>
                    </m:oMath>
                  </m:oMathPara>
                </a14:m>
                <a:endParaRPr lang="en-GB" sz="2800" b="1" dirty="0"/>
              </a:p>
            </p:txBody>
          </p:sp>
        </mc:Choice>
        <mc:Fallback>
          <p:sp>
            <p:nvSpPr>
              <p:cNvPr id="56" name="TextBox 55"/>
              <p:cNvSpPr txBox="1">
                <a:spLocks noRot="1" noChangeAspect="1" noMove="1" noResize="1" noEditPoints="1" noAdjustHandles="1" noChangeArrowheads="1" noChangeShapeType="1" noTextEdit="1"/>
              </p:cNvSpPr>
              <p:nvPr/>
            </p:nvSpPr>
            <p:spPr>
              <a:xfrm>
                <a:off x="6492238" y="4577404"/>
                <a:ext cx="314189" cy="43088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7" name="TextBox 56"/>
              <p:cNvSpPr txBox="1"/>
              <p:nvPr/>
            </p:nvSpPr>
            <p:spPr>
              <a:xfrm>
                <a:off x="7964697" y="4597300"/>
                <a:ext cx="632802"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𝟐</m:t>
                      </m:r>
                    </m:oMath>
                  </m:oMathPara>
                </a14:m>
                <a:endParaRPr lang="en-GB" sz="2800" b="1" dirty="0"/>
              </a:p>
            </p:txBody>
          </p:sp>
        </mc:Choice>
        <mc:Fallback>
          <p:sp>
            <p:nvSpPr>
              <p:cNvPr id="57" name="TextBox 56"/>
              <p:cNvSpPr txBox="1">
                <a:spLocks noRot="1" noChangeAspect="1" noMove="1" noResize="1" noEditPoints="1" noAdjustHandles="1" noChangeArrowheads="1" noChangeShapeType="1" noTextEdit="1"/>
              </p:cNvSpPr>
              <p:nvPr/>
            </p:nvSpPr>
            <p:spPr>
              <a:xfrm>
                <a:off x="7964697" y="4597300"/>
                <a:ext cx="632802" cy="430887"/>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8" name="TextBox 57"/>
              <p:cNvSpPr txBox="1"/>
              <p:nvPr/>
            </p:nvSpPr>
            <p:spPr>
              <a:xfrm>
                <a:off x="9764891" y="4548894"/>
                <a:ext cx="52899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𝟐</m:t>
                      </m:r>
                      <m:r>
                        <a:rPr lang="en-GB" sz="2800" b="1" i="1" smtClean="0">
                          <a:latin typeface="Cambria Math" panose="02040503050406030204" pitchFamily="18" charset="0"/>
                        </a:rPr>
                        <m:t>𝒏</m:t>
                      </m:r>
                    </m:oMath>
                  </m:oMathPara>
                </a14:m>
                <a:endParaRPr lang="en-GB" sz="2800" b="1" dirty="0"/>
              </a:p>
            </p:txBody>
          </p:sp>
        </mc:Choice>
        <mc:Fallback>
          <p:sp>
            <p:nvSpPr>
              <p:cNvPr id="58" name="TextBox 57"/>
              <p:cNvSpPr txBox="1">
                <a:spLocks noRot="1" noChangeAspect="1" noMove="1" noResize="1" noEditPoints="1" noAdjustHandles="1" noChangeArrowheads="1" noChangeShapeType="1" noTextEdit="1"/>
              </p:cNvSpPr>
              <p:nvPr/>
            </p:nvSpPr>
            <p:spPr>
              <a:xfrm>
                <a:off x="9764891" y="4548894"/>
                <a:ext cx="528991" cy="430887"/>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9" name="TextBox 58"/>
              <p:cNvSpPr txBox="1"/>
              <p:nvPr/>
            </p:nvSpPr>
            <p:spPr>
              <a:xfrm>
                <a:off x="6388091" y="5576250"/>
                <a:ext cx="52899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𝟐</m:t>
                      </m:r>
                      <m:r>
                        <a:rPr lang="en-GB" sz="2800" b="1" i="1" smtClean="0">
                          <a:latin typeface="Cambria Math" panose="02040503050406030204" pitchFamily="18" charset="0"/>
                        </a:rPr>
                        <m:t>𝒏</m:t>
                      </m:r>
                    </m:oMath>
                  </m:oMathPara>
                </a14:m>
                <a:endParaRPr lang="en-GB" sz="2800" b="1" dirty="0"/>
              </a:p>
            </p:txBody>
          </p:sp>
        </mc:Choice>
        <mc:Fallback>
          <p:sp>
            <p:nvSpPr>
              <p:cNvPr id="59" name="TextBox 58"/>
              <p:cNvSpPr txBox="1">
                <a:spLocks noRot="1" noChangeAspect="1" noMove="1" noResize="1" noEditPoints="1" noAdjustHandles="1" noChangeArrowheads="1" noChangeShapeType="1" noTextEdit="1"/>
              </p:cNvSpPr>
              <p:nvPr/>
            </p:nvSpPr>
            <p:spPr>
              <a:xfrm>
                <a:off x="6388091" y="5576250"/>
                <a:ext cx="528991" cy="43088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0" name="TextBox 59"/>
              <p:cNvSpPr txBox="1"/>
              <p:nvPr/>
            </p:nvSpPr>
            <p:spPr>
              <a:xfrm>
                <a:off x="7964697" y="5596733"/>
                <a:ext cx="56425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𝟑</m:t>
                      </m:r>
                    </m:oMath>
                  </m:oMathPara>
                </a14:m>
                <a:endParaRPr lang="en-GB" sz="2800" b="1" dirty="0"/>
              </a:p>
            </p:txBody>
          </p:sp>
        </mc:Choice>
        <mc:Fallback>
          <p:sp>
            <p:nvSpPr>
              <p:cNvPr id="60" name="TextBox 59"/>
              <p:cNvSpPr txBox="1">
                <a:spLocks noRot="1" noChangeAspect="1" noMove="1" noResize="1" noEditPoints="1" noAdjustHandles="1" noChangeArrowheads="1" noChangeShapeType="1" noTextEdit="1"/>
              </p:cNvSpPr>
              <p:nvPr/>
            </p:nvSpPr>
            <p:spPr>
              <a:xfrm>
                <a:off x="7964697" y="5596733"/>
                <a:ext cx="564257" cy="430887"/>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1" name="TextBox 60"/>
              <p:cNvSpPr txBox="1"/>
              <p:nvPr/>
            </p:nvSpPr>
            <p:spPr>
              <a:xfrm>
                <a:off x="9764891" y="5548327"/>
                <a:ext cx="1171026"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𝟐</m:t>
                      </m:r>
                      <m:r>
                        <a:rPr lang="en-GB" sz="2800" b="1" i="1" smtClean="0">
                          <a:latin typeface="Cambria Math" panose="02040503050406030204" pitchFamily="18" charset="0"/>
                        </a:rPr>
                        <m:t>𝒏</m:t>
                      </m:r>
                      <m:r>
                        <a:rPr lang="en-GB" sz="2800" b="1" i="1" smtClean="0">
                          <a:latin typeface="Cambria Math" panose="02040503050406030204" pitchFamily="18" charset="0"/>
                        </a:rPr>
                        <m:t>+</m:t>
                      </m:r>
                      <m:r>
                        <a:rPr lang="en-GB" sz="2800" b="1" i="1" smtClean="0">
                          <a:latin typeface="Cambria Math" panose="02040503050406030204" pitchFamily="18" charset="0"/>
                        </a:rPr>
                        <m:t>𝟑</m:t>
                      </m:r>
                    </m:oMath>
                  </m:oMathPara>
                </a14:m>
                <a:endParaRPr lang="en-GB" sz="2800" b="1" dirty="0"/>
              </a:p>
            </p:txBody>
          </p:sp>
        </mc:Choice>
        <mc:Fallback>
          <p:sp>
            <p:nvSpPr>
              <p:cNvPr id="61" name="TextBox 60"/>
              <p:cNvSpPr txBox="1">
                <a:spLocks noRot="1" noChangeAspect="1" noMove="1" noResize="1" noEditPoints="1" noAdjustHandles="1" noChangeArrowheads="1" noChangeShapeType="1" noTextEdit="1"/>
              </p:cNvSpPr>
              <p:nvPr/>
            </p:nvSpPr>
            <p:spPr>
              <a:xfrm>
                <a:off x="9764891" y="5548327"/>
                <a:ext cx="1171026" cy="430887"/>
              </a:xfrm>
              <a:prstGeom prst="rect">
                <a:avLst/>
              </a:prstGeom>
              <a:blipFill>
                <a:blip r:embed="rId2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88049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58839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116BD0-0D8F-A70B-E774-2AE11FD3B58B}"/>
              </a:ext>
            </a:extLst>
          </p:cNvPr>
          <p:cNvPicPr>
            <a:picLocks noChangeAspect="1"/>
          </p:cNvPicPr>
          <p:nvPr/>
        </p:nvPicPr>
        <p:blipFill>
          <a:blip r:embed="rId2"/>
          <a:stretch>
            <a:fillRect/>
          </a:stretch>
        </p:blipFill>
        <p:spPr>
          <a:xfrm>
            <a:off x="10595295" y="66538"/>
            <a:ext cx="813713" cy="582463"/>
          </a:xfrm>
          <a:prstGeom prst="rect">
            <a:avLst/>
          </a:prstGeom>
        </p:spPr>
      </p:pic>
    </p:spTree>
    <p:extLst>
      <p:ext uri="{BB962C8B-B14F-4D97-AF65-F5344CB8AC3E}">
        <p14:creationId xmlns:p14="http://schemas.microsoft.com/office/powerpoint/2010/main" val="3473945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CEFFF-5F08-625F-284F-235E627CBC82}"/>
              </a:ext>
            </a:extLst>
          </p:cNvPr>
          <p:cNvPicPr>
            <a:picLocks noChangeAspect="1"/>
          </p:cNvPicPr>
          <p:nvPr/>
        </p:nvPicPr>
        <p:blipFill>
          <a:blip r:embed="rId2"/>
          <a:stretch>
            <a:fillRect/>
          </a:stretch>
        </p:blipFill>
        <p:spPr>
          <a:xfrm>
            <a:off x="10595295" y="66538"/>
            <a:ext cx="813713" cy="582463"/>
          </a:xfrm>
          <a:prstGeom prst="rect">
            <a:avLst/>
          </a:prstGeom>
        </p:spPr>
      </p:pic>
    </p:spTree>
    <p:extLst>
      <p:ext uri="{BB962C8B-B14F-4D97-AF65-F5344CB8AC3E}">
        <p14:creationId xmlns:p14="http://schemas.microsoft.com/office/powerpoint/2010/main" val="1627825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98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Spaced Retrieval</a:t>
            </a:r>
          </a:p>
        </p:txBody>
      </p:sp>
      <p:sp>
        <p:nvSpPr>
          <p:cNvPr id="3" name="Text Placeholder 2">
            <a:extLst>
              <a:ext uri="{FF2B5EF4-FFF2-40B4-BE49-F238E27FC236}">
                <a16:creationId xmlns:a16="http://schemas.microsoft.com/office/drawing/2014/main" id="{BA818526-C100-B091-4CE5-F88FBAA2C5E4}"/>
              </a:ext>
            </a:extLst>
          </p:cNvPr>
          <p:cNvSpPr>
            <a:spLocks noGrp="1"/>
          </p:cNvSpPr>
          <p:nvPr>
            <p:ph type="body" sz="quarter" idx="11"/>
          </p:nvPr>
        </p:nvSpPr>
        <p:spPr/>
        <p:txBody>
          <a:bodyPr/>
          <a:lstStyle/>
          <a:p>
            <a:endParaRPr lang="en-GB"/>
          </a:p>
        </p:txBody>
      </p:sp>
      <p:sp>
        <p:nvSpPr>
          <p:cNvPr id="9" name="Text Placeholder 8">
            <a:extLst>
              <a:ext uri="{FF2B5EF4-FFF2-40B4-BE49-F238E27FC236}">
                <a16:creationId xmlns:a16="http://schemas.microsoft.com/office/drawing/2014/main" id="{FDA377DF-E4B9-D444-B10F-53F81467FC0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5931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ED37D0-CB59-E641-5F06-2F1560E0A91D}"/>
              </a:ext>
            </a:extLst>
          </p:cNvPr>
          <p:cNvSpPr>
            <a:spLocks noGrp="1"/>
          </p:cNvSpPr>
          <p:nvPr>
            <p:ph type="body" sz="quarter" idx="10"/>
          </p:nvPr>
        </p:nvSpPr>
        <p:spPr>
          <a:xfrm>
            <a:off x="416631" y="344312"/>
            <a:ext cx="9099550" cy="488983"/>
          </a:xfrm>
        </p:spPr>
        <p:txBody>
          <a:bodyPr/>
          <a:lstStyle/>
          <a:p>
            <a:r>
              <a:rPr lang="en-GB" sz="2800" u="sng" dirty="0">
                <a:latin typeface="Comic Sans MS" panose="030F0702030302020204" pitchFamily="66" charset="0"/>
              </a:rPr>
              <a:t>TITLE</a:t>
            </a:r>
            <a:r>
              <a:rPr lang="en-GB" sz="2800" u="sng" dirty="0" smtClean="0">
                <a:latin typeface="Comic Sans MS" panose="030F0702030302020204" pitchFamily="66" charset="0"/>
              </a:rPr>
              <a:t>: one step function machines with algebra</a:t>
            </a:r>
            <a:endParaRPr lang="en-GB" sz="2800" u="sng" dirty="0">
              <a:latin typeface="Comic Sans MS" panose="030F0702030302020204" pitchFamily="66" charset="0"/>
            </a:endParaRPr>
          </a:p>
        </p:txBody>
      </p:sp>
      <p:sp>
        <p:nvSpPr>
          <p:cNvPr id="4" name="TextBox 3">
            <a:extLst>
              <a:ext uri="{FF2B5EF4-FFF2-40B4-BE49-F238E27FC236}">
                <a16:creationId xmlns:a16="http://schemas.microsoft.com/office/drawing/2014/main" id="{82E02E3C-164E-86E1-5EE3-DFB465BA9844}"/>
              </a:ext>
            </a:extLst>
          </p:cNvPr>
          <p:cNvSpPr txBox="1"/>
          <p:nvPr/>
        </p:nvSpPr>
        <p:spPr>
          <a:xfrm>
            <a:off x="9269234" y="344312"/>
            <a:ext cx="2785929" cy="461665"/>
          </a:xfrm>
          <a:prstGeom prst="rect">
            <a:avLst/>
          </a:prstGeom>
          <a:noFill/>
        </p:spPr>
        <p:txBody>
          <a:bodyPr wrap="square" rtlCol="0">
            <a:spAutoFit/>
          </a:bodyPr>
          <a:lstStyle/>
          <a:p>
            <a:fld id="{C6E7B9EA-5E15-4753-A1BF-83AB0C85853C}" type="datetime4">
              <a:rPr lang="en-GB" sz="2400" u="sng" smtClean="0">
                <a:latin typeface="Comic Sans MS" panose="030F0702030302020204" pitchFamily="66" charset="0"/>
              </a:rPr>
              <a:t>27 June 2025</a:t>
            </a:fld>
            <a:endParaRPr lang="en-GB" sz="2400" u="sng"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712150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1634C824-FDCB-9974-0A8E-118E9D066EB0}"/>
              </a:ext>
            </a:extLst>
          </p:cNvPr>
          <p:cNvCxnSpPr>
            <a:cxnSpLocks/>
          </p:cNvCxnSpPr>
          <p:nvPr/>
        </p:nvCxnSpPr>
        <p:spPr>
          <a:xfrm>
            <a:off x="4364422" y="241522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E59465-937E-8FA4-DDFB-261301352DE8}"/>
              </a:ext>
            </a:extLst>
          </p:cNvPr>
          <p:cNvCxnSpPr>
            <a:cxnSpLocks/>
          </p:cNvCxnSpPr>
          <p:nvPr/>
        </p:nvCxnSpPr>
        <p:spPr>
          <a:xfrm>
            <a:off x="5827419" y="241522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EF92EB1-CEBB-C418-92E1-758251F3352A}"/>
              </a:ext>
            </a:extLst>
          </p:cNvPr>
          <p:cNvSpPr txBox="1"/>
          <p:nvPr/>
        </p:nvSpPr>
        <p:spPr>
          <a:xfrm>
            <a:off x="3651619" y="1605099"/>
            <a:ext cx="712800" cy="1640031"/>
          </a:xfrm>
          <a:prstGeom prst="rect">
            <a:avLst/>
          </a:prstGeom>
          <a:noFill/>
          <a:ln w="19050">
            <a:solidFill>
              <a:schemeClr val="tx1"/>
            </a:solidFill>
          </a:ln>
        </p:spPr>
        <p:txBody>
          <a:bodyPr wrap="square" rtlCol="0" anchor="ctr" anchorCtr="0">
            <a:noAutofit/>
          </a:bodyPr>
          <a:lstStyle/>
          <a:p>
            <a:pPr algn="ctr"/>
            <a:endParaRPr lang="en-GB" sz="3600"/>
          </a:p>
        </p:txBody>
      </p:sp>
      <p:sp>
        <p:nvSpPr>
          <p:cNvPr id="4" name="TextBox 3">
            <a:extLst>
              <a:ext uri="{FF2B5EF4-FFF2-40B4-BE49-F238E27FC236}">
                <a16:creationId xmlns:a16="http://schemas.microsoft.com/office/drawing/2014/main" id="{E6D9B4D6-E4DA-6019-B744-6A19E83EC644}"/>
              </a:ext>
            </a:extLst>
          </p:cNvPr>
          <p:cNvSpPr txBox="1"/>
          <p:nvPr/>
        </p:nvSpPr>
        <p:spPr>
          <a:xfrm>
            <a:off x="6577615" y="1605098"/>
            <a:ext cx="1329961" cy="1640032"/>
          </a:xfrm>
          <a:prstGeom prst="rect">
            <a:avLst/>
          </a:prstGeom>
          <a:noFill/>
          <a:ln w="19050">
            <a:solidFill>
              <a:schemeClr val="tx1"/>
            </a:solidFill>
          </a:ln>
        </p:spPr>
        <p:txBody>
          <a:bodyPr wrap="square" lIns="91440" tIns="45720" rIns="91440" bIns="45720" rtlCol="0" anchor="ctr" anchorCtr="0">
            <a:noAutofit/>
          </a:bodyPr>
          <a:lstStyle/>
          <a:p>
            <a:pPr algn="ctr"/>
            <a:endParaRPr lang="en-GB" sz="3600">
              <a:solidFill>
                <a:schemeClr val="accent2"/>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1BE5E2-DCF5-E4B3-75BE-8FC81157E598}"/>
                  </a:ext>
                </a:extLst>
              </p:cNvPr>
              <p:cNvSpPr txBox="1"/>
              <p:nvPr/>
            </p:nvSpPr>
            <p:spPr>
              <a:xfrm>
                <a:off x="5114618" y="2068713"/>
                <a:ext cx="712800" cy="712800"/>
              </a:xfrm>
              <a:prstGeom prst="rect">
                <a:avLst/>
              </a:prstGeom>
              <a:solidFill>
                <a:srgbClr val="BDD35A"/>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3</a:t>
                </a:r>
              </a:p>
            </p:txBody>
          </p:sp>
        </mc:Choice>
        <mc:Fallback xmlns="">
          <p:sp>
            <p:nvSpPr>
              <p:cNvPr id="5" name="TextBox 4">
                <a:extLst>
                  <a:ext uri="{FF2B5EF4-FFF2-40B4-BE49-F238E27FC236}">
                    <a16:creationId xmlns:a16="http://schemas.microsoft.com/office/drawing/2014/main" id="{531BE5E2-DCF5-E4B3-75BE-8FC81157E598}"/>
                  </a:ext>
                </a:extLst>
              </p:cNvPr>
              <p:cNvSpPr txBox="1">
                <a:spLocks noRot="1" noChangeAspect="1" noMove="1" noResize="1" noEditPoints="1" noAdjustHandles="1" noChangeArrowheads="1" noChangeShapeType="1" noTextEdit="1"/>
              </p:cNvSpPr>
              <p:nvPr/>
            </p:nvSpPr>
            <p:spPr>
              <a:xfrm>
                <a:off x="5114618" y="2068713"/>
                <a:ext cx="712800" cy="712800"/>
              </a:xfrm>
              <a:prstGeom prst="rect">
                <a:avLst/>
              </a:prstGeom>
              <a:blipFill>
                <a:blip r:embed="rId2"/>
                <a:stretch>
                  <a:fillRect r="-5000"/>
                </a:stretch>
              </a:blipFill>
              <a:ln w="19050">
                <a:solidFill>
                  <a:schemeClr val="tx1"/>
                </a:solidFill>
              </a:ln>
            </p:spPr>
            <p:txBody>
              <a:bodyPr/>
              <a:lstStyle/>
              <a:p>
                <a:r>
                  <a:rPr lang="en-GB">
                    <a:noFill/>
                  </a:rPr>
                  <a:t> </a:t>
                </a:r>
              </a:p>
            </p:txBody>
          </p:sp>
        </mc:Fallback>
      </mc:AlternateContent>
      <p:sp>
        <p:nvSpPr>
          <p:cNvPr id="24" name="TextBox 23">
            <a:extLst>
              <a:ext uri="{FF2B5EF4-FFF2-40B4-BE49-F238E27FC236}">
                <a16:creationId xmlns:a16="http://schemas.microsoft.com/office/drawing/2014/main" id="{BD1AF37D-94B1-202E-85A2-C454ACAE5F4D}"/>
              </a:ext>
            </a:extLst>
          </p:cNvPr>
          <p:cNvSpPr txBox="1"/>
          <p:nvPr/>
        </p:nvSpPr>
        <p:spPr>
          <a:xfrm>
            <a:off x="1834198" y="3733698"/>
            <a:ext cx="5593711" cy="461665"/>
          </a:xfrm>
          <a:prstGeom prst="rect">
            <a:avLst/>
          </a:prstGeom>
          <a:noFill/>
        </p:spPr>
        <p:txBody>
          <a:bodyPr wrap="none" rtlCol="0">
            <a:spAutoFit/>
          </a:bodyPr>
          <a:lstStyle/>
          <a:p>
            <a:r>
              <a:rPr lang="en-GB" sz="2400" dirty="0"/>
              <a:t>What is the </a:t>
            </a:r>
            <a:r>
              <a:rPr lang="en-GB" sz="2400" b="1" dirty="0"/>
              <a:t>input</a:t>
            </a:r>
            <a:r>
              <a:rPr lang="en-GB" sz="2400" dirty="0"/>
              <a:t> to this function machine?</a:t>
            </a:r>
          </a:p>
        </p:txBody>
      </p:sp>
      <p:sp>
        <p:nvSpPr>
          <p:cNvPr id="36" name="TextBox 35">
            <a:extLst>
              <a:ext uri="{FF2B5EF4-FFF2-40B4-BE49-F238E27FC236}">
                <a16:creationId xmlns:a16="http://schemas.microsoft.com/office/drawing/2014/main" id="{EC68755B-5881-D622-ED2B-DB6949E95DF3}"/>
              </a:ext>
            </a:extLst>
          </p:cNvPr>
          <p:cNvSpPr txBox="1"/>
          <p:nvPr/>
        </p:nvSpPr>
        <p:spPr>
          <a:xfrm>
            <a:off x="1920877" y="5192292"/>
            <a:ext cx="2364045" cy="461665"/>
          </a:xfrm>
          <a:prstGeom prst="rect">
            <a:avLst/>
          </a:prstGeom>
          <a:noFill/>
        </p:spPr>
        <p:txBody>
          <a:bodyPr wrap="none" rtlCol="0">
            <a:spAutoFit/>
          </a:bodyPr>
          <a:lstStyle/>
          <a:p>
            <a:r>
              <a:rPr lang="en-GB" sz="2400">
                <a:solidFill>
                  <a:srgbClr val="FF3D6B"/>
                </a:solidFill>
              </a:rPr>
              <a:t>3 packs of sweets</a:t>
            </a:r>
          </a:p>
        </p:txBody>
      </p:sp>
      <p:pic>
        <p:nvPicPr>
          <p:cNvPr id="39" name="Picture 38">
            <a:extLst>
              <a:ext uri="{FF2B5EF4-FFF2-40B4-BE49-F238E27FC236}">
                <a16:creationId xmlns:a16="http://schemas.microsoft.com/office/drawing/2014/main" id="{F14D9924-71F8-AF77-CE00-5432A76A1F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764996">
            <a:off x="3840194" y="2170672"/>
            <a:ext cx="405490" cy="489096"/>
          </a:xfrm>
          <a:prstGeom prst="rect">
            <a:avLst/>
          </a:prstGeom>
        </p:spPr>
      </p:pic>
      <p:pic>
        <p:nvPicPr>
          <p:cNvPr id="40" name="Picture 39">
            <a:extLst>
              <a:ext uri="{FF2B5EF4-FFF2-40B4-BE49-F238E27FC236}">
                <a16:creationId xmlns:a16="http://schemas.microsoft.com/office/drawing/2014/main" id="{F3B16E85-FF90-34B1-AFC2-76C95B321DB6}"/>
              </a:ext>
            </a:extLst>
          </p:cNvPr>
          <p:cNvPicPr>
            <a:picLocks noChangeAspect="1"/>
          </p:cNvPicPr>
          <p:nvPr/>
        </p:nvPicPr>
        <p:blipFill>
          <a:blip r:embed="rId4"/>
          <a:srcRect/>
          <a:stretch/>
        </p:blipFill>
        <p:spPr>
          <a:xfrm>
            <a:off x="6660983" y="1834922"/>
            <a:ext cx="629432" cy="654863"/>
          </a:xfrm>
          <a:prstGeom prst="rect">
            <a:avLst/>
          </a:prstGeom>
        </p:spPr>
      </p:pic>
      <p:pic>
        <p:nvPicPr>
          <p:cNvPr id="41" name="Picture 40">
            <a:extLst>
              <a:ext uri="{FF2B5EF4-FFF2-40B4-BE49-F238E27FC236}">
                <a16:creationId xmlns:a16="http://schemas.microsoft.com/office/drawing/2014/main" id="{F1BCEEAF-7B51-8176-BA54-9928A257D123}"/>
              </a:ext>
            </a:extLst>
          </p:cNvPr>
          <p:cNvPicPr>
            <a:picLocks noChangeAspect="1"/>
          </p:cNvPicPr>
          <p:nvPr/>
        </p:nvPicPr>
        <p:blipFill>
          <a:blip r:embed="rId4"/>
          <a:srcRect/>
          <a:stretch/>
        </p:blipFill>
        <p:spPr>
          <a:xfrm>
            <a:off x="7251610" y="1826891"/>
            <a:ext cx="629432" cy="654863"/>
          </a:xfrm>
          <a:prstGeom prst="rect">
            <a:avLst/>
          </a:prstGeom>
        </p:spPr>
      </p:pic>
      <p:pic>
        <p:nvPicPr>
          <p:cNvPr id="42" name="Picture 41">
            <a:extLst>
              <a:ext uri="{FF2B5EF4-FFF2-40B4-BE49-F238E27FC236}">
                <a16:creationId xmlns:a16="http://schemas.microsoft.com/office/drawing/2014/main" id="{7596C88F-5E90-EDCE-BE45-AC9955D3E371}"/>
              </a:ext>
            </a:extLst>
          </p:cNvPr>
          <p:cNvPicPr>
            <a:picLocks noChangeAspect="1"/>
          </p:cNvPicPr>
          <p:nvPr/>
        </p:nvPicPr>
        <p:blipFill>
          <a:blip r:embed="rId4"/>
          <a:srcRect/>
          <a:stretch/>
        </p:blipFill>
        <p:spPr>
          <a:xfrm>
            <a:off x="6918593" y="2497994"/>
            <a:ext cx="629432" cy="654863"/>
          </a:xfrm>
          <a:prstGeom prst="rect">
            <a:avLst/>
          </a:prstGeom>
        </p:spPr>
      </p:pic>
      <p:sp>
        <p:nvSpPr>
          <p:cNvPr id="43" name="TextBox 42">
            <a:extLst>
              <a:ext uri="{FF2B5EF4-FFF2-40B4-BE49-F238E27FC236}">
                <a16:creationId xmlns:a16="http://schemas.microsoft.com/office/drawing/2014/main" id="{8F926943-5C25-2C46-66ED-C397F0917C6C}"/>
              </a:ext>
            </a:extLst>
          </p:cNvPr>
          <p:cNvSpPr txBox="1"/>
          <p:nvPr/>
        </p:nvSpPr>
        <p:spPr>
          <a:xfrm>
            <a:off x="3642870" y="1210111"/>
            <a:ext cx="734496" cy="400110"/>
          </a:xfrm>
          <a:prstGeom prst="rect">
            <a:avLst/>
          </a:prstGeom>
          <a:noFill/>
        </p:spPr>
        <p:txBody>
          <a:bodyPr wrap="none" rtlCol="0">
            <a:spAutoFit/>
          </a:bodyPr>
          <a:lstStyle/>
          <a:p>
            <a:r>
              <a:rPr lang="en-GB" sz="2000" dirty="0"/>
              <a:t>input</a:t>
            </a:r>
          </a:p>
        </p:txBody>
      </p:sp>
      <p:sp>
        <p:nvSpPr>
          <p:cNvPr id="44" name="TextBox 43">
            <a:extLst>
              <a:ext uri="{FF2B5EF4-FFF2-40B4-BE49-F238E27FC236}">
                <a16:creationId xmlns:a16="http://schemas.microsoft.com/office/drawing/2014/main" id="{F17BD800-343F-BE0E-A6CD-F6F023FEC920}"/>
              </a:ext>
            </a:extLst>
          </p:cNvPr>
          <p:cNvSpPr txBox="1"/>
          <p:nvPr/>
        </p:nvSpPr>
        <p:spPr>
          <a:xfrm>
            <a:off x="6785111" y="1188570"/>
            <a:ext cx="896399" cy="400110"/>
          </a:xfrm>
          <a:prstGeom prst="rect">
            <a:avLst/>
          </a:prstGeom>
          <a:noFill/>
        </p:spPr>
        <p:txBody>
          <a:bodyPr wrap="none" rtlCol="0">
            <a:spAutoFit/>
          </a:bodyPr>
          <a:lstStyle/>
          <a:p>
            <a:r>
              <a:rPr lang="en-GB" sz="2000" dirty="0"/>
              <a:t>output</a:t>
            </a:r>
          </a:p>
        </p:txBody>
      </p:sp>
      <p:sp>
        <p:nvSpPr>
          <p:cNvPr id="8" name="TextBox 7">
            <a:extLst>
              <a:ext uri="{FF2B5EF4-FFF2-40B4-BE49-F238E27FC236}">
                <a16:creationId xmlns:a16="http://schemas.microsoft.com/office/drawing/2014/main" id="{9BEBBF91-A2BD-8B8F-E174-2A81315E64A4}"/>
              </a:ext>
            </a:extLst>
          </p:cNvPr>
          <p:cNvSpPr txBox="1"/>
          <p:nvPr/>
        </p:nvSpPr>
        <p:spPr>
          <a:xfrm>
            <a:off x="1834198" y="4557328"/>
            <a:ext cx="3304431" cy="461665"/>
          </a:xfrm>
          <a:prstGeom prst="rect">
            <a:avLst/>
          </a:prstGeom>
          <a:noFill/>
        </p:spPr>
        <p:txBody>
          <a:bodyPr wrap="none" rtlCol="0">
            <a:spAutoFit/>
          </a:bodyPr>
          <a:lstStyle/>
          <a:p>
            <a:pPr algn="ctr"/>
            <a:r>
              <a:rPr lang="en-GB" sz="2400" dirty="0"/>
              <a:t>What will the </a:t>
            </a:r>
            <a:r>
              <a:rPr lang="en-GB" sz="2400" b="1" dirty="0"/>
              <a:t>output</a:t>
            </a:r>
            <a:r>
              <a:rPr lang="en-GB" sz="2400" dirty="0"/>
              <a:t> be?</a:t>
            </a:r>
          </a:p>
        </p:txBody>
      </p:sp>
      <p:pic>
        <p:nvPicPr>
          <p:cNvPr id="6" name="Picture 5" descr="A white speech bubble in a blue circle&#10;&#10;Description automatically generated">
            <a:extLst>
              <a:ext uri="{FF2B5EF4-FFF2-40B4-BE49-F238E27FC236}">
                <a16:creationId xmlns:a16="http://schemas.microsoft.com/office/drawing/2014/main" id="{F9973C32-3E27-AF90-C89F-F55C42789F01}"/>
              </a:ext>
            </a:extLst>
          </p:cNvPr>
          <p:cNvPicPr>
            <a:picLocks noChangeAspect="1"/>
          </p:cNvPicPr>
          <p:nvPr/>
        </p:nvPicPr>
        <p:blipFill>
          <a:blip r:embed="rId5"/>
          <a:stretch>
            <a:fillRect/>
          </a:stretch>
        </p:blipFill>
        <p:spPr>
          <a:xfrm>
            <a:off x="9807348" y="3607885"/>
            <a:ext cx="713291" cy="713291"/>
          </a:xfrm>
          <a:prstGeom prst="rect">
            <a:avLst/>
          </a:prstGeom>
        </p:spPr>
      </p:pic>
      <p:pic>
        <p:nvPicPr>
          <p:cNvPr id="13" name="Picture 12" descr="A white speech bubble in a blue circle&#10;&#10;Description automatically generated">
            <a:extLst>
              <a:ext uri="{FF2B5EF4-FFF2-40B4-BE49-F238E27FC236}">
                <a16:creationId xmlns:a16="http://schemas.microsoft.com/office/drawing/2014/main" id="{74FD6AA5-1FA8-F457-693B-2BE53CE56A69}"/>
              </a:ext>
            </a:extLst>
          </p:cNvPr>
          <p:cNvPicPr>
            <a:picLocks noChangeAspect="1"/>
          </p:cNvPicPr>
          <p:nvPr/>
        </p:nvPicPr>
        <p:blipFill>
          <a:blip r:embed="rId5"/>
          <a:stretch>
            <a:fillRect/>
          </a:stretch>
        </p:blipFill>
        <p:spPr>
          <a:xfrm>
            <a:off x="9807348" y="4431515"/>
            <a:ext cx="713291" cy="713291"/>
          </a:xfrm>
          <a:prstGeom prst="rect">
            <a:avLst/>
          </a:prstGeom>
        </p:spPr>
      </p:pic>
      <p:sp>
        <p:nvSpPr>
          <p:cNvPr id="7" name="Text Placeholder 6"/>
          <p:cNvSpPr>
            <a:spLocks noGrp="1"/>
          </p:cNvSpPr>
          <p:nvPr>
            <p:ph type="body" sz="quarter" idx="10"/>
          </p:nvPr>
        </p:nvSpPr>
        <p:spPr/>
        <p:txBody>
          <a:bodyPr/>
          <a:lstStyle/>
          <a:p>
            <a:endParaRPr lang="en-GB"/>
          </a:p>
        </p:txBody>
      </p:sp>
      <p:sp>
        <p:nvSpPr>
          <p:cNvPr id="9" name="Content Placeholder 8"/>
          <p:cNvSpPr>
            <a:spLocks noGrp="1"/>
          </p:cNvSpPr>
          <p:nvPr>
            <p:ph sz="quarter" idx="11"/>
          </p:nvPr>
        </p:nvSpPr>
        <p:spPr/>
        <p:txBody>
          <a:bodyPr/>
          <a:lstStyle/>
          <a:p>
            <a:endParaRPr lang="en-GB"/>
          </a:p>
        </p:txBody>
      </p:sp>
    </p:spTree>
    <p:extLst>
      <p:ext uri="{BB962C8B-B14F-4D97-AF65-F5344CB8AC3E}">
        <p14:creationId xmlns:p14="http://schemas.microsoft.com/office/powerpoint/2010/main" val="410324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063629-52D1-3066-98D0-9A2169695994}"/>
              </a:ext>
            </a:extLst>
          </p:cNvPr>
          <p:cNvSpPr txBox="1"/>
          <p:nvPr/>
        </p:nvSpPr>
        <p:spPr>
          <a:xfrm>
            <a:off x="6577615" y="1605098"/>
            <a:ext cx="1329961" cy="1640032"/>
          </a:xfrm>
          <a:prstGeom prst="rect">
            <a:avLst/>
          </a:prstGeom>
          <a:noFill/>
          <a:ln w="19050">
            <a:solidFill>
              <a:schemeClr val="tx1"/>
            </a:solidFill>
          </a:ln>
        </p:spPr>
        <p:txBody>
          <a:bodyPr wrap="square" lIns="91440" tIns="45720" rIns="91440" bIns="45720" rtlCol="0" anchor="ctr" anchorCtr="0">
            <a:noAutofit/>
          </a:bodyPr>
          <a:lstStyle/>
          <a:p>
            <a:pPr algn="ctr"/>
            <a:endParaRPr lang="en-GB" sz="3600">
              <a:solidFill>
                <a:schemeClr val="accent2"/>
              </a:solidFill>
            </a:endParaRPr>
          </a:p>
        </p:txBody>
      </p:sp>
      <p:sp>
        <p:nvSpPr>
          <p:cNvPr id="10" name="TextBox 9">
            <a:extLst>
              <a:ext uri="{FF2B5EF4-FFF2-40B4-BE49-F238E27FC236}">
                <a16:creationId xmlns:a16="http://schemas.microsoft.com/office/drawing/2014/main" id="{9AA4B893-ED92-0D01-6A02-B1AC7503C66B}"/>
              </a:ext>
            </a:extLst>
          </p:cNvPr>
          <p:cNvSpPr txBox="1"/>
          <p:nvPr/>
        </p:nvSpPr>
        <p:spPr>
          <a:xfrm>
            <a:off x="3651619" y="1605099"/>
            <a:ext cx="712800" cy="1640031"/>
          </a:xfrm>
          <a:prstGeom prst="rect">
            <a:avLst/>
          </a:prstGeom>
          <a:noFill/>
          <a:ln w="19050">
            <a:solidFill>
              <a:schemeClr val="tx1"/>
            </a:solidFill>
          </a:ln>
        </p:spPr>
        <p:txBody>
          <a:bodyPr wrap="square" rtlCol="0" anchor="ctr" anchorCtr="0">
            <a:noAutofit/>
          </a:bodyPr>
          <a:lstStyle/>
          <a:p>
            <a:pPr algn="ctr"/>
            <a:endParaRPr lang="en-GB" sz="3600" dirty="0"/>
          </a:p>
        </p:txBody>
      </p:sp>
      <p:sp>
        <p:nvSpPr>
          <p:cNvPr id="24" name="TextBox 23">
            <a:extLst>
              <a:ext uri="{FF2B5EF4-FFF2-40B4-BE49-F238E27FC236}">
                <a16:creationId xmlns:a16="http://schemas.microsoft.com/office/drawing/2014/main" id="{BD1AF37D-94B1-202E-85A2-C454ACAE5F4D}"/>
              </a:ext>
            </a:extLst>
          </p:cNvPr>
          <p:cNvSpPr txBox="1"/>
          <p:nvPr/>
        </p:nvSpPr>
        <p:spPr>
          <a:xfrm>
            <a:off x="1834197" y="4130515"/>
            <a:ext cx="5745804" cy="461665"/>
          </a:xfrm>
          <a:prstGeom prst="rect">
            <a:avLst/>
          </a:prstGeom>
          <a:noFill/>
        </p:spPr>
        <p:txBody>
          <a:bodyPr wrap="none" rtlCol="0">
            <a:spAutoFit/>
          </a:bodyPr>
          <a:lstStyle/>
          <a:p>
            <a:r>
              <a:rPr lang="en-GB" sz="2400" dirty="0"/>
              <a:t>What is the </a:t>
            </a:r>
            <a:r>
              <a:rPr lang="en-GB" sz="2400" b="1" dirty="0"/>
              <a:t>output</a:t>
            </a:r>
            <a:r>
              <a:rPr lang="en-GB" sz="2400" dirty="0"/>
              <a:t> of the function machine?</a:t>
            </a:r>
          </a:p>
        </p:txBody>
      </p:sp>
      <p:pic>
        <p:nvPicPr>
          <p:cNvPr id="17" name="Picture 16" descr="A white cube with red circles on a black background&#10;&#10;Description automatically generated">
            <a:extLst>
              <a:ext uri="{FF2B5EF4-FFF2-40B4-BE49-F238E27FC236}">
                <a16:creationId xmlns:a16="http://schemas.microsoft.com/office/drawing/2014/main" id="{672977DE-6DF1-E101-3ED4-350B446C2232}"/>
              </a:ext>
            </a:extLst>
          </p:cNvPr>
          <p:cNvPicPr>
            <a:picLocks noChangeAspect="1"/>
          </p:cNvPicPr>
          <p:nvPr/>
        </p:nvPicPr>
        <p:blipFill rotWithShape="1">
          <a:blip r:embed="rId2"/>
          <a:srcRect l="44425" t="39168" r="44458" b="41705"/>
          <a:stretch/>
        </p:blipFill>
        <p:spPr>
          <a:xfrm>
            <a:off x="3731000" y="2128540"/>
            <a:ext cx="588783" cy="569716"/>
          </a:xfrm>
          <a:prstGeom prst="rect">
            <a:avLst/>
          </a:prstGeom>
        </p:spPr>
      </p:pic>
      <p:pic>
        <p:nvPicPr>
          <p:cNvPr id="21" name="Picture 20">
            <a:extLst>
              <a:ext uri="{FF2B5EF4-FFF2-40B4-BE49-F238E27FC236}">
                <a16:creationId xmlns:a16="http://schemas.microsoft.com/office/drawing/2014/main" id="{E8849586-9861-EBCF-DF4A-242F1C4541CB}"/>
              </a:ext>
            </a:extLst>
          </p:cNvPr>
          <p:cNvPicPr>
            <a:picLocks noChangeAspect="1"/>
          </p:cNvPicPr>
          <p:nvPr/>
        </p:nvPicPr>
        <p:blipFill rotWithShape="1">
          <a:blip r:embed="rId3"/>
          <a:srcRect l="1387" r="1387"/>
          <a:stretch/>
        </p:blipFill>
        <p:spPr>
          <a:xfrm>
            <a:off x="6665436" y="2090328"/>
            <a:ext cx="588784" cy="592965"/>
          </a:xfrm>
          <a:prstGeom prst="rect">
            <a:avLst/>
          </a:prstGeom>
        </p:spPr>
      </p:pic>
      <p:cxnSp>
        <p:nvCxnSpPr>
          <p:cNvPr id="2" name="Straight Arrow Connector 1">
            <a:extLst>
              <a:ext uri="{FF2B5EF4-FFF2-40B4-BE49-F238E27FC236}">
                <a16:creationId xmlns:a16="http://schemas.microsoft.com/office/drawing/2014/main" id="{27EEBAD3-A972-4439-80B7-EDE1AA04DD55}"/>
              </a:ext>
            </a:extLst>
          </p:cNvPr>
          <p:cNvCxnSpPr>
            <a:cxnSpLocks/>
          </p:cNvCxnSpPr>
          <p:nvPr/>
        </p:nvCxnSpPr>
        <p:spPr>
          <a:xfrm>
            <a:off x="4364422" y="241522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913B38-E3AC-0B56-816A-A143D6FA6FDB}"/>
              </a:ext>
            </a:extLst>
          </p:cNvPr>
          <p:cNvCxnSpPr>
            <a:cxnSpLocks/>
          </p:cNvCxnSpPr>
          <p:nvPr/>
        </p:nvCxnSpPr>
        <p:spPr>
          <a:xfrm>
            <a:off x="5827419" y="2415220"/>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C5339F6-48B2-1A8F-60F2-C31E9F8A28D1}"/>
                  </a:ext>
                </a:extLst>
              </p:cNvPr>
              <p:cNvSpPr txBox="1"/>
              <p:nvPr/>
            </p:nvSpPr>
            <p:spPr>
              <a:xfrm>
                <a:off x="5114618" y="2068713"/>
                <a:ext cx="712800" cy="712800"/>
              </a:xfrm>
              <a:prstGeom prst="rect">
                <a:avLst/>
              </a:prstGeom>
              <a:solidFill>
                <a:srgbClr val="BDD35A"/>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3</a:t>
                </a:r>
              </a:p>
            </p:txBody>
          </p:sp>
        </mc:Choice>
        <mc:Fallback xmlns="">
          <p:sp>
            <p:nvSpPr>
              <p:cNvPr id="12" name="TextBox 11">
                <a:extLst>
                  <a:ext uri="{FF2B5EF4-FFF2-40B4-BE49-F238E27FC236}">
                    <a16:creationId xmlns:a16="http://schemas.microsoft.com/office/drawing/2014/main" id="{1C5339F6-48B2-1A8F-60F2-C31E9F8A28D1}"/>
                  </a:ext>
                </a:extLst>
              </p:cNvPr>
              <p:cNvSpPr txBox="1">
                <a:spLocks noRot="1" noChangeAspect="1" noMove="1" noResize="1" noEditPoints="1" noAdjustHandles="1" noChangeArrowheads="1" noChangeShapeType="1" noTextEdit="1"/>
              </p:cNvSpPr>
              <p:nvPr/>
            </p:nvSpPr>
            <p:spPr>
              <a:xfrm>
                <a:off x="5114618" y="2068713"/>
                <a:ext cx="712800" cy="712800"/>
              </a:xfrm>
              <a:prstGeom prst="rect">
                <a:avLst/>
              </a:prstGeom>
              <a:blipFill>
                <a:blip r:embed="rId4"/>
                <a:stretch>
                  <a:fillRect r="-5000"/>
                </a:stretch>
              </a:blipFill>
              <a:ln w="19050">
                <a:solidFill>
                  <a:schemeClr val="tx1"/>
                </a:solidFill>
              </a:ln>
            </p:spPr>
            <p:txBody>
              <a:bodyPr/>
              <a:lstStyle/>
              <a:p>
                <a:r>
                  <a:rPr lang="en-GB">
                    <a:noFill/>
                  </a:rPr>
                  <a:t> </a:t>
                </a:r>
              </a:p>
            </p:txBody>
          </p:sp>
        </mc:Fallback>
      </mc:AlternateContent>
      <p:sp>
        <p:nvSpPr>
          <p:cNvPr id="18" name="TextBox 17">
            <a:extLst>
              <a:ext uri="{FF2B5EF4-FFF2-40B4-BE49-F238E27FC236}">
                <a16:creationId xmlns:a16="http://schemas.microsoft.com/office/drawing/2014/main" id="{6EE791E6-FF3D-C14D-A530-6FB032BBD1DD}"/>
              </a:ext>
            </a:extLst>
          </p:cNvPr>
          <p:cNvSpPr txBox="1"/>
          <p:nvPr/>
        </p:nvSpPr>
        <p:spPr>
          <a:xfrm>
            <a:off x="3642870" y="1210111"/>
            <a:ext cx="734496" cy="400110"/>
          </a:xfrm>
          <a:prstGeom prst="rect">
            <a:avLst/>
          </a:prstGeom>
          <a:noFill/>
        </p:spPr>
        <p:txBody>
          <a:bodyPr wrap="none" rtlCol="0">
            <a:spAutoFit/>
          </a:bodyPr>
          <a:lstStyle/>
          <a:p>
            <a:r>
              <a:rPr lang="en-GB" sz="2000" dirty="0"/>
              <a:t>input</a:t>
            </a:r>
          </a:p>
        </p:txBody>
      </p:sp>
      <p:sp>
        <p:nvSpPr>
          <p:cNvPr id="22" name="TextBox 21">
            <a:extLst>
              <a:ext uri="{FF2B5EF4-FFF2-40B4-BE49-F238E27FC236}">
                <a16:creationId xmlns:a16="http://schemas.microsoft.com/office/drawing/2014/main" id="{39F4CCCD-4FDF-E905-3016-DE9E0A53BC53}"/>
              </a:ext>
            </a:extLst>
          </p:cNvPr>
          <p:cNvSpPr txBox="1"/>
          <p:nvPr/>
        </p:nvSpPr>
        <p:spPr>
          <a:xfrm>
            <a:off x="6785111" y="1188570"/>
            <a:ext cx="896399" cy="400110"/>
          </a:xfrm>
          <a:prstGeom prst="rect">
            <a:avLst/>
          </a:prstGeom>
          <a:noFill/>
        </p:spPr>
        <p:txBody>
          <a:bodyPr wrap="none" rtlCol="0">
            <a:spAutoFit/>
          </a:bodyPr>
          <a:lstStyle/>
          <a:p>
            <a:r>
              <a:rPr lang="en-GB" sz="2000" dirty="0"/>
              <a:t>output</a:t>
            </a:r>
          </a:p>
        </p:txBody>
      </p:sp>
      <p:pic>
        <p:nvPicPr>
          <p:cNvPr id="23" name="Picture 22">
            <a:extLst>
              <a:ext uri="{FF2B5EF4-FFF2-40B4-BE49-F238E27FC236}">
                <a16:creationId xmlns:a16="http://schemas.microsoft.com/office/drawing/2014/main" id="{F8759E74-BE5C-6733-DBBF-7B1FC583B546}"/>
              </a:ext>
            </a:extLst>
          </p:cNvPr>
          <p:cNvPicPr>
            <a:picLocks noChangeAspect="1"/>
          </p:cNvPicPr>
          <p:nvPr/>
        </p:nvPicPr>
        <p:blipFill rotWithShape="1">
          <a:blip r:embed="rId3"/>
          <a:srcRect l="1387" r="1387"/>
          <a:stretch/>
        </p:blipFill>
        <p:spPr>
          <a:xfrm>
            <a:off x="7254220" y="1671974"/>
            <a:ext cx="588784" cy="592965"/>
          </a:xfrm>
          <a:prstGeom prst="rect">
            <a:avLst/>
          </a:prstGeom>
        </p:spPr>
      </p:pic>
      <p:pic>
        <p:nvPicPr>
          <p:cNvPr id="25" name="Picture 24">
            <a:extLst>
              <a:ext uri="{FF2B5EF4-FFF2-40B4-BE49-F238E27FC236}">
                <a16:creationId xmlns:a16="http://schemas.microsoft.com/office/drawing/2014/main" id="{8A73EFCC-A398-6107-FEAC-B14038087A19}"/>
              </a:ext>
            </a:extLst>
          </p:cNvPr>
          <p:cNvPicPr>
            <a:picLocks noChangeAspect="1"/>
          </p:cNvPicPr>
          <p:nvPr/>
        </p:nvPicPr>
        <p:blipFill rotWithShape="1">
          <a:blip r:embed="rId3"/>
          <a:srcRect l="1387" r="1387"/>
          <a:stretch/>
        </p:blipFill>
        <p:spPr>
          <a:xfrm>
            <a:off x="7092725" y="2530295"/>
            <a:ext cx="588784" cy="592965"/>
          </a:xfrm>
          <a:prstGeom prst="rect">
            <a:avLst/>
          </a:prstGeom>
        </p:spPr>
      </p:pic>
      <p:pic>
        <p:nvPicPr>
          <p:cNvPr id="3" name="Picture 2" descr="A white speech bubble in a blue circle&#10;&#10;Description automatically generated">
            <a:extLst>
              <a:ext uri="{FF2B5EF4-FFF2-40B4-BE49-F238E27FC236}">
                <a16:creationId xmlns:a16="http://schemas.microsoft.com/office/drawing/2014/main" id="{BA881241-E298-BC79-44B1-18A2733C8BBF}"/>
              </a:ext>
            </a:extLst>
          </p:cNvPr>
          <p:cNvPicPr>
            <a:picLocks noChangeAspect="1"/>
          </p:cNvPicPr>
          <p:nvPr/>
        </p:nvPicPr>
        <p:blipFill>
          <a:blip r:embed="rId5"/>
          <a:stretch>
            <a:fillRect/>
          </a:stretch>
        </p:blipFill>
        <p:spPr>
          <a:xfrm>
            <a:off x="9807348" y="4004702"/>
            <a:ext cx="713291" cy="713291"/>
          </a:xfrm>
          <a:prstGeom prst="rect">
            <a:avLst/>
          </a:prstGeom>
        </p:spPr>
      </p:pic>
      <p:sp>
        <p:nvSpPr>
          <p:cNvPr id="4" name="Text Placeholder 3"/>
          <p:cNvSpPr>
            <a:spLocks noGrp="1"/>
          </p:cNvSpPr>
          <p:nvPr>
            <p:ph type="body" sz="quarter" idx="10"/>
          </p:nvPr>
        </p:nvSpPr>
        <p:spPr/>
        <p:txBody>
          <a:bodyPr/>
          <a:lstStyle/>
          <a:p>
            <a:endParaRPr lang="en-GB"/>
          </a:p>
        </p:txBody>
      </p:sp>
      <p:sp>
        <p:nvSpPr>
          <p:cNvPr id="5" name="Content Placeholder 4"/>
          <p:cNvSpPr>
            <a:spLocks noGrp="1"/>
          </p:cNvSpPr>
          <p:nvPr>
            <p:ph sz="quarter" idx="11"/>
          </p:nvPr>
        </p:nvSpPr>
        <p:spPr/>
        <p:txBody>
          <a:bodyPr/>
          <a:lstStyle/>
          <a:p>
            <a:endParaRPr lang="en-GB"/>
          </a:p>
        </p:txBody>
      </p:sp>
    </p:spTree>
    <p:extLst>
      <p:ext uri="{BB962C8B-B14F-4D97-AF65-F5344CB8AC3E}">
        <p14:creationId xmlns:p14="http://schemas.microsoft.com/office/powerpoint/2010/main" val="27916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D1E76-2015-8BE9-8E74-309547E3745D}"/>
              </a:ext>
            </a:extLst>
          </p:cNvPr>
          <p:cNvSpPr txBox="1"/>
          <p:nvPr/>
        </p:nvSpPr>
        <p:spPr>
          <a:xfrm>
            <a:off x="2163076" y="1525992"/>
            <a:ext cx="1000639" cy="652079"/>
          </a:xfrm>
          <a:prstGeom prst="rect">
            <a:avLst/>
          </a:prstGeom>
          <a:noFill/>
          <a:ln w="19050">
            <a:solidFill>
              <a:schemeClr val="tx1"/>
            </a:solidFill>
          </a:ln>
        </p:spPr>
        <p:txBody>
          <a:bodyPr wrap="square" rtlCol="0" anchor="ctr" anchorCtr="0">
            <a:noAutofit/>
          </a:bodyPr>
          <a:lstStyle/>
          <a:p>
            <a:pPr algn="ctr"/>
            <a:endParaRPr lang="en-GB" sz="3600"/>
          </a:p>
        </p:txBody>
      </p:sp>
      <p:sp>
        <p:nvSpPr>
          <p:cNvPr id="5" name="TextBox 4">
            <a:extLst>
              <a:ext uri="{FF2B5EF4-FFF2-40B4-BE49-F238E27FC236}">
                <a16:creationId xmlns:a16="http://schemas.microsoft.com/office/drawing/2014/main" id="{20E0D0AC-9CC5-A175-0970-8C04B33002A6}"/>
              </a:ext>
            </a:extLst>
          </p:cNvPr>
          <p:cNvSpPr txBox="1"/>
          <p:nvPr/>
        </p:nvSpPr>
        <p:spPr>
          <a:xfrm>
            <a:off x="5381989" y="879326"/>
            <a:ext cx="1012054" cy="1982792"/>
          </a:xfrm>
          <a:prstGeom prst="rect">
            <a:avLst/>
          </a:prstGeom>
          <a:noFill/>
          <a:ln w="19050">
            <a:solidFill>
              <a:schemeClr val="tx1"/>
            </a:solidFill>
          </a:ln>
        </p:spPr>
        <p:txBody>
          <a:bodyPr wrap="square" rtlCol="0" anchor="ctr" anchorCtr="0">
            <a:noAutofit/>
          </a:bodyPr>
          <a:lstStyle/>
          <a:p>
            <a:pPr algn="ctr"/>
            <a:endParaRPr lang="en-GB" sz="3600"/>
          </a:p>
        </p:txBody>
      </p:sp>
      <p:sp>
        <p:nvSpPr>
          <p:cNvPr id="11" name="TextBox 10">
            <a:extLst>
              <a:ext uri="{FF2B5EF4-FFF2-40B4-BE49-F238E27FC236}">
                <a16:creationId xmlns:a16="http://schemas.microsoft.com/office/drawing/2014/main" id="{032BC67C-D238-04B6-5D32-04F8AB5F50C9}"/>
              </a:ext>
            </a:extLst>
          </p:cNvPr>
          <p:cNvSpPr txBox="1"/>
          <p:nvPr/>
        </p:nvSpPr>
        <p:spPr>
          <a:xfrm>
            <a:off x="2290027" y="1134706"/>
            <a:ext cx="734496" cy="400110"/>
          </a:xfrm>
          <a:prstGeom prst="rect">
            <a:avLst/>
          </a:prstGeom>
          <a:noFill/>
        </p:spPr>
        <p:txBody>
          <a:bodyPr wrap="none" rtlCol="0">
            <a:spAutoFit/>
          </a:bodyPr>
          <a:lstStyle/>
          <a:p>
            <a:r>
              <a:rPr lang="en-GB" sz="2000" dirty="0"/>
              <a:t>input</a:t>
            </a:r>
          </a:p>
        </p:txBody>
      </p:sp>
      <p:sp>
        <p:nvSpPr>
          <p:cNvPr id="12" name="TextBox 11">
            <a:extLst>
              <a:ext uri="{FF2B5EF4-FFF2-40B4-BE49-F238E27FC236}">
                <a16:creationId xmlns:a16="http://schemas.microsoft.com/office/drawing/2014/main" id="{10B7B71A-04C2-E820-6195-1BC76F99C7D2}"/>
              </a:ext>
            </a:extLst>
          </p:cNvPr>
          <p:cNvSpPr txBox="1"/>
          <p:nvPr/>
        </p:nvSpPr>
        <p:spPr>
          <a:xfrm>
            <a:off x="5475083" y="503043"/>
            <a:ext cx="896399" cy="400110"/>
          </a:xfrm>
          <a:prstGeom prst="rect">
            <a:avLst/>
          </a:prstGeom>
          <a:noFill/>
        </p:spPr>
        <p:txBody>
          <a:bodyPr wrap="none" rtlCol="0">
            <a:spAutoFit/>
          </a:bodyPr>
          <a:lstStyle/>
          <a:p>
            <a:r>
              <a:rPr lang="en-GB" sz="2000" dirty="0"/>
              <a:t>output</a:t>
            </a:r>
          </a:p>
        </p:txBody>
      </p:sp>
      <p:grpSp>
        <p:nvGrpSpPr>
          <p:cNvPr id="37" name="Group 36">
            <a:extLst>
              <a:ext uri="{FF2B5EF4-FFF2-40B4-BE49-F238E27FC236}">
                <a16:creationId xmlns:a16="http://schemas.microsoft.com/office/drawing/2014/main" id="{420F72CD-F415-B805-C47C-6207D01E92E8}"/>
              </a:ext>
            </a:extLst>
          </p:cNvPr>
          <p:cNvGrpSpPr/>
          <p:nvPr/>
        </p:nvGrpSpPr>
        <p:grpSpPr>
          <a:xfrm>
            <a:off x="2230811" y="1689939"/>
            <a:ext cx="866027" cy="360001"/>
            <a:chOff x="1655697" y="3246175"/>
            <a:chExt cx="866027" cy="360001"/>
          </a:xfrm>
          <a:solidFill>
            <a:srgbClr val="00B0F0"/>
          </a:solidFill>
        </p:grpSpPr>
        <p:sp>
          <p:nvSpPr>
            <p:cNvPr id="14" name="Rectangle 13">
              <a:extLst>
                <a:ext uri="{FF2B5EF4-FFF2-40B4-BE49-F238E27FC236}">
                  <a16:creationId xmlns:a16="http://schemas.microsoft.com/office/drawing/2014/main" id="{4D18168C-7161-0C60-3420-14051D1EDB32}"/>
                </a:ext>
              </a:extLst>
            </p:cNvPr>
            <p:cNvSpPr/>
            <p:nvPr/>
          </p:nvSpPr>
          <p:spPr>
            <a:xfrm>
              <a:off x="1655697" y="3246176"/>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90912A-6A38-9028-23E0-6D7DE1840E0C}"/>
                </a:ext>
              </a:extLst>
            </p:cNvPr>
            <p:cNvSpPr/>
            <p:nvPr/>
          </p:nvSpPr>
          <p:spPr>
            <a:xfrm>
              <a:off x="2161724" y="3246175"/>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B865E085-2D18-0875-0D61-A7F304C169E2}"/>
              </a:ext>
            </a:extLst>
          </p:cNvPr>
          <p:cNvGrpSpPr/>
          <p:nvPr/>
        </p:nvGrpSpPr>
        <p:grpSpPr>
          <a:xfrm>
            <a:off x="5464431" y="968682"/>
            <a:ext cx="847173" cy="360000"/>
            <a:chOff x="5792584" y="2262105"/>
            <a:chExt cx="847173" cy="360000"/>
          </a:xfrm>
          <a:solidFill>
            <a:srgbClr val="00B0F0"/>
          </a:solidFill>
        </p:grpSpPr>
        <p:sp>
          <p:nvSpPr>
            <p:cNvPr id="27" name="Rectangle 26">
              <a:extLst>
                <a:ext uri="{FF2B5EF4-FFF2-40B4-BE49-F238E27FC236}">
                  <a16:creationId xmlns:a16="http://schemas.microsoft.com/office/drawing/2014/main" id="{2F29AF48-54A6-093B-4D4C-FEA99216E4B2}"/>
                </a:ext>
              </a:extLst>
            </p:cNvPr>
            <p:cNvSpPr/>
            <p:nvPr/>
          </p:nvSpPr>
          <p:spPr>
            <a:xfrm>
              <a:off x="5792584" y="2262105"/>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EC821AB-78E7-78D3-9C63-1F0764352C1A}"/>
                </a:ext>
              </a:extLst>
            </p:cNvPr>
            <p:cNvSpPr/>
            <p:nvPr/>
          </p:nvSpPr>
          <p:spPr>
            <a:xfrm>
              <a:off x="6279757" y="2262105"/>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6D65531D-E3C6-8CBB-9483-3E4C693B438B}"/>
              </a:ext>
            </a:extLst>
          </p:cNvPr>
          <p:cNvGrpSpPr/>
          <p:nvPr/>
        </p:nvGrpSpPr>
        <p:grpSpPr>
          <a:xfrm>
            <a:off x="5468771" y="1430346"/>
            <a:ext cx="838490" cy="360000"/>
            <a:chOff x="5792584" y="2723770"/>
            <a:chExt cx="886745" cy="365641"/>
          </a:xfrm>
          <a:solidFill>
            <a:srgbClr val="00B0F0"/>
          </a:solidFill>
        </p:grpSpPr>
        <p:sp>
          <p:nvSpPr>
            <p:cNvPr id="29" name="Rectangle 28">
              <a:extLst>
                <a:ext uri="{FF2B5EF4-FFF2-40B4-BE49-F238E27FC236}">
                  <a16:creationId xmlns:a16="http://schemas.microsoft.com/office/drawing/2014/main" id="{0293FCE5-C144-3268-508E-6403D02542AB}"/>
                </a:ext>
              </a:extLst>
            </p:cNvPr>
            <p:cNvSpPr/>
            <p:nvPr/>
          </p:nvSpPr>
          <p:spPr>
            <a:xfrm>
              <a:off x="5792584" y="2723770"/>
              <a:ext cx="380718" cy="365641"/>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B8A8003-8376-CA34-A3E8-BCCC692054CC}"/>
                </a:ext>
              </a:extLst>
            </p:cNvPr>
            <p:cNvSpPr/>
            <p:nvPr/>
          </p:nvSpPr>
          <p:spPr>
            <a:xfrm>
              <a:off x="6298611" y="2723770"/>
              <a:ext cx="380718" cy="365641"/>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C7E5BBC4-A67C-8C42-4F12-23874B859B62}"/>
              </a:ext>
            </a:extLst>
          </p:cNvPr>
          <p:cNvGrpSpPr/>
          <p:nvPr/>
        </p:nvGrpSpPr>
        <p:grpSpPr>
          <a:xfrm>
            <a:off x="5464431" y="1908890"/>
            <a:ext cx="847173" cy="360000"/>
            <a:chOff x="5792584" y="3202313"/>
            <a:chExt cx="847173" cy="360000"/>
          </a:xfrm>
          <a:solidFill>
            <a:srgbClr val="00B0F0"/>
          </a:solidFill>
        </p:grpSpPr>
        <p:sp>
          <p:nvSpPr>
            <p:cNvPr id="31" name="Rectangle 30">
              <a:extLst>
                <a:ext uri="{FF2B5EF4-FFF2-40B4-BE49-F238E27FC236}">
                  <a16:creationId xmlns:a16="http://schemas.microsoft.com/office/drawing/2014/main" id="{67FCF2C1-163F-8346-66F6-171A7A790AD2}"/>
                </a:ext>
              </a:extLst>
            </p:cNvPr>
            <p:cNvSpPr/>
            <p:nvPr/>
          </p:nvSpPr>
          <p:spPr>
            <a:xfrm>
              <a:off x="5792584" y="3202313"/>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4FB6A25-2161-3FA3-0287-C48DEC585F04}"/>
                </a:ext>
              </a:extLst>
            </p:cNvPr>
            <p:cNvSpPr/>
            <p:nvPr/>
          </p:nvSpPr>
          <p:spPr>
            <a:xfrm>
              <a:off x="6279757" y="3202313"/>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DB81357E-9996-926F-CFEF-50FD09B50CE2}"/>
              </a:ext>
            </a:extLst>
          </p:cNvPr>
          <p:cNvGrpSpPr/>
          <p:nvPr/>
        </p:nvGrpSpPr>
        <p:grpSpPr>
          <a:xfrm>
            <a:off x="5464431" y="2387435"/>
            <a:ext cx="847173" cy="360000"/>
            <a:chOff x="5792584" y="3680858"/>
            <a:chExt cx="847173" cy="360000"/>
          </a:xfrm>
          <a:solidFill>
            <a:srgbClr val="00B0F0"/>
          </a:solidFill>
        </p:grpSpPr>
        <p:sp>
          <p:nvSpPr>
            <p:cNvPr id="33" name="Rectangle 32">
              <a:extLst>
                <a:ext uri="{FF2B5EF4-FFF2-40B4-BE49-F238E27FC236}">
                  <a16:creationId xmlns:a16="http://schemas.microsoft.com/office/drawing/2014/main" id="{AA2B33D5-6B47-D909-092B-0BC57E941BF1}"/>
                </a:ext>
              </a:extLst>
            </p:cNvPr>
            <p:cNvSpPr/>
            <p:nvPr/>
          </p:nvSpPr>
          <p:spPr>
            <a:xfrm>
              <a:off x="5792584" y="3680858"/>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9785194-B48C-D0DC-4CB6-A7B2786D2499}"/>
                </a:ext>
              </a:extLst>
            </p:cNvPr>
            <p:cNvSpPr/>
            <p:nvPr/>
          </p:nvSpPr>
          <p:spPr>
            <a:xfrm>
              <a:off x="6279757" y="3680858"/>
              <a:ext cx="360000" cy="360000"/>
            </a:xfrm>
            <a:prstGeom prst="rect">
              <a:avLst/>
            </a:prstGeom>
            <a:grpFill/>
            <a:ln w="19050">
              <a:solidFill>
                <a:schemeClr val="bg2">
                  <a:lumMod val="1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cxnSp>
        <p:nvCxnSpPr>
          <p:cNvPr id="22" name="Straight Arrow Connector 21">
            <a:extLst>
              <a:ext uri="{FF2B5EF4-FFF2-40B4-BE49-F238E27FC236}">
                <a16:creationId xmlns:a16="http://schemas.microsoft.com/office/drawing/2014/main" id="{26CAD336-8883-9C12-7C3E-505268EA1E31}"/>
              </a:ext>
            </a:extLst>
          </p:cNvPr>
          <p:cNvCxnSpPr>
            <a:cxnSpLocks/>
          </p:cNvCxnSpPr>
          <p:nvPr/>
        </p:nvCxnSpPr>
        <p:spPr>
          <a:xfrm>
            <a:off x="3163715" y="183582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F8FE6BE-B48C-747E-E345-B246353824FB}"/>
              </a:ext>
            </a:extLst>
          </p:cNvPr>
          <p:cNvCxnSpPr>
            <a:cxnSpLocks/>
          </p:cNvCxnSpPr>
          <p:nvPr/>
        </p:nvCxnSpPr>
        <p:spPr>
          <a:xfrm>
            <a:off x="4626712" y="1835828"/>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DA5DCDB-A73C-FFA0-DE67-9854748BF284}"/>
                  </a:ext>
                </a:extLst>
              </p:cNvPr>
              <p:cNvSpPr txBox="1"/>
              <p:nvPr/>
            </p:nvSpPr>
            <p:spPr>
              <a:xfrm>
                <a:off x="3913911" y="1489321"/>
                <a:ext cx="712800" cy="712800"/>
              </a:xfrm>
              <a:prstGeom prst="rect">
                <a:avLst/>
              </a:prstGeom>
              <a:solidFill>
                <a:srgbClr val="BDD35A"/>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4</a:t>
                </a:r>
              </a:p>
            </p:txBody>
          </p:sp>
        </mc:Choice>
        <mc:Fallback xmlns="">
          <p:sp>
            <p:nvSpPr>
              <p:cNvPr id="24" name="TextBox 23">
                <a:extLst>
                  <a:ext uri="{FF2B5EF4-FFF2-40B4-BE49-F238E27FC236}">
                    <a16:creationId xmlns:a16="http://schemas.microsoft.com/office/drawing/2014/main" id="{BDA5DCDB-A73C-FFA0-DE67-9854748BF284}"/>
                  </a:ext>
                </a:extLst>
              </p:cNvPr>
              <p:cNvSpPr txBox="1">
                <a:spLocks noRot="1" noChangeAspect="1" noMove="1" noResize="1" noEditPoints="1" noAdjustHandles="1" noChangeArrowheads="1" noChangeShapeType="1" noTextEdit="1"/>
              </p:cNvSpPr>
              <p:nvPr/>
            </p:nvSpPr>
            <p:spPr>
              <a:xfrm>
                <a:off x="3913911" y="1489321"/>
                <a:ext cx="712800" cy="712800"/>
              </a:xfrm>
              <a:prstGeom prst="rect">
                <a:avLst/>
              </a:prstGeom>
              <a:blipFill>
                <a:blip r:embed="rId2"/>
                <a:stretch>
                  <a:fillRect r="-5000"/>
                </a:stretch>
              </a:blipFill>
              <a:ln w="19050">
                <a:solidFill>
                  <a:schemeClr val="tx1"/>
                </a:solidFill>
              </a:ln>
            </p:spPr>
            <p:txBody>
              <a:bodyPr/>
              <a:lstStyle/>
              <a:p>
                <a:r>
                  <a:rPr lang="en-GB">
                    <a:noFill/>
                  </a:rPr>
                  <a:t> </a:t>
                </a:r>
              </a:p>
            </p:txBody>
          </p:sp>
        </mc:Fallback>
      </mc:AlternateContent>
      <p:cxnSp>
        <p:nvCxnSpPr>
          <p:cNvPr id="42" name="Straight Arrow Connector 41">
            <a:extLst>
              <a:ext uri="{FF2B5EF4-FFF2-40B4-BE49-F238E27FC236}">
                <a16:creationId xmlns:a16="http://schemas.microsoft.com/office/drawing/2014/main" id="{DA516AC7-0A69-F0B0-2CC4-CE10FC01D174}"/>
              </a:ext>
            </a:extLst>
          </p:cNvPr>
          <p:cNvCxnSpPr>
            <a:cxnSpLocks/>
          </p:cNvCxnSpPr>
          <p:nvPr/>
        </p:nvCxnSpPr>
        <p:spPr>
          <a:xfrm>
            <a:off x="3163715" y="4059099"/>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CE32107-1C01-E693-10DF-E90AE68B2D5B}"/>
              </a:ext>
            </a:extLst>
          </p:cNvPr>
          <p:cNvCxnSpPr>
            <a:cxnSpLocks/>
          </p:cNvCxnSpPr>
          <p:nvPr/>
        </p:nvCxnSpPr>
        <p:spPr>
          <a:xfrm>
            <a:off x="4626712" y="4059099"/>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4F4B050-38CD-C919-BD6D-80C90A259A91}"/>
                  </a:ext>
                </a:extLst>
              </p:cNvPr>
              <p:cNvSpPr txBox="1"/>
              <p:nvPr/>
            </p:nvSpPr>
            <p:spPr>
              <a:xfrm>
                <a:off x="3913911" y="3712592"/>
                <a:ext cx="712800" cy="712800"/>
              </a:xfrm>
              <a:prstGeom prst="rect">
                <a:avLst/>
              </a:prstGeom>
              <a:solidFill>
                <a:srgbClr val="BDD35A"/>
              </a:solidFill>
              <a:ln w="19050">
                <a:solidFill>
                  <a:schemeClr val="tx1"/>
                </a:solidFill>
              </a:ln>
            </p:spPr>
            <p:txBody>
              <a:bodyPr wrap="square" rtlCol="0" anchor="ctr" anchorCtr="0">
                <a:noAutofit/>
              </a:bodyPr>
              <a:lstStyle/>
              <a:p>
                <a:pPr algn="ctr"/>
                <a14:m>
                  <m:oMath xmlns:m="http://schemas.openxmlformats.org/officeDocument/2006/math">
                    <m:r>
                      <a:rPr lang="en-GB" sz="2400" i="1">
                        <a:latin typeface="Cambria Math" panose="02040503050406030204" pitchFamily="18" charset="0"/>
                      </a:rPr>
                      <m:t>×</m:t>
                    </m:r>
                  </m:oMath>
                </a14:m>
                <a:r>
                  <a:rPr lang="en-GB" sz="2400" dirty="0"/>
                  <a:t> 4</a:t>
                </a:r>
              </a:p>
            </p:txBody>
          </p:sp>
        </mc:Choice>
        <mc:Fallback xmlns="">
          <p:sp>
            <p:nvSpPr>
              <p:cNvPr id="45" name="TextBox 44">
                <a:extLst>
                  <a:ext uri="{FF2B5EF4-FFF2-40B4-BE49-F238E27FC236}">
                    <a16:creationId xmlns:a16="http://schemas.microsoft.com/office/drawing/2014/main" id="{44F4B050-38CD-C919-BD6D-80C90A259A91}"/>
                  </a:ext>
                </a:extLst>
              </p:cNvPr>
              <p:cNvSpPr txBox="1">
                <a:spLocks noRot="1" noChangeAspect="1" noMove="1" noResize="1" noEditPoints="1" noAdjustHandles="1" noChangeArrowheads="1" noChangeShapeType="1" noTextEdit="1"/>
              </p:cNvSpPr>
              <p:nvPr/>
            </p:nvSpPr>
            <p:spPr>
              <a:xfrm>
                <a:off x="3913911" y="3712592"/>
                <a:ext cx="712800" cy="712800"/>
              </a:xfrm>
              <a:prstGeom prst="rect">
                <a:avLst/>
              </a:prstGeom>
              <a:blipFill>
                <a:blip r:embed="rId3"/>
                <a:stretch>
                  <a:fillRect r="-5000"/>
                </a:stretch>
              </a:blipFill>
              <a:ln w="19050">
                <a:solidFill>
                  <a:schemeClr val="tx1"/>
                </a:solidFill>
              </a:ln>
            </p:spPr>
            <p:txBody>
              <a:bodyPr/>
              <a:lstStyle/>
              <a:p>
                <a:r>
                  <a:rPr lang="en-GB">
                    <a:noFill/>
                  </a:rPr>
                  <a:t> </a:t>
                </a:r>
              </a:p>
            </p:txBody>
          </p:sp>
        </mc:Fallback>
      </mc:AlternateContent>
      <p:sp>
        <p:nvSpPr>
          <p:cNvPr id="6" name="TextBox 7">
            <a:extLst>
              <a:ext uri="{FF2B5EF4-FFF2-40B4-BE49-F238E27FC236}">
                <a16:creationId xmlns:a16="http://schemas.microsoft.com/office/drawing/2014/main" id="{EA3FA09A-665A-9CC3-0112-7F6732E78AC6}"/>
              </a:ext>
            </a:extLst>
          </p:cNvPr>
          <p:cNvSpPr txBox="1"/>
          <p:nvPr/>
        </p:nvSpPr>
        <p:spPr>
          <a:xfrm>
            <a:off x="2354072" y="329795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5" name="TextBox 8">
            <a:extLst>
              <a:ext uri="{FF2B5EF4-FFF2-40B4-BE49-F238E27FC236}">
                <a16:creationId xmlns:a16="http://schemas.microsoft.com/office/drawing/2014/main" id="{0295A79E-C25B-BE8D-1F59-52051E1EAEE7}"/>
              </a:ext>
            </a:extLst>
          </p:cNvPr>
          <p:cNvSpPr txBox="1"/>
          <p:nvPr/>
        </p:nvSpPr>
        <p:spPr>
          <a:xfrm>
            <a:off x="5179451" y="329795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1E58CAF-927B-BABE-CD13-68F5A7E1BB62}"/>
                  </a:ext>
                </a:extLst>
              </p:cNvPr>
              <p:cNvSpPr>
                <a:spLocks/>
              </p:cNvSpPr>
              <p:nvPr/>
            </p:nvSpPr>
            <p:spPr>
              <a:xfrm>
                <a:off x="2441385" y="371025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2</a:t>
                </a:r>
                <a14:m>
                  <m:oMath xmlns:m="http://schemas.openxmlformats.org/officeDocument/2006/math">
                    <m:r>
                      <a:rPr lang="en-GB" sz="2400" i="1">
                        <a:solidFill>
                          <a:srgbClr val="002B61"/>
                        </a:solidFill>
                        <a:latin typeface="Cambria Math" panose="02040503050406030204" pitchFamily="18" charset="0"/>
                      </a:rPr>
                      <m:t>𝑎</m:t>
                    </m:r>
                  </m:oMath>
                </a14:m>
                <a:endParaRPr lang="en-GB" sz="2400" dirty="0">
                  <a:solidFill>
                    <a:srgbClr val="002B61"/>
                  </a:solidFill>
                </a:endParaRPr>
              </a:p>
            </p:txBody>
          </p:sp>
        </mc:Choice>
        <mc:Fallback xmlns="">
          <p:sp>
            <p:nvSpPr>
              <p:cNvPr id="17" name="Rectangle 16">
                <a:extLst>
                  <a:ext uri="{FF2B5EF4-FFF2-40B4-BE49-F238E27FC236}">
                    <a16:creationId xmlns:a16="http://schemas.microsoft.com/office/drawing/2014/main" id="{01E58CAF-927B-BABE-CD13-68F5A7E1BB62}"/>
                  </a:ext>
                </a:extLst>
              </p:cNvPr>
              <p:cNvSpPr>
                <a:spLocks noRot="1" noChangeAspect="1" noMove="1" noResize="1" noEditPoints="1" noAdjustHandles="1" noChangeArrowheads="1" noChangeShapeType="1" noTextEdit="1"/>
              </p:cNvSpPr>
              <p:nvPr/>
            </p:nvSpPr>
            <p:spPr>
              <a:xfrm>
                <a:off x="2441385" y="3710259"/>
                <a:ext cx="7128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20572C3-F9CD-C54F-CAF5-6959129B0292}"/>
                  </a:ext>
                </a:extLst>
              </p:cNvPr>
              <p:cNvSpPr>
                <a:spLocks/>
              </p:cNvSpPr>
              <p:nvPr/>
            </p:nvSpPr>
            <p:spPr>
              <a:xfrm>
                <a:off x="5383200" y="371025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8</a:t>
                </a:r>
                <a14:m>
                  <m:oMath xmlns:m="http://schemas.openxmlformats.org/officeDocument/2006/math">
                    <m:r>
                      <a:rPr lang="en-GB" sz="2400" i="1">
                        <a:solidFill>
                          <a:schemeClr val="tx1"/>
                        </a:solidFill>
                        <a:latin typeface="Cambria Math" panose="02040503050406030204" pitchFamily="18" charset="0"/>
                      </a:rPr>
                      <m:t>𝑎</m:t>
                    </m:r>
                  </m:oMath>
                </a14:m>
                <a:endParaRPr lang="en-GB" sz="2400" dirty="0">
                  <a:solidFill>
                    <a:schemeClr val="tx1"/>
                  </a:solidFill>
                </a:endParaRPr>
              </a:p>
            </p:txBody>
          </p:sp>
        </mc:Choice>
        <mc:Fallback xmlns="">
          <p:sp>
            <p:nvSpPr>
              <p:cNvPr id="18" name="Rectangle 17">
                <a:extLst>
                  <a:ext uri="{FF2B5EF4-FFF2-40B4-BE49-F238E27FC236}">
                    <a16:creationId xmlns:a16="http://schemas.microsoft.com/office/drawing/2014/main" id="{F20572C3-F9CD-C54F-CAF5-6959129B0292}"/>
                  </a:ext>
                </a:extLst>
              </p:cNvPr>
              <p:cNvSpPr>
                <a:spLocks noRot="1" noChangeAspect="1" noMove="1" noResize="1" noEditPoints="1" noAdjustHandles="1" noChangeArrowheads="1" noChangeShapeType="1" noTextEdit="1"/>
              </p:cNvSpPr>
              <p:nvPr/>
            </p:nvSpPr>
            <p:spPr>
              <a:xfrm>
                <a:off x="5383200" y="3710259"/>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sp>
        <p:nvSpPr>
          <p:cNvPr id="16" name="Thought Bubble: Cloud 15">
            <a:extLst>
              <a:ext uri="{FF2B5EF4-FFF2-40B4-BE49-F238E27FC236}">
                <a16:creationId xmlns:a16="http://schemas.microsoft.com/office/drawing/2014/main" id="{A8512D87-C524-C7FE-025F-916D2FECFAC9}"/>
              </a:ext>
            </a:extLst>
          </p:cNvPr>
          <p:cNvSpPr/>
          <p:nvPr/>
        </p:nvSpPr>
        <p:spPr>
          <a:xfrm>
            <a:off x="7043986" y="2934768"/>
            <a:ext cx="3484260" cy="1789633"/>
          </a:xfrm>
          <a:prstGeom prst="cloudCallout">
            <a:avLst>
              <a:gd name="adj1" fmla="val -60135"/>
              <a:gd name="adj2" fmla="val -35633"/>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call letters in expressions variables.</a:t>
            </a:r>
          </a:p>
        </p:txBody>
      </p:sp>
      <p:sp>
        <p:nvSpPr>
          <p:cNvPr id="19" name="TextBox 18">
            <a:extLst>
              <a:ext uri="{FF2B5EF4-FFF2-40B4-BE49-F238E27FC236}">
                <a16:creationId xmlns:a16="http://schemas.microsoft.com/office/drawing/2014/main" id="{A4DB8E17-0CC5-3791-09DF-458F99B67486}"/>
              </a:ext>
            </a:extLst>
          </p:cNvPr>
          <p:cNvSpPr txBox="1"/>
          <p:nvPr/>
        </p:nvSpPr>
        <p:spPr>
          <a:xfrm>
            <a:off x="3432434" y="5219448"/>
            <a:ext cx="4729693" cy="461665"/>
          </a:xfrm>
          <a:prstGeom prst="rect">
            <a:avLst/>
          </a:prstGeom>
          <a:noFill/>
        </p:spPr>
        <p:txBody>
          <a:bodyPr wrap="none" rtlCol="0">
            <a:spAutoFit/>
          </a:bodyPr>
          <a:lstStyle/>
          <a:p>
            <a:r>
              <a:rPr lang="en-GB" sz="2400" dirty="0"/>
              <a:t>What’s the same? What is different?</a:t>
            </a:r>
          </a:p>
        </p:txBody>
      </p:sp>
      <p:pic>
        <p:nvPicPr>
          <p:cNvPr id="20" name="Picture 19" descr="A white speech bubble in a blue circle&#10;&#10;Description automatically generated">
            <a:extLst>
              <a:ext uri="{FF2B5EF4-FFF2-40B4-BE49-F238E27FC236}">
                <a16:creationId xmlns:a16="http://schemas.microsoft.com/office/drawing/2014/main" id="{A2A1C95F-008C-4D0C-D1E9-CB8D589A7496}"/>
              </a:ext>
            </a:extLst>
          </p:cNvPr>
          <p:cNvPicPr>
            <a:picLocks noChangeAspect="1"/>
          </p:cNvPicPr>
          <p:nvPr/>
        </p:nvPicPr>
        <p:blipFill>
          <a:blip r:embed="rId6"/>
          <a:stretch>
            <a:fillRect/>
          </a:stretch>
        </p:blipFill>
        <p:spPr>
          <a:xfrm>
            <a:off x="9807348" y="5093635"/>
            <a:ext cx="713291" cy="713291"/>
          </a:xfrm>
          <a:prstGeom prst="rect">
            <a:avLst/>
          </a:prstGeom>
        </p:spPr>
      </p:pic>
      <p:sp>
        <p:nvSpPr>
          <p:cNvPr id="3" name="Text Placeholder 2"/>
          <p:cNvSpPr>
            <a:spLocks noGrp="1"/>
          </p:cNvSpPr>
          <p:nvPr>
            <p:ph type="body" sz="quarter" idx="10"/>
          </p:nvPr>
        </p:nvSpPr>
        <p:spPr/>
        <p:txBody>
          <a:bodyPr/>
          <a:lstStyle/>
          <a:p>
            <a:endParaRPr lang="en-GB"/>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32494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6BE9FA-E8F0-A578-D733-D870DBDF8C19}"/>
              </a:ext>
            </a:extLst>
          </p:cNvPr>
          <p:cNvSpPr/>
          <p:nvPr/>
        </p:nvSpPr>
        <p:spPr>
          <a:xfrm>
            <a:off x="1921566" y="357808"/>
            <a:ext cx="7762458" cy="61423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Calibri" panose="020F0502020204030204"/>
            </a:endParaRPr>
          </a:p>
        </p:txBody>
      </p:sp>
      <p:sp>
        <p:nvSpPr>
          <p:cNvPr id="6" name="TextBox 5">
            <a:extLst>
              <a:ext uri="{FF2B5EF4-FFF2-40B4-BE49-F238E27FC236}">
                <a16:creationId xmlns:a16="http://schemas.microsoft.com/office/drawing/2014/main" id="{A1F0EF47-2122-13D2-151E-5872FE735E12}"/>
              </a:ext>
            </a:extLst>
          </p:cNvPr>
          <p:cNvSpPr txBox="1">
            <a:spLocks/>
          </p:cNvSpPr>
          <p:nvPr/>
        </p:nvSpPr>
        <p:spPr>
          <a:xfrm>
            <a:off x="1921564" y="2782671"/>
            <a:ext cx="7762458" cy="461665"/>
          </a:xfrm>
          <a:prstGeom prst="rect">
            <a:avLst/>
          </a:prstGeom>
          <a:noFill/>
        </p:spPr>
        <p:txBody>
          <a:bodyPr wrap="square" rtlCol="0">
            <a:spAutoFit/>
          </a:bodyPr>
          <a:lstStyle/>
          <a:p>
            <a:pPr algn="ctr"/>
            <a:r>
              <a:rPr lang="en-GB" sz="2400" dirty="0"/>
              <a:t>Which one is written correctly as a single term?</a:t>
            </a:r>
          </a:p>
        </p:txBody>
      </p:sp>
      <p:sp>
        <p:nvSpPr>
          <p:cNvPr id="18" name="Oval 17">
            <a:extLst>
              <a:ext uri="{FF2B5EF4-FFF2-40B4-BE49-F238E27FC236}">
                <a16:creationId xmlns:a16="http://schemas.microsoft.com/office/drawing/2014/main" id="{08D893BD-9852-BA9E-1074-8E90BCBAE6B0}"/>
              </a:ext>
            </a:extLst>
          </p:cNvPr>
          <p:cNvSpPr/>
          <p:nvPr/>
        </p:nvSpPr>
        <p:spPr>
          <a:xfrm>
            <a:off x="3295141" y="3440831"/>
            <a:ext cx="597067" cy="597067"/>
          </a:xfrm>
          <a:prstGeom prst="ellipse">
            <a:avLst/>
          </a:prstGeom>
          <a:solidFill>
            <a:schemeClr val="accent2">
              <a:lumMod val="20000"/>
              <a:lumOff val="8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2400">
                <a:solidFill>
                  <a:srgbClr val="002F66"/>
                </a:solidFill>
                <a:latin typeface="Calibri" panose="020F0502020204030204"/>
              </a:rPr>
              <a:t>A</a:t>
            </a:r>
          </a:p>
        </p:txBody>
      </p:sp>
      <p:sp>
        <p:nvSpPr>
          <p:cNvPr id="19" name="Oval 18">
            <a:extLst>
              <a:ext uri="{FF2B5EF4-FFF2-40B4-BE49-F238E27FC236}">
                <a16:creationId xmlns:a16="http://schemas.microsoft.com/office/drawing/2014/main" id="{EE4E9F78-1D0D-034F-C73A-170C9BFDC170}"/>
              </a:ext>
            </a:extLst>
          </p:cNvPr>
          <p:cNvSpPr/>
          <p:nvPr/>
        </p:nvSpPr>
        <p:spPr>
          <a:xfrm>
            <a:off x="4758458" y="3440831"/>
            <a:ext cx="597067" cy="597067"/>
          </a:xfrm>
          <a:prstGeom prst="ellipse">
            <a:avLst/>
          </a:prstGeom>
          <a:solidFill>
            <a:schemeClr val="accent2">
              <a:lumMod val="20000"/>
              <a:lumOff val="8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2400">
                <a:solidFill>
                  <a:srgbClr val="002F66"/>
                </a:solidFill>
                <a:latin typeface="Calibri" panose="020F0502020204030204"/>
              </a:rPr>
              <a:t>B</a:t>
            </a:r>
          </a:p>
        </p:txBody>
      </p:sp>
      <p:sp>
        <p:nvSpPr>
          <p:cNvPr id="20" name="Oval 19">
            <a:extLst>
              <a:ext uri="{FF2B5EF4-FFF2-40B4-BE49-F238E27FC236}">
                <a16:creationId xmlns:a16="http://schemas.microsoft.com/office/drawing/2014/main" id="{4FB10F0F-C72E-889B-C0F3-689763ED39E0}"/>
              </a:ext>
            </a:extLst>
          </p:cNvPr>
          <p:cNvSpPr/>
          <p:nvPr/>
        </p:nvSpPr>
        <p:spPr>
          <a:xfrm>
            <a:off x="6221775" y="3440831"/>
            <a:ext cx="597067" cy="597067"/>
          </a:xfrm>
          <a:prstGeom prst="ellipse">
            <a:avLst/>
          </a:prstGeom>
          <a:solidFill>
            <a:schemeClr val="accent2">
              <a:lumMod val="20000"/>
              <a:lumOff val="8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72000" rtlCol="0" anchor="ctr"/>
          <a:lstStyle/>
          <a:p>
            <a:pPr algn="ctr" defTabSz="457200">
              <a:defRPr/>
            </a:pPr>
            <a:r>
              <a:rPr lang="en-GB" sz="2400">
                <a:solidFill>
                  <a:srgbClr val="002F66"/>
                </a:solidFill>
                <a:latin typeface="Calibri" panose="020F0502020204030204"/>
              </a:rPr>
              <a:t>C</a:t>
            </a:r>
          </a:p>
        </p:txBody>
      </p:sp>
      <p:sp>
        <p:nvSpPr>
          <p:cNvPr id="23" name="Oval 22">
            <a:extLst>
              <a:ext uri="{FF2B5EF4-FFF2-40B4-BE49-F238E27FC236}">
                <a16:creationId xmlns:a16="http://schemas.microsoft.com/office/drawing/2014/main" id="{301F7721-9380-159D-1DC8-B65606CF7995}"/>
              </a:ext>
            </a:extLst>
          </p:cNvPr>
          <p:cNvSpPr/>
          <p:nvPr/>
        </p:nvSpPr>
        <p:spPr>
          <a:xfrm>
            <a:off x="7685092" y="3440831"/>
            <a:ext cx="597067" cy="597067"/>
          </a:xfrm>
          <a:prstGeom prst="ellipse">
            <a:avLst/>
          </a:prstGeom>
          <a:solidFill>
            <a:schemeClr val="accent2">
              <a:lumMod val="20000"/>
              <a:lumOff val="8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2400">
                <a:solidFill>
                  <a:srgbClr val="002F66"/>
                </a:solidFill>
                <a:latin typeface="Calibri" panose="020F0502020204030204"/>
              </a:rPr>
              <a:t>D</a:t>
            </a:r>
          </a:p>
        </p:txBody>
      </p:sp>
      <p:pic>
        <p:nvPicPr>
          <p:cNvPr id="14" name="Picture 13">
            <a:extLst>
              <a:ext uri="{FF2B5EF4-FFF2-40B4-BE49-F238E27FC236}">
                <a16:creationId xmlns:a16="http://schemas.microsoft.com/office/drawing/2014/main" id="{6DA6FD38-2353-D54E-7FD3-69A9A4E8DA44}"/>
              </a:ext>
            </a:extLst>
          </p:cNvPr>
          <p:cNvPicPr>
            <a:picLocks noChangeAspect="1"/>
          </p:cNvPicPr>
          <p:nvPr/>
        </p:nvPicPr>
        <p:blipFill>
          <a:blip r:embed="rId3"/>
          <a:srcRect/>
          <a:stretch/>
        </p:blipFill>
        <p:spPr>
          <a:xfrm>
            <a:off x="6339221" y="4656562"/>
            <a:ext cx="487192" cy="511075"/>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24815AB-9B88-1D63-0D4D-6F43DE9D781F}"/>
                  </a:ext>
                </a:extLst>
              </p:cNvPr>
              <p:cNvSpPr txBox="1"/>
              <p:nvPr/>
            </p:nvSpPr>
            <p:spPr>
              <a:xfrm>
                <a:off x="3335205" y="4118538"/>
                <a:ext cx="516936" cy="461665"/>
              </a:xfrm>
              <a:prstGeom prst="rect">
                <a:avLst/>
              </a:prstGeom>
              <a:noFill/>
            </p:spPr>
            <p:txBody>
              <a:bodyPr wrap="none" rtlCol="0">
                <a:spAutoFit/>
              </a:bodyPr>
              <a:lstStyle/>
              <a:p>
                <a:pPr algn="l"/>
                <a14:m>
                  <m:oMath xmlns:m="http://schemas.openxmlformats.org/officeDocument/2006/math">
                    <m:r>
                      <a:rPr lang="en-GB" sz="2400" i="1">
                        <a:latin typeface="Cambria Math" panose="02040503050406030204" pitchFamily="18" charset="0"/>
                      </a:rPr>
                      <m:t>h</m:t>
                    </m:r>
                  </m:oMath>
                </a14:m>
                <a:r>
                  <a:rPr lang="en-GB" sz="2400" dirty="0"/>
                  <a:t>4</a:t>
                </a:r>
              </a:p>
            </p:txBody>
          </p:sp>
        </mc:Choice>
        <mc:Fallback xmlns="">
          <p:sp>
            <p:nvSpPr>
              <p:cNvPr id="27" name="TextBox 26">
                <a:extLst>
                  <a:ext uri="{FF2B5EF4-FFF2-40B4-BE49-F238E27FC236}">
                    <a16:creationId xmlns:a16="http://schemas.microsoft.com/office/drawing/2014/main" id="{A24815AB-9B88-1D63-0D4D-6F43DE9D781F}"/>
                  </a:ext>
                </a:extLst>
              </p:cNvPr>
              <p:cNvSpPr txBox="1">
                <a:spLocks noRot="1" noChangeAspect="1" noMove="1" noResize="1" noEditPoints="1" noAdjustHandles="1" noChangeArrowheads="1" noChangeShapeType="1" noTextEdit="1"/>
              </p:cNvSpPr>
              <p:nvPr/>
            </p:nvSpPr>
            <p:spPr>
              <a:xfrm>
                <a:off x="3335205" y="4118538"/>
                <a:ext cx="516936" cy="461665"/>
              </a:xfrm>
              <a:prstGeom prst="rect">
                <a:avLst/>
              </a:prstGeom>
              <a:blipFill>
                <a:blip r:embed="rId4"/>
                <a:stretch>
                  <a:fillRect l="-3529" t="-10667" r="-1764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C7CA07-793A-BAAC-25B3-EF25F8A16D5A}"/>
                  </a:ext>
                </a:extLst>
              </p:cNvPr>
              <p:cNvSpPr txBox="1"/>
              <p:nvPr/>
            </p:nvSpPr>
            <p:spPr>
              <a:xfrm>
                <a:off x="4819908" y="4118538"/>
                <a:ext cx="465640" cy="461665"/>
              </a:xfrm>
              <a:prstGeom prst="rect">
                <a:avLst/>
              </a:prstGeom>
              <a:noFill/>
            </p:spPr>
            <p:txBody>
              <a:bodyPr wrap="none" rtlCol="0">
                <a:spAutoFit/>
              </a:bodyPr>
              <a:lstStyle/>
              <a:p>
                <a:pPr algn="l"/>
                <a14:m>
                  <m:oMath xmlns:m="http://schemas.openxmlformats.org/officeDocument/2006/math">
                    <m:r>
                      <a:rPr lang="en-GB" sz="2400" i="1">
                        <a:latin typeface="Cambria Math" panose="02040503050406030204" pitchFamily="18" charset="0"/>
                      </a:rPr>
                      <m:t>h</m:t>
                    </m:r>
                  </m:oMath>
                </a14:m>
                <a:r>
                  <a:rPr lang="en-GB" sz="2400" baseline="30000" dirty="0"/>
                  <a:t>4</a:t>
                </a:r>
                <a:endParaRPr lang="en-GB" sz="2400" dirty="0"/>
              </a:p>
            </p:txBody>
          </p:sp>
        </mc:Choice>
        <mc:Fallback xmlns="">
          <p:sp>
            <p:nvSpPr>
              <p:cNvPr id="28" name="TextBox 27">
                <a:extLst>
                  <a:ext uri="{FF2B5EF4-FFF2-40B4-BE49-F238E27FC236}">
                    <a16:creationId xmlns:a16="http://schemas.microsoft.com/office/drawing/2014/main" id="{EBC7CA07-793A-BAAC-25B3-EF25F8A16D5A}"/>
                  </a:ext>
                </a:extLst>
              </p:cNvPr>
              <p:cNvSpPr txBox="1">
                <a:spLocks noRot="1" noChangeAspect="1" noMove="1" noResize="1" noEditPoints="1" noAdjustHandles="1" noChangeArrowheads="1" noChangeShapeType="1" noTextEdit="1"/>
              </p:cNvSpPr>
              <p:nvPr/>
            </p:nvSpPr>
            <p:spPr>
              <a:xfrm>
                <a:off x="4819908" y="4118538"/>
                <a:ext cx="465640" cy="461665"/>
              </a:xfrm>
              <a:prstGeom prst="rect">
                <a:avLst/>
              </a:prstGeom>
              <a:blipFill>
                <a:blip r:embed="rId5"/>
                <a:stretch>
                  <a:fillRect l="-3947" t="-2667" r="-6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CC742B-1503-E197-BC43-88ED33344C12}"/>
                  </a:ext>
                </a:extLst>
              </p:cNvPr>
              <p:cNvSpPr txBox="1"/>
              <p:nvPr/>
            </p:nvSpPr>
            <p:spPr>
              <a:xfrm>
                <a:off x="6324349" y="4118538"/>
                <a:ext cx="516936" cy="461665"/>
              </a:xfrm>
              <a:prstGeom prst="rect">
                <a:avLst/>
              </a:prstGeom>
              <a:noFill/>
            </p:spPr>
            <p:txBody>
              <a:bodyPr wrap="none" rtlCol="0">
                <a:spAutoFit/>
              </a:bodyPr>
              <a:lstStyle/>
              <a:p>
                <a:pPr algn="l"/>
                <a:r>
                  <a:rPr lang="en-GB" sz="2400" dirty="0"/>
                  <a:t>4</a:t>
                </a:r>
                <a14:m>
                  <m:oMath xmlns:m="http://schemas.openxmlformats.org/officeDocument/2006/math">
                    <m:r>
                      <a:rPr lang="en-GB" sz="2400" i="1">
                        <a:latin typeface="Cambria Math" panose="02040503050406030204" pitchFamily="18" charset="0"/>
                      </a:rPr>
                      <m:t>h</m:t>
                    </m:r>
                  </m:oMath>
                </a14:m>
                <a:endParaRPr lang="en-GB" sz="2400" dirty="0"/>
              </a:p>
            </p:txBody>
          </p:sp>
        </mc:Choice>
        <mc:Fallback xmlns="">
          <p:sp>
            <p:nvSpPr>
              <p:cNvPr id="29" name="TextBox 28">
                <a:extLst>
                  <a:ext uri="{FF2B5EF4-FFF2-40B4-BE49-F238E27FC236}">
                    <a16:creationId xmlns:a16="http://schemas.microsoft.com/office/drawing/2014/main" id="{34CC742B-1503-E197-BC43-88ED33344C12}"/>
                  </a:ext>
                </a:extLst>
              </p:cNvPr>
              <p:cNvSpPr txBox="1">
                <a:spLocks noRot="1" noChangeAspect="1" noMove="1" noResize="1" noEditPoints="1" noAdjustHandles="1" noChangeArrowheads="1" noChangeShapeType="1" noTextEdit="1"/>
              </p:cNvSpPr>
              <p:nvPr/>
            </p:nvSpPr>
            <p:spPr>
              <a:xfrm>
                <a:off x="6324349" y="4118538"/>
                <a:ext cx="516936" cy="461665"/>
              </a:xfrm>
              <a:prstGeom prst="rect">
                <a:avLst/>
              </a:prstGeom>
              <a:blipFill>
                <a:blip r:embed="rId6"/>
                <a:stretch>
                  <a:fillRect l="-17647" t="-10667" r="-1176"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926697-E774-EC12-649E-B6B7022B1473}"/>
                  </a:ext>
                </a:extLst>
              </p:cNvPr>
              <p:cNvSpPr txBox="1"/>
              <p:nvPr/>
            </p:nvSpPr>
            <p:spPr>
              <a:xfrm>
                <a:off x="7546677" y="4118538"/>
                <a:ext cx="873894" cy="461665"/>
              </a:xfrm>
              <a:prstGeom prst="rect">
                <a:avLst/>
              </a:prstGeom>
              <a:noFill/>
            </p:spPr>
            <p:txBody>
              <a:bodyPr wrap="none" rtlCol="0">
                <a:spAutoFit/>
              </a:bodyPr>
              <a:lstStyle/>
              <a:p>
                <a:pPr algn="l"/>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ea typeface="Cambria Math" panose="02040503050406030204" pitchFamily="18" charset="0"/>
                      </a:rPr>
                      <m:t>×</m:t>
                    </m:r>
                  </m:oMath>
                </a14:m>
                <a:r>
                  <a:rPr lang="en-GB" sz="2400" dirty="0"/>
                  <a:t> 4</a:t>
                </a:r>
              </a:p>
            </p:txBody>
          </p:sp>
        </mc:Choice>
        <mc:Fallback xmlns="">
          <p:sp>
            <p:nvSpPr>
              <p:cNvPr id="30" name="TextBox 29">
                <a:extLst>
                  <a:ext uri="{FF2B5EF4-FFF2-40B4-BE49-F238E27FC236}">
                    <a16:creationId xmlns:a16="http://schemas.microsoft.com/office/drawing/2014/main" id="{0D926697-E774-EC12-649E-B6B7022B1473}"/>
                  </a:ext>
                </a:extLst>
              </p:cNvPr>
              <p:cNvSpPr txBox="1">
                <a:spLocks noRot="1" noChangeAspect="1" noMove="1" noResize="1" noEditPoints="1" noAdjustHandles="1" noChangeArrowheads="1" noChangeShapeType="1" noTextEdit="1"/>
              </p:cNvSpPr>
              <p:nvPr/>
            </p:nvSpPr>
            <p:spPr>
              <a:xfrm>
                <a:off x="7546677" y="4118538"/>
                <a:ext cx="873894" cy="461665"/>
              </a:xfrm>
              <a:prstGeom prst="rect">
                <a:avLst/>
              </a:prstGeom>
              <a:blipFill>
                <a:blip r:embed="rId7"/>
                <a:stretch>
                  <a:fillRect l="-2098" t="-10667" r="-9790" b="-30667"/>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37B6694B-8BA2-FEE5-4EE5-C28D5F03F0A7}"/>
              </a:ext>
            </a:extLst>
          </p:cNvPr>
          <p:cNvCxnSpPr>
            <a:cxnSpLocks/>
          </p:cNvCxnSpPr>
          <p:nvPr/>
        </p:nvCxnSpPr>
        <p:spPr>
          <a:xfrm>
            <a:off x="4559131" y="167434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0C5A1C-98AC-80A7-D46E-E49B493037C8}"/>
              </a:ext>
            </a:extLst>
          </p:cNvPr>
          <p:cNvCxnSpPr>
            <a:cxnSpLocks/>
          </p:cNvCxnSpPr>
          <p:nvPr/>
        </p:nvCxnSpPr>
        <p:spPr>
          <a:xfrm>
            <a:off x="6023701" y="167434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BE9B5E8-FB5B-91B9-43E1-B5692E9986E7}"/>
                  </a:ext>
                </a:extLst>
              </p:cNvPr>
              <p:cNvSpPr/>
              <p:nvPr/>
            </p:nvSpPr>
            <p:spPr>
              <a:xfrm>
                <a:off x="3844758" y="1332896"/>
                <a:ext cx="71437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dirty="0">
                          <a:solidFill>
                            <a:srgbClr val="002B61"/>
                          </a:solidFill>
                          <a:latin typeface="Cambria Math" panose="02040503050406030204" pitchFamily="18" charset="0"/>
                        </a:rPr>
                        <m:t>h</m:t>
                      </m:r>
                    </m:oMath>
                  </m:oMathPara>
                </a14:m>
                <a:endParaRPr lang="en-GB" sz="2400" dirty="0">
                  <a:solidFill>
                    <a:srgbClr val="002B61"/>
                  </a:solidFill>
                </a:endParaRPr>
              </a:p>
            </p:txBody>
          </p:sp>
        </mc:Choice>
        <mc:Fallback xmlns="">
          <p:sp>
            <p:nvSpPr>
              <p:cNvPr id="32" name="Rectangle 31">
                <a:extLst>
                  <a:ext uri="{FF2B5EF4-FFF2-40B4-BE49-F238E27FC236}">
                    <a16:creationId xmlns:a16="http://schemas.microsoft.com/office/drawing/2014/main" id="{EBE9B5E8-FB5B-91B9-43E1-B5692E9986E7}"/>
                  </a:ext>
                </a:extLst>
              </p:cNvPr>
              <p:cNvSpPr>
                <a:spLocks noRot="1" noChangeAspect="1" noMove="1" noResize="1" noEditPoints="1" noAdjustHandles="1" noChangeArrowheads="1" noChangeShapeType="1" noTextEdit="1"/>
              </p:cNvSpPr>
              <p:nvPr/>
            </p:nvSpPr>
            <p:spPr>
              <a:xfrm>
                <a:off x="3844758" y="1332896"/>
                <a:ext cx="714373" cy="714373"/>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p:sp>
        <p:nvSpPr>
          <p:cNvPr id="33" name="TextBox 7">
            <a:extLst>
              <a:ext uri="{FF2B5EF4-FFF2-40B4-BE49-F238E27FC236}">
                <a16:creationId xmlns:a16="http://schemas.microsoft.com/office/drawing/2014/main" id="{13D4ACAA-4C49-3E27-2078-D3E2D0D022BE}"/>
              </a:ext>
            </a:extLst>
          </p:cNvPr>
          <p:cNvSpPr txBox="1"/>
          <p:nvPr/>
        </p:nvSpPr>
        <p:spPr>
          <a:xfrm>
            <a:off x="3755858" y="915732"/>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34" name="TextBox 8">
            <a:extLst>
              <a:ext uri="{FF2B5EF4-FFF2-40B4-BE49-F238E27FC236}">
                <a16:creationId xmlns:a16="http://schemas.microsoft.com/office/drawing/2014/main" id="{A78BA3EE-FAE4-FCD5-639E-29EF62AB32ED}"/>
              </a:ext>
            </a:extLst>
          </p:cNvPr>
          <p:cNvSpPr txBox="1"/>
          <p:nvPr/>
        </p:nvSpPr>
        <p:spPr>
          <a:xfrm>
            <a:off x="6577045" y="915732"/>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27A179C-813B-9705-0112-A9A0BD4CE7DD}"/>
                  </a:ext>
                </a:extLst>
              </p:cNvPr>
              <p:cNvSpPr/>
              <p:nvPr/>
            </p:nvSpPr>
            <p:spPr>
              <a:xfrm>
                <a:off x="5309328" y="1332896"/>
                <a:ext cx="714373" cy="714373"/>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35" name="Rectangle 34">
                <a:extLst>
                  <a:ext uri="{FF2B5EF4-FFF2-40B4-BE49-F238E27FC236}">
                    <a16:creationId xmlns:a16="http://schemas.microsoft.com/office/drawing/2014/main" id="{727A179C-813B-9705-0112-A9A0BD4CE7DD}"/>
                  </a:ext>
                </a:extLst>
              </p:cNvPr>
              <p:cNvSpPr>
                <a:spLocks noRot="1" noChangeAspect="1" noMove="1" noResize="1" noEditPoints="1" noAdjustHandles="1" noChangeArrowheads="1" noChangeShapeType="1" noTextEdit="1"/>
              </p:cNvSpPr>
              <p:nvPr/>
            </p:nvSpPr>
            <p:spPr>
              <a:xfrm>
                <a:off x="5309328" y="1332896"/>
                <a:ext cx="714373" cy="714373"/>
              </a:xfrm>
              <a:prstGeom prst="rect">
                <a:avLst/>
              </a:prstGeom>
              <a:blipFill>
                <a:blip r:embed="rId9"/>
                <a:stretch>
                  <a:fillRect r="-5000"/>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4CB933B-51EB-3A0D-145A-D7D763913142}"/>
                  </a:ext>
                </a:extLst>
              </p:cNvPr>
              <p:cNvSpPr/>
              <p:nvPr/>
            </p:nvSpPr>
            <p:spPr>
              <a:xfrm>
                <a:off x="6774425" y="1332896"/>
                <a:ext cx="71437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4</a:t>
                </a:r>
                <a14:m>
                  <m:oMath xmlns:m="http://schemas.openxmlformats.org/officeDocument/2006/math">
                    <m:r>
                      <a:rPr lang="en-GB" sz="2400" i="1" dirty="0">
                        <a:solidFill>
                          <a:srgbClr val="FF3D6B"/>
                        </a:solidFill>
                        <a:latin typeface="Cambria Math" panose="02040503050406030204" pitchFamily="18" charset="0"/>
                      </a:rPr>
                      <m:t>h</m:t>
                    </m:r>
                  </m:oMath>
                </a14:m>
                <a:endParaRPr lang="en-GB" sz="2400" dirty="0">
                  <a:solidFill>
                    <a:srgbClr val="FF3D6B"/>
                  </a:solidFill>
                </a:endParaRPr>
              </a:p>
            </p:txBody>
          </p:sp>
        </mc:Choice>
        <mc:Fallback xmlns="">
          <p:sp>
            <p:nvSpPr>
              <p:cNvPr id="36" name="Rectangle 35">
                <a:extLst>
                  <a:ext uri="{FF2B5EF4-FFF2-40B4-BE49-F238E27FC236}">
                    <a16:creationId xmlns:a16="http://schemas.microsoft.com/office/drawing/2014/main" id="{64CB933B-51EB-3A0D-145A-D7D763913142}"/>
                  </a:ext>
                </a:extLst>
              </p:cNvPr>
              <p:cNvSpPr>
                <a:spLocks noRot="1" noChangeAspect="1" noMove="1" noResize="1" noEditPoints="1" noAdjustHandles="1" noChangeArrowheads="1" noChangeShapeType="1" noTextEdit="1"/>
              </p:cNvSpPr>
              <p:nvPr/>
            </p:nvSpPr>
            <p:spPr>
              <a:xfrm>
                <a:off x="6774425" y="1332896"/>
                <a:ext cx="714373" cy="714373"/>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p:sp>
        <p:nvSpPr>
          <p:cNvPr id="26" name="Rectangle 25">
            <a:extLst>
              <a:ext uri="{FF2B5EF4-FFF2-40B4-BE49-F238E27FC236}">
                <a16:creationId xmlns:a16="http://schemas.microsoft.com/office/drawing/2014/main" id="{A8D546FE-5461-1D21-4D5B-03A3EEEB0233}"/>
              </a:ext>
            </a:extLst>
          </p:cNvPr>
          <p:cNvSpPr/>
          <p:nvPr/>
        </p:nvSpPr>
        <p:spPr>
          <a:xfrm>
            <a:off x="6868516" y="1419356"/>
            <a:ext cx="525102" cy="525102"/>
          </a:xfrm>
          <a:prstGeom prst="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white speech bubble in a blue circle&#10;&#10;Description automatically generated">
            <a:extLst>
              <a:ext uri="{FF2B5EF4-FFF2-40B4-BE49-F238E27FC236}">
                <a16:creationId xmlns:a16="http://schemas.microsoft.com/office/drawing/2014/main" id="{DDB2C559-74D1-568A-FF62-CD775A1CC829}"/>
              </a:ext>
            </a:extLst>
          </p:cNvPr>
          <p:cNvPicPr>
            <a:picLocks noChangeAspect="1"/>
          </p:cNvPicPr>
          <p:nvPr/>
        </p:nvPicPr>
        <p:blipFill>
          <a:blip r:embed="rId11"/>
          <a:stretch>
            <a:fillRect/>
          </a:stretch>
        </p:blipFill>
        <p:spPr>
          <a:xfrm>
            <a:off x="9807348" y="2656857"/>
            <a:ext cx="713291" cy="713291"/>
          </a:xfrm>
          <a:prstGeom prst="rect">
            <a:avLst/>
          </a:prstGeom>
        </p:spPr>
      </p:pic>
      <p:sp>
        <p:nvSpPr>
          <p:cNvPr id="2" name="Text Placeholder 1"/>
          <p:cNvSpPr>
            <a:spLocks noGrp="1"/>
          </p:cNvSpPr>
          <p:nvPr>
            <p:ph type="body" sz="quarter" idx="10"/>
          </p:nvPr>
        </p:nvSpPr>
        <p:spPr/>
        <p:txBody>
          <a:bodyPr/>
          <a:lstStyle/>
          <a:p>
            <a:endParaRPr lang="en-GB"/>
          </a:p>
        </p:txBody>
      </p:sp>
      <p:sp>
        <p:nvSpPr>
          <p:cNvPr id="3" name="Content Placeholder 2"/>
          <p:cNvSpPr>
            <a:spLocks noGrp="1"/>
          </p:cNvSpPr>
          <p:nvPr>
            <p:ph sz="quarter" idx="11"/>
          </p:nvPr>
        </p:nvSpPr>
        <p:spPr/>
        <p:txBody>
          <a:bodyPr/>
          <a:lstStyle/>
          <a:p>
            <a:endParaRPr lang="en-GB"/>
          </a:p>
        </p:txBody>
      </p:sp>
    </p:spTree>
    <p:extLst>
      <p:ext uri="{BB962C8B-B14F-4D97-AF65-F5344CB8AC3E}">
        <p14:creationId xmlns:p14="http://schemas.microsoft.com/office/powerpoint/2010/main" val="13146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0DF8CBC4-8F88-C97C-8C51-8A3FFFB6E9E4}"/>
              </a:ext>
            </a:extLst>
          </p:cNvPr>
          <p:cNvCxnSpPr>
            <a:cxnSpLocks/>
          </p:cNvCxnSpPr>
          <p:nvPr/>
        </p:nvCxnSpPr>
        <p:spPr>
          <a:xfrm>
            <a:off x="6667001" y="2697788"/>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50C44B6-F6BE-9372-82B6-5EDD1DE9EE7D}"/>
              </a:ext>
            </a:extLst>
          </p:cNvPr>
          <p:cNvCxnSpPr>
            <a:cxnSpLocks/>
          </p:cNvCxnSpPr>
          <p:nvPr/>
        </p:nvCxnSpPr>
        <p:spPr>
          <a:xfrm>
            <a:off x="8026196" y="270000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A86312-B512-B970-56A2-DF61C9E2553B}"/>
              </a:ext>
            </a:extLst>
          </p:cNvPr>
          <p:cNvCxnSpPr>
            <a:cxnSpLocks/>
          </p:cNvCxnSpPr>
          <p:nvPr/>
        </p:nvCxnSpPr>
        <p:spPr>
          <a:xfrm>
            <a:off x="6670523" y="453992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292752-5017-BE1D-6924-3FDF884A6DB6}"/>
              </a:ext>
            </a:extLst>
          </p:cNvPr>
          <p:cNvCxnSpPr>
            <a:cxnSpLocks/>
          </p:cNvCxnSpPr>
          <p:nvPr/>
        </p:nvCxnSpPr>
        <p:spPr>
          <a:xfrm>
            <a:off x="8026196" y="453992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17A5D7F-3CA4-A064-612A-882BC744A607}"/>
              </a:ext>
            </a:extLst>
          </p:cNvPr>
          <p:cNvCxnSpPr>
            <a:cxnSpLocks/>
          </p:cNvCxnSpPr>
          <p:nvPr/>
        </p:nvCxnSpPr>
        <p:spPr>
          <a:xfrm>
            <a:off x="2653110" y="453992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6A6E307-1B38-27BD-3B22-2BE5E028B146}"/>
              </a:ext>
            </a:extLst>
          </p:cNvPr>
          <p:cNvCxnSpPr>
            <a:cxnSpLocks/>
          </p:cNvCxnSpPr>
          <p:nvPr/>
        </p:nvCxnSpPr>
        <p:spPr>
          <a:xfrm>
            <a:off x="4008783" y="453992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3CA894-294C-4AF9-B0EC-5FA22C48F320}"/>
              </a:ext>
            </a:extLst>
          </p:cNvPr>
          <p:cNvCxnSpPr>
            <a:cxnSpLocks/>
          </p:cNvCxnSpPr>
          <p:nvPr/>
        </p:nvCxnSpPr>
        <p:spPr>
          <a:xfrm>
            <a:off x="2649588" y="2697788"/>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2848E4-D9EC-4435-1C99-C5DF80E4BE9E}"/>
              </a:ext>
            </a:extLst>
          </p:cNvPr>
          <p:cNvCxnSpPr>
            <a:cxnSpLocks/>
          </p:cNvCxnSpPr>
          <p:nvPr/>
        </p:nvCxnSpPr>
        <p:spPr>
          <a:xfrm>
            <a:off x="4008783" y="2700001"/>
            <a:ext cx="62701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66E7737-FBB7-FDD1-89EA-ED74F958F141}"/>
              </a:ext>
            </a:extLst>
          </p:cNvPr>
          <p:cNvSpPr txBox="1"/>
          <p:nvPr/>
        </p:nvSpPr>
        <p:spPr>
          <a:xfrm>
            <a:off x="1856360" y="835208"/>
            <a:ext cx="3273934" cy="830997"/>
          </a:xfrm>
          <a:prstGeom prst="rect">
            <a:avLst/>
          </a:prstGeom>
          <a:noFill/>
        </p:spPr>
        <p:txBody>
          <a:bodyPr wrap="square" rtlCol="0">
            <a:spAutoFit/>
          </a:bodyPr>
          <a:lstStyle/>
          <a:p>
            <a:r>
              <a:rPr lang="en-GB" sz="2400"/>
              <a:t>Complete the function machines.</a:t>
            </a:r>
          </a:p>
        </p:txBody>
      </p:sp>
      <p:sp>
        <p:nvSpPr>
          <p:cNvPr id="11" name="Rectangle 10">
            <a:extLst>
              <a:ext uri="{FF2B5EF4-FFF2-40B4-BE49-F238E27FC236}">
                <a16:creationId xmlns:a16="http://schemas.microsoft.com/office/drawing/2014/main" id="{3CB9908F-02D4-91AE-FC0E-53F1C5363283}"/>
              </a:ext>
            </a:extLst>
          </p:cNvPr>
          <p:cNvSpPr/>
          <p:nvPr/>
        </p:nvSpPr>
        <p:spPr>
          <a:xfrm>
            <a:off x="1856360" y="206478"/>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I do</a:t>
            </a:r>
          </a:p>
        </p:txBody>
      </p:sp>
      <p:sp>
        <p:nvSpPr>
          <p:cNvPr id="12" name="Rectangle 11">
            <a:extLst>
              <a:ext uri="{FF2B5EF4-FFF2-40B4-BE49-F238E27FC236}">
                <a16:creationId xmlns:a16="http://schemas.microsoft.com/office/drawing/2014/main" id="{CBF7D8AC-FBB9-04A0-4E11-939CC5E10A70}"/>
              </a:ext>
            </a:extLst>
          </p:cNvPr>
          <p:cNvSpPr/>
          <p:nvPr/>
        </p:nvSpPr>
        <p:spPr>
          <a:xfrm>
            <a:off x="5868130" y="206477"/>
            <a:ext cx="360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You do</a:t>
            </a:r>
          </a:p>
        </p:txBody>
      </p:sp>
      <p:cxnSp>
        <p:nvCxnSpPr>
          <p:cNvPr id="13" name="Straight Connector 12">
            <a:extLst>
              <a:ext uri="{FF2B5EF4-FFF2-40B4-BE49-F238E27FC236}">
                <a16:creationId xmlns:a16="http://schemas.microsoft.com/office/drawing/2014/main" id="{ACAEC27F-797F-D48C-B6C5-2A30F65ED455}"/>
              </a:ext>
            </a:extLst>
          </p:cNvPr>
          <p:cNvCxnSpPr/>
          <p:nvPr/>
        </p:nvCxnSpPr>
        <p:spPr>
          <a:xfrm>
            <a:off x="5662245" y="0"/>
            <a:ext cx="0" cy="685800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C8DA157-D911-985D-4401-07408755856E}"/>
              </a:ext>
            </a:extLst>
          </p:cNvPr>
          <p:cNvSpPr txBox="1"/>
          <p:nvPr/>
        </p:nvSpPr>
        <p:spPr>
          <a:xfrm>
            <a:off x="5878925" y="835208"/>
            <a:ext cx="3273934" cy="830997"/>
          </a:xfrm>
          <a:prstGeom prst="rect">
            <a:avLst/>
          </a:prstGeom>
          <a:noFill/>
        </p:spPr>
        <p:txBody>
          <a:bodyPr wrap="square" rtlCol="0">
            <a:spAutoFit/>
          </a:bodyPr>
          <a:lstStyle/>
          <a:p>
            <a:r>
              <a:rPr lang="en-GB" sz="2400" dirty="0"/>
              <a:t>Complete the function machines.</a:t>
            </a:r>
          </a:p>
        </p:txBody>
      </p:sp>
      <p:sp>
        <p:nvSpPr>
          <p:cNvPr id="15" name="TextBox 7">
            <a:extLst>
              <a:ext uri="{FF2B5EF4-FFF2-40B4-BE49-F238E27FC236}">
                <a16:creationId xmlns:a16="http://schemas.microsoft.com/office/drawing/2014/main" id="{E065501F-8CB6-3DBD-C449-EF0BE207CF6B}"/>
              </a:ext>
            </a:extLst>
          </p:cNvPr>
          <p:cNvSpPr txBox="1"/>
          <p:nvPr/>
        </p:nvSpPr>
        <p:spPr>
          <a:xfrm>
            <a:off x="1845266" y="3772080"/>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6" name="TextBox 8">
            <a:extLst>
              <a:ext uri="{FF2B5EF4-FFF2-40B4-BE49-F238E27FC236}">
                <a16:creationId xmlns:a16="http://schemas.microsoft.com/office/drawing/2014/main" id="{73E90DE9-1A31-8E53-E936-CC6919D745A4}"/>
              </a:ext>
            </a:extLst>
          </p:cNvPr>
          <p:cNvSpPr txBox="1"/>
          <p:nvPr/>
        </p:nvSpPr>
        <p:spPr>
          <a:xfrm>
            <a:off x="4443087" y="3772080"/>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05834B1-27B0-B2E9-2B6A-8212003E9C4E}"/>
                  </a:ext>
                </a:extLst>
              </p:cNvPr>
              <p:cNvSpPr>
                <a:spLocks/>
              </p:cNvSpPr>
              <p:nvPr/>
            </p:nvSpPr>
            <p:spPr>
              <a:xfrm>
                <a:off x="1932579" y="4184385"/>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2</a:t>
                </a:r>
                <a14:m>
                  <m:oMath xmlns:m="http://schemas.openxmlformats.org/officeDocument/2006/math">
                    <m:r>
                      <a:rPr lang="en-GB" sz="2400" i="1">
                        <a:solidFill>
                          <a:srgbClr val="002B61"/>
                        </a:solidFill>
                        <a:latin typeface="Cambria Math" panose="02040503050406030204" pitchFamily="18" charset="0"/>
                      </a:rPr>
                      <m:t>𝑔</m:t>
                    </m:r>
                  </m:oMath>
                </a14:m>
                <a:endParaRPr lang="en-GB" sz="2400" dirty="0">
                  <a:solidFill>
                    <a:srgbClr val="002B61"/>
                  </a:solidFill>
                </a:endParaRPr>
              </a:p>
            </p:txBody>
          </p:sp>
        </mc:Choice>
        <mc:Fallback xmlns="">
          <p:sp>
            <p:nvSpPr>
              <p:cNvPr id="17" name="Rectangle 16">
                <a:extLst>
                  <a:ext uri="{FF2B5EF4-FFF2-40B4-BE49-F238E27FC236}">
                    <a16:creationId xmlns:a16="http://schemas.microsoft.com/office/drawing/2014/main" id="{705834B1-27B0-B2E9-2B6A-8212003E9C4E}"/>
                  </a:ext>
                </a:extLst>
              </p:cNvPr>
              <p:cNvSpPr>
                <a:spLocks noRot="1" noChangeAspect="1" noMove="1" noResize="1" noEditPoints="1" noAdjustHandles="1" noChangeArrowheads="1" noChangeShapeType="1" noTextEdit="1"/>
              </p:cNvSpPr>
              <p:nvPr/>
            </p:nvSpPr>
            <p:spPr>
              <a:xfrm>
                <a:off x="1932579" y="4184385"/>
                <a:ext cx="7128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09A6547-22CE-A363-B5BE-BB2EC162A9FA}"/>
                  </a:ext>
                </a:extLst>
              </p:cNvPr>
              <p:cNvSpPr>
                <a:spLocks/>
              </p:cNvSpPr>
              <p:nvPr/>
            </p:nvSpPr>
            <p:spPr>
              <a:xfrm>
                <a:off x="4640710" y="4184385"/>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8</a:t>
                </a:r>
                <a14:m>
                  <m:oMath xmlns:m="http://schemas.openxmlformats.org/officeDocument/2006/math">
                    <m:r>
                      <a:rPr lang="en-GB" sz="2400" i="1">
                        <a:solidFill>
                          <a:srgbClr val="FF3D6B"/>
                        </a:solidFill>
                        <a:latin typeface="Cambria Math" panose="02040503050406030204" pitchFamily="18" charset="0"/>
                      </a:rPr>
                      <m:t>𝑔</m:t>
                    </m:r>
                  </m:oMath>
                </a14:m>
                <a:endParaRPr lang="en-GB" sz="2400" dirty="0">
                  <a:solidFill>
                    <a:srgbClr val="FF3D6B"/>
                  </a:solidFill>
                </a:endParaRPr>
              </a:p>
            </p:txBody>
          </p:sp>
        </mc:Choice>
        <mc:Fallback xmlns="">
          <p:sp>
            <p:nvSpPr>
              <p:cNvPr id="18" name="Rectangle 17">
                <a:extLst>
                  <a:ext uri="{FF2B5EF4-FFF2-40B4-BE49-F238E27FC236}">
                    <a16:creationId xmlns:a16="http://schemas.microsoft.com/office/drawing/2014/main" id="{609A6547-22CE-A363-B5BE-BB2EC162A9FA}"/>
                  </a:ext>
                </a:extLst>
              </p:cNvPr>
              <p:cNvSpPr>
                <a:spLocks noRot="1" noChangeAspect="1" noMove="1" noResize="1" noEditPoints="1" noAdjustHandles="1" noChangeArrowheads="1" noChangeShapeType="1" noTextEdit="1"/>
              </p:cNvSpPr>
              <p:nvPr/>
            </p:nvSpPr>
            <p:spPr>
              <a:xfrm>
                <a:off x="4640710" y="4184385"/>
                <a:ext cx="7128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8E3610F-DCD9-FD79-19C3-EE379D7C9E8E}"/>
                  </a:ext>
                </a:extLst>
              </p:cNvPr>
              <p:cNvSpPr/>
              <p:nvPr/>
            </p:nvSpPr>
            <p:spPr>
              <a:xfrm>
                <a:off x="3284928" y="4180151"/>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4</a:t>
                </a:r>
              </a:p>
            </p:txBody>
          </p:sp>
        </mc:Choice>
        <mc:Fallback xmlns="">
          <p:sp>
            <p:nvSpPr>
              <p:cNvPr id="19" name="Rectangle 18">
                <a:extLst>
                  <a:ext uri="{FF2B5EF4-FFF2-40B4-BE49-F238E27FC236}">
                    <a16:creationId xmlns:a16="http://schemas.microsoft.com/office/drawing/2014/main" id="{78E3610F-DCD9-FD79-19C3-EE379D7C9E8E}"/>
                  </a:ext>
                </a:extLst>
              </p:cNvPr>
              <p:cNvSpPr>
                <a:spLocks noRot="1" noChangeAspect="1" noMove="1" noResize="1" noEditPoints="1" noAdjustHandles="1" noChangeArrowheads="1" noChangeShapeType="1" noTextEdit="1"/>
              </p:cNvSpPr>
              <p:nvPr/>
            </p:nvSpPr>
            <p:spPr>
              <a:xfrm>
                <a:off x="3284928" y="4180151"/>
                <a:ext cx="712800" cy="712800"/>
              </a:xfrm>
              <a:prstGeom prst="rect">
                <a:avLst/>
              </a:prstGeom>
              <a:blipFill>
                <a:blip r:embed="rId4"/>
                <a:stretch>
                  <a:fillRect r="-4167"/>
                </a:stretch>
              </a:blipFill>
              <a:ln w="19050">
                <a:solidFill>
                  <a:schemeClr val="tx2"/>
                </a:solidFill>
              </a:ln>
            </p:spPr>
            <p:txBody>
              <a:bodyPr/>
              <a:lstStyle/>
              <a:p>
                <a:r>
                  <a:rPr lang="en-GB">
                    <a:noFill/>
                  </a:rPr>
                  <a:t> </a:t>
                </a:r>
              </a:p>
            </p:txBody>
          </p:sp>
        </mc:Fallback>
      </mc:AlternateContent>
      <p:sp>
        <p:nvSpPr>
          <p:cNvPr id="23" name="TextBox 7">
            <a:extLst>
              <a:ext uri="{FF2B5EF4-FFF2-40B4-BE49-F238E27FC236}">
                <a16:creationId xmlns:a16="http://schemas.microsoft.com/office/drawing/2014/main" id="{4C18028E-AAB4-BA2A-126B-611480E34A11}"/>
              </a:ext>
            </a:extLst>
          </p:cNvPr>
          <p:cNvSpPr txBox="1"/>
          <p:nvPr/>
        </p:nvSpPr>
        <p:spPr>
          <a:xfrm>
            <a:off x="1845266" y="1931404"/>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24" name="TextBox 8">
            <a:extLst>
              <a:ext uri="{FF2B5EF4-FFF2-40B4-BE49-F238E27FC236}">
                <a16:creationId xmlns:a16="http://schemas.microsoft.com/office/drawing/2014/main" id="{F9895289-66FD-6202-DE47-4CAE27565461}"/>
              </a:ext>
            </a:extLst>
          </p:cNvPr>
          <p:cNvSpPr txBox="1"/>
          <p:nvPr/>
        </p:nvSpPr>
        <p:spPr>
          <a:xfrm>
            <a:off x="4443727" y="1937502"/>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FEC9453-B25A-FE40-A678-34FF2769C622}"/>
                  </a:ext>
                </a:extLst>
              </p:cNvPr>
              <p:cNvSpPr>
                <a:spLocks/>
              </p:cNvSpPr>
              <p:nvPr/>
            </p:nvSpPr>
            <p:spPr>
              <a:xfrm>
                <a:off x="1932579" y="234370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𝑓</m:t>
                      </m:r>
                    </m:oMath>
                  </m:oMathPara>
                </a14:m>
                <a:endParaRPr lang="en-GB" sz="2400" dirty="0">
                  <a:solidFill>
                    <a:srgbClr val="002B61"/>
                  </a:solidFill>
                </a:endParaRPr>
              </a:p>
            </p:txBody>
          </p:sp>
        </mc:Choice>
        <mc:Fallback xmlns="">
          <p:sp>
            <p:nvSpPr>
              <p:cNvPr id="25" name="Rectangle 24">
                <a:extLst>
                  <a:ext uri="{FF2B5EF4-FFF2-40B4-BE49-F238E27FC236}">
                    <a16:creationId xmlns:a16="http://schemas.microsoft.com/office/drawing/2014/main" id="{2FEC9453-B25A-FE40-A678-34FF2769C622}"/>
                  </a:ext>
                </a:extLst>
              </p:cNvPr>
              <p:cNvSpPr>
                <a:spLocks noRot="1" noChangeAspect="1" noMove="1" noResize="1" noEditPoints="1" noAdjustHandles="1" noChangeArrowheads="1" noChangeShapeType="1" noTextEdit="1"/>
              </p:cNvSpPr>
              <p:nvPr/>
            </p:nvSpPr>
            <p:spPr>
              <a:xfrm>
                <a:off x="1932579" y="2343709"/>
                <a:ext cx="7128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23B252D-AA8F-09F7-4EC7-6AC11D2FB3D0}"/>
                  </a:ext>
                </a:extLst>
              </p:cNvPr>
              <p:cNvSpPr>
                <a:spLocks/>
              </p:cNvSpPr>
              <p:nvPr/>
            </p:nvSpPr>
            <p:spPr>
              <a:xfrm>
                <a:off x="4641350" y="234370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6</a:t>
                </a:r>
                <a14:m>
                  <m:oMath xmlns:m="http://schemas.openxmlformats.org/officeDocument/2006/math">
                    <m:r>
                      <a:rPr lang="en-GB" sz="2400" i="1">
                        <a:solidFill>
                          <a:srgbClr val="FF3D6B"/>
                        </a:solidFill>
                        <a:latin typeface="Cambria Math" panose="02040503050406030204" pitchFamily="18" charset="0"/>
                      </a:rPr>
                      <m:t>𝑓</m:t>
                    </m:r>
                  </m:oMath>
                </a14:m>
                <a:endParaRPr lang="en-GB" sz="2400" dirty="0">
                  <a:solidFill>
                    <a:srgbClr val="FF3D6B"/>
                  </a:solidFill>
                </a:endParaRPr>
              </a:p>
            </p:txBody>
          </p:sp>
        </mc:Choice>
        <mc:Fallback xmlns="">
          <p:sp>
            <p:nvSpPr>
              <p:cNvPr id="26" name="Rectangle 25">
                <a:extLst>
                  <a:ext uri="{FF2B5EF4-FFF2-40B4-BE49-F238E27FC236}">
                    <a16:creationId xmlns:a16="http://schemas.microsoft.com/office/drawing/2014/main" id="{423B252D-AA8F-09F7-4EC7-6AC11D2FB3D0}"/>
                  </a:ext>
                </a:extLst>
              </p:cNvPr>
              <p:cNvSpPr>
                <a:spLocks noRot="1" noChangeAspect="1" noMove="1" noResize="1" noEditPoints="1" noAdjustHandles="1" noChangeArrowheads="1" noChangeShapeType="1" noTextEdit="1"/>
              </p:cNvSpPr>
              <p:nvPr/>
            </p:nvSpPr>
            <p:spPr>
              <a:xfrm>
                <a:off x="4641350" y="2343709"/>
                <a:ext cx="7128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E63D00E-7FD9-F067-FCCA-89A2A596A32D}"/>
                  </a:ext>
                </a:extLst>
              </p:cNvPr>
              <p:cNvSpPr/>
              <p:nvPr/>
            </p:nvSpPr>
            <p:spPr>
              <a:xfrm>
                <a:off x="3286645" y="2343709"/>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27" name="Rectangle 26">
                <a:extLst>
                  <a:ext uri="{FF2B5EF4-FFF2-40B4-BE49-F238E27FC236}">
                    <a16:creationId xmlns:a16="http://schemas.microsoft.com/office/drawing/2014/main" id="{0E63D00E-7FD9-F067-FCCA-89A2A596A32D}"/>
                  </a:ext>
                </a:extLst>
              </p:cNvPr>
              <p:cNvSpPr>
                <a:spLocks noRot="1" noChangeAspect="1" noMove="1" noResize="1" noEditPoints="1" noAdjustHandles="1" noChangeArrowheads="1" noChangeShapeType="1" noTextEdit="1"/>
              </p:cNvSpPr>
              <p:nvPr/>
            </p:nvSpPr>
            <p:spPr>
              <a:xfrm>
                <a:off x="3286645" y="2343709"/>
                <a:ext cx="712800" cy="712800"/>
              </a:xfrm>
              <a:prstGeom prst="rect">
                <a:avLst/>
              </a:prstGeom>
              <a:blipFill>
                <a:blip r:embed="rId7"/>
                <a:stretch>
                  <a:fillRect r="-5000"/>
                </a:stretch>
              </a:blipFill>
              <a:ln w="19050">
                <a:solidFill>
                  <a:schemeClr val="tx2"/>
                </a:solidFill>
              </a:ln>
            </p:spPr>
            <p:txBody>
              <a:bodyPr/>
              <a:lstStyle/>
              <a:p>
                <a:r>
                  <a:rPr lang="en-GB">
                    <a:noFill/>
                  </a:rPr>
                  <a:t> </a:t>
                </a:r>
              </a:p>
            </p:txBody>
          </p:sp>
        </mc:Fallback>
      </mc:AlternateContent>
      <p:sp>
        <p:nvSpPr>
          <p:cNvPr id="47" name="TextBox 7">
            <a:extLst>
              <a:ext uri="{FF2B5EF4-FFF2-40B4-BE49-F238E27FC236}">
                <a16:creationId xmlns:a16="http://schemas.microsoft.com/office/drawing/2014/main" id="{B0AB506B-2078-B968-05DD-E200F5FE0855}"/>
              </a:ext>
            </a:extLst>
          </p:cNvPr>
          <p:cNvSpPr txBox="1"/>
          <p:nvPr/>
        </p:nvSpPr>
        <p:spPr>
          <a:xfrm>
            <a:off x="5861967" y="3783031"/>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48" name="TextBox 8">
            <a:extLst>
              <a:ext uri="{FF2B5EF4-FFF2-40B4-BE49-F238E27FC236}">
                <a16:creationId xmlns:a16="http://schemas.microsoft.com/office/drawing/2014/main" id="{DE6E777C-EA09-A3AD-92E1-1B6F0708346D}"/>
              </a:ext>
            </a:extLst>
          </p:cNvPr>
          <p:cNvSpPr txBox="1"/>
          <p:nvPr/>
        </p:nvSpPr>
        <p:spPr>
          <a:xfrm>
            <a:off x="8455585" y="3783031"/>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9B981D5-6418-C39B-FD5B-B1D4BEF4979F}"/>
                  </a:ext>
                </a:extLst>
              </p:cNvPr>
              <p:cNvSpPr>
                <a:spLocks/>
              </p:cNvSpPr>
              <p:nvPr/>
            </p:nvSpPr>
            <p:spPr>
              <a:xfrm>
                <a:off x="5949280" y="4195336"/>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5</a:t>
                </a:r>
                <a14:m>
                  <m:oMath xmlns:m="http://schemas.openxmlformats.org/officeDocument/2006/math">
                    <m:r>
                      <a:rPr lang="en-GB" sz="2400" i="1">
                        <a:solidFill>
                          <a:srgbClr val="002B61"/>
                        </a:solidFill>
                        <a:latin typeface="Cambria Math" panose="02040503050406030204" pitchFamily="18" charset="0"/>
                      </a:rPr>
                      <m:t>𝑘</m:t>
                    </m:r>
                  </m:oMath>
                </a14:m>
                <a:endParaRPr lang="en-GB" sz="2400" dirty="0">
                  <a:solidFill>
                    <a:srgbClr val="002B61"/>
                  </a:solidFill>
                </a:endParaRPr>
              </a:p>
            </p:txBody>
          </p:sp>
        </mc:Choice>
        <mc:Fallback xmlns="">
          <p:sp>
            <p:nvSpPr>
              <p:cNvPr id="49" name="Rectangle 48">
                <a:extLst>
                  <a:ext uri="{FF2B5EF4-FFF2-40B4-BE49-F238E27FC236}">
                    <a16:creationId xmlns:a16="http://schemas.microsoft.com/office/drawing/2014/main" id="{69B981D5-6418-C39B-FD5B-B1D4BEF4979F}"/>
                  </a:ext>
                </a:extLst>
              </p:cNvPr>
              <p:cNvSpPr>
                <a:spLocks noRot="1" noChangeAspect="1" noMove="1" noResize="1" noEditPoints="1" noAdjustHandles="1" noChangeArrowheads="1" noChangeShapeType="1" noTextEdit="1"/>
              </p:cNvSpPr>
              <p:nvPr/>
            </p:nvSpPr>
            <p:spPr>
              <a:xfrm>
                <a:off x="5949280" y="4195336"/>
                <a:ext cx="7128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E34FF974-3776-27B3-1FEB-3083BAE0DB4C}"/>
                  </a:ext>
                </a:extLst>
              </p:cNvPr>
              <p:cNvSpPr>
                <a:spLocks/>
              </p:cNvSpPr>
              <p:nvPr/>
            </p:nvSpPr>
            <p:spPr>
              <a:xfrm>
                <a:off x="8653208" y="4195336"/>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30</a:t>
                </a:r>
                <a14:m>
                  <m:oMath xmlns:m="http://schemas.openxmlformats.org/officeDocument/2006/math">
                    <m:r>
                      <a:rPr lang="en-GB" sz="2400" i="1">
                        <a:solidFill>
                          <a:srgbClr val="FF3D6B"/>
                        </a:solidFill>
                        <a:latin typeface="Cambria Math" panose="02040503050406030204" pitchFamily="18" charset="0"/>
                      </a:rPr>
                      <m:t>𝑘</m:t>
                    </m:r>
                  </m:oMath>
                </a14:m>
                <a:endParaRPr lang="en-GB" sz="2400" dirty="0">
                  <a:solidFill>
                    <a:srgbClr val="FF3D6B"/>
                  </a:solidFill>
                </a:endParaRPr>
              </a:p>
            </p:txBody>
          </p:sp>
        </mc:Choice>
        <mc:Fallback xmlns="">
          <p:sp>
            <p:nvSpPr>
              <p:cNvPr id="50" name="Rectangle 49">
                <a:extLst>
                  <a:ext uri="{FF2B5EF4-FFF2-40B4-BE49-F238E27FC236}">
                    <a16:creationId xmlns:a16="http://schemas.microsoft.com/office/drawing/2014/main" id="{E34FF974-3776-27B3-1FEB-3083BAE0DB4C}"/>
                  </a:ext>
                </a:extLst>
              </p:cNvPr>
              <p:cNvSpPr>
                <a:spLocks noRot="1" noChangeAspect="1" noMove="1" noResize="1" noEditPoints="1" noAdjustHandles="1" noChangeArrowheads="1" noChangeShapeType="1" noTextEdit="1"/>
              </p:cNvSpPr>
              <p:nvPr/>
            </p:nvSpPr>
            <p:spPr>
              <a:xfrm>
                <a:off x="8653208" y="4195336"/>
                <a:ext cx="712800" cy="712800"/>
              </a:xfrm>
              <a:prstGeom prst="rect">
                <a:avLst/>
              </a:prstGeom>
              <a:blipFill>
                <a:blip r:embed="rId9"/>
                <a:stretch>
                  <a:fillRect l="-8333"/>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E3693A04-9EC1-F1D7-209B-F15C370498D5}"/>
                  </a:ext>
                </a:extLst>
              </p:cNvPr>
              <p:cNvSpPr/>
              <p:nvPr/>
            </p:nvSpPr>
            <p:spPr>
              <a:xfrm>
                <a:off x="7301418" y="4183211"/>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70" name="Rectangle 69">
                <a:extLst>
                  <a:ext uri="{FF2B5EF4-FFF2-40B4-BE49-F238E27FC236}">
                    <a16:creationId xmlns:a16="http://schemas.microsoft.com/office/drawing/2014/main" id="{E3693A04-9EC1-F1D7-209B-F15C370498D5}"/>
                  </a:ext>
                </a:extLst>
              </p:cNvPr>
              <p:cNvSpPr>
                <a:spLocks noRot="1" noChangeAspect="1" noMove="1" noResize="1" noEditPoints="1" noAdjustHandles="1" noChangeArrowheads="1" noChangeShapeType="1" noTextEdit="1"/>
              </p:cNvSpPr>
              <p:nvPr/>
            </p:nvSpPr>
            <p:spPr>
              <a:xfrm>
                <a:off x="7301418" y="4183211"/>
                <a:ext cx="712800" cy="712800"/>
              </a:xfrm>
              <a:prstGeom prst="rect">
                <a:avLst/>
              </a:prstGeom>
              <a:blipFill>
                <a:blip r:embed="rId10"/>
                <a:stretch>
                  <a:fillRect r="-4167"/>
                </a:stretch>
              </a:blipFill>
              <a:ln w="19050">
                <a:solidFill>
                  <a:schemeClr val="tx2"/>
                </a:solidFill>
              </a:ln>
            </p:spPr>
            <p:txBody>
              <a:bodyPr/>
              <a:lstStyle/>
              <a:p>
                <a:r>
                  <a:rPr lang="en-GB">
                    <a:noFill/>
                  </a:rPr>
                  <a:t> </a:t>
                </a:r>
              </a:p>
            </p:txBody>
          </p:sp>
        </mc:Fallback>
      </mc:AlternateContent>
      <p:sp>
        <p:nvSpPr>
          <p:cNvPr id="74" name="TextBox 7">
            <a:extLst>
              <a:ext uri="{FF2B5EF4-FFF2-40B4-BE49-F238E27FC236}">
                <a16:creationId xmlns:a16="http://schemas.microsoft.com/office/drawing/2014/main" id="{0538EFB1-C5A8-D422-5777-8FD6DAB20111}"/>
              </a:ext>
            </a:extLst>
          </p:cNvPr>
          <p:cNvSpPr txBox="1"/>
          <p:nvPr/>
        </p:nvSpPr>
        <p:spPr>
          <a:xfrm>
            <a:off x="5862607" y="1926907"/>
            <a:ext cx="8889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75" name="TextBox 8">
            <a:extLst>
              <a:ext uri="{FF2B5EF4-FFF2-40B4-BE49-F238E27FC236}">
                <a16:creationId xmlns:a16="http://schemas.microsoft.com/office/drawing/2014/main" id="{4216D94F-042A-CC2B-AB99-9C1BF5820586}"/>
              </a:ext>
            </a:extLst>
          </p:cNvPr>
          <p:cNvSpPr txBox="1"/>
          <p:nvPr/>
        </p:nvSpPr>
        <p:spPr>
          <a:xfrm>
            <a:off x="8441438" y="1937384"/>
            <a:ext cx="110804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21BB48F-88B3-B77C-D205-D5ED19982E83}"/>
                  </a:ext>
                </a:extLst>
              </p:cNvPr>
              <p:cNvSpPr>
                <a:spLocks/>
              </p:cNvSpPr>
              <p:nvPr/>
            </p:nvSpPr>
            <p:spPr>
              <a:xfrm>
                <a:off x="5949920" y="2339212"/>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a14:m>
                  <m:oMathPara xmlns:m="http://schemas.openxmlformats.org/officeDocument/2006/math">
                    <m:oMathParaPr>
                      <m:jc m:val="centerGroup"/>
                    </m:oMathParaPr>
                    <m:oMath xmlns:m="http://schemas.openxmlformats.org/officeDocument/2006/math">
                      <m:r>
                        <a:rPr lang="en-GB" sz="2400" i="1">
                          <a:solidFill>
                            <a:srgbClr val="002B61"/>
                          </a:solidFill>
                          <a:latin typeface="Cambria Math" panose="02040503050406030204" pitchFamily="18" charset="0"/>
                        </a:rPr>
                        <m:t>𝑗</m:t>
                      </m:r>
                    </m:oMath>
                  </m:oMathPara>
                </a14:m>
                <a:endParaRPr lang="en-GB" sz="2400" dirty="0">
                  <a:solidFill>
                    <a:srgbClr val="002B61"/>
                  </a:solidFill>
                </a:endParaRPr>
              </a:p>
            </p:txBody>
          </p:sp>
        </mc:Choice>
        <mc:Fallback xmlns="">
          <p:sp>
            <p:nvSpPr>
              <p:cNvPr id="76" name="Rectangle 75">
                <a:extLst>
                  <a:ext uri="{FF2B5EF4-FFF2-40B4-BE49-F238E27FC236}">
                    <a16:creationId xmlns:a16="http://schemas.microsoft.com/office/drawing/2014/main" id="{B21BB48F-88B3-B77C-D205-D5ED19982E83}"/>
                  </a:ext>
                </a:extLst>
              </p:cNvPr>
              <p:cNvSpPr>
                <a:spLocks noRot="1" noChangeAspect="1" noMove="1" noResize="1" noEditPoints="1" noAdjustHandles="1" noChangeArrowheads="1" noChangeShapeType="1" noTextEdit="1"/>
              </p:cNvSpPr>
              <p:nvPr/>
            </p:nvSpPr>
            <p:spPr>
              <a:xfrm>
                <a:off x="5949920" y="2339212"/>
                <a:ext cx="7128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76CBA1D-8D8F-A932-DDF5-28104E5CF2D6}"/>
                  </a:ext>
                </a:extLst>
              </p:cNvPr>
              <p:cNvSpPr>
                <a:spLocks/>
              </p:cNvSpPr>
              <p:nvPr/>
            </p:nvSpPr>
            <p:spPr>
              <a:xfrm>
                <a:off x="8653208" y="2349689"/>
                <a:ext cx="7128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3</a:t>
                </a:r>
                <a14:m>
                  <m:oMath xmlns:m="http://schemas.openxmlformats.org/officeDocument/2006/math">
                    <m:r>
                      <a:rPr lang="en-GB" sz="2400" i="1">
                        <a:solidFill>
                          <a:srgbClr val="FF3D6B"/>
                        </a:solidFill>
                        <a:latin typeface="Cambria Math" panose="02040503050406030204" pitchFamily="18" charset="0"/>
                      </a:rPr>
                      <m:t>𝑗</m:t>
                    </m:r>
                  </m:oMath>
                </a14:m>
                <a:endParaRPr lang="en-GB" sz="2400" dirty="0">
                  <a:solidFill>
                    <a:srgbClr val="FF3D6B"/>
                  </a:solidFill>
                </a:endParaRPr>
              </a:p>
            </p:txBody>
          </p:sp>
        </mc:Choice>
        <mc:Fallback xmlns="">
          <p:sp>
            <p:nvSpPr>
              <p:cNvPr id="77" name="Rectangle 76">
                <a:extLst>
                  <a:ext uri="{FF2B5EF4-FFF2-40B4-BE49-F238E27FC236}">
                    <a16:creationId xmlns:a16="http://schemas.microsoft.com/office/drawing/2014/main" id="{576CBA1D-8D8F-A932-DDF5-28104E5CF2D6}"/>
                  </a:ext>
                </a:extLst>
              </p:cNvPr>
              <p:cNvSpPr>
                <a:spLocks noRot="1" noChangeAspect="1" noMove="1" noResize="1" noEditPoints="1" noAdjustHandles="1" noChangeArrowheads="1" noChangeShapeType="1" noTextEdit="1"/>
              </p:cNvSpPr>
              <p:nvPr/>
            </p:nvSpPr>
            <p:spPr>
              <a:xfrm>
                <a:off x="8653208" y="2349689"/>
                <a:ext cx="712800" cy="712800"/>
              </a:xfrm>
              <a:prstGeom prst="rect">
                <a:avLst/>
              </a:prstGeom>
              <a:blipFill>
                <a:blip r:embed="rId1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EA6FB50B-2034-467E-4C07-75C0ED44643D}"/>
                  </a:ext>
                </a:extLst>
              </p:cNvPr>
              <p:cNvSpPr/>
              <p:nvPr/>
            </p:nvSpPr>
            <p:spPr>
              <a:xfrm>
                <a:off x="7305055" y="2341416"/>
                <a:ext cx="7128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i="1">
                        <a:solidFill>
                          <a:schemeClr val="tx1"/>
                        </a:solidFill>
                        <a:latin typeface="Cambria Math" panose="02040503050406030204" pitchFamily="18" charset="0"/>
                      </a:rPr>
                      <m:t>×</m:t>
                    </m:r>
                  </m:oMath>
                </a14:m>
                <a:r>
                  <a:rPr lang="en-GB" sz="2400" dirty="0">
                    <a:solidFill>
                      <a:schemeClr val="tx1"/>
                    </a:solidFill>
                  </a:rPr>
                  <a:t> 3</a:t>
                </a:r>
              </a:p>
            </p:txBody>
          </p:sp>
        </mc:Choice>
        <mc:Fallback xmlns="">
          <p:sp>
            <p:nvSpPr>
              <p:cNvPr id="78" name="Rectangle 77">
                <a:extLst>
                  <a:ext uri="{FF2B5EF4-FFF2-40B4-BE49-F238E27FC236}">
                    <a16:creationId xmlns:a16="http://schemas.microsoft.com/office/drawing/2014/main" id="{EA6FB50B-2034-467E-4C07-75C0ED44643D}"/>
                  </a:ext>
                </a:extLst>
              </p:cNvPr>
              <p:cNvSpPr>
                <a:spLocks noRot="1" noChangeAspect="1" noMove="1" noResize="1" noEditPoints="1" noAdjustHandles="1" noChangeArrowheads="1" noChangeShapeType="1" noTextEdit="1"/>
              </p:cNvSpPr>
              <p:nvPr/>
            </p:nvSpPr>
            <p:spPr>
              <a:xfrm>
                <a:off x="7305055" y="2341416"/>
                <a:ext cx="712800" cy="712800"/>
              </a:xfrm>
              <a:prstGeom prst="rect">
                <a:avLst/>
              </a:prstGeom>
              <a:blipFill>
                <a:blip r:embed="rId13"/>
                <a:stretch>
                  <a:fillRect r="-5000"/>
                </a:stretch>
              </a:blipFill>
              <a:ln w="19050">
                <a:solidFill>
                  <a:schemeClr val="tx2"/>
                </a:solidFill>
              </a:ln>
            </p:spPr>
            <p:txBody>
              <a:bodyPr/>
              <a:lstStyle/>
              <a:p>
                <a:r>
                  <a:rPr lang="en-GB">
                    <a:noFill/>
                  </a:rPr>
                  <a:t> </a:t>
                </a:r>
              </a:p>
            </p:txBody>
          </p:sp>
        </mc:Fallback>
      </mc:AlternateContent>
      <p:sp>
        <p:nvSpPr>
          <p:cNvPr id="80" name="Oval 79">
            <a:extLst>
              <a:ext uri="{FF2B5EF4-FFF2-40B4-BE49-F238E27FC236}">
                <a16:creationId xmlns:a16="http://schemas.microsoft.com/office/drawing/2014/main" id="{0062ADDB-9FF3-9F5E-B0DE-442E9CF38D10}"/>
              </a:ext>
            </a:extLst>
          </p:cNvPr>
          <p:cNvSpPr/>
          <p:nvPr/>
        </p:nvSpPr>
        <p:spPr>
          <a:xfrm>
            <a:off x="4700894" y="4323728"/>
            <a:ext cx="525102" cy="525102"/>
          </a:xfrm>
          <a:prstGeom prst="ellips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BDC37A6-6EB1-7FBC-A475-4E5BE335E857}"/>
              </a:ext>
            </a:extLst>
          </p:cNvPr>
          <p:cNvSpPr/>
          <p:nvPr/>
        </p:nvSpPr>
        <p:spPr>
          <a:xfrm>
            <a:off x="4752598" y="2438214"/>
            <a:ext cx="525102" cy="525102"/>
          </a:xfrm>
          <a:prstGeom prst="ellips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C7393E82-3CEF-5ADA-CF0C-27C95B0F462A}"/>
              </a:ext>
            </a:extLst>
          </p:cNvPr>
          <p:cNvSpPr/>
          <p:nvPr/>
        </p:nvSpPr>
        <p:spPr>
          <a:xfrm>
            <a:off x="8729953" y="2466760"/>
            <a:ext cx="525102" cy="525102"/>
          </a:xfrm>
          <a:prstGeom prst="ellips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5BBBC8B7-ACF7-5837-9654-9F503C3ED6DC}"/>
              </a:ext>
            </a:extLst>
          </p:cNvPr>
          <p:cNvSpPr/>
          <p:nvPr/>
        </p:nvSpPr>
        <p:spPr>
          <a:xfrm>
            <a:off x="8747056" y="4263935"/>
            <a:ext cx="525102" cy="525102"/>
          </a:xfrm>
          <a:prstGeom prst="ellipse">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hought Bubble: Cloud 2">
                <a:extLst>
                  <a:ext uri="{FF2B5EF4-FFF2-40B4-BE49-F238E27FC236}">
                    <a16:creationId xmlns:a16="http://schemas.microsoft.com/office/drawing/2014/main" id="{ED237200-8585-6F76-DDB6-8B910A60727E}"/>
                  </a:ext>
                </a:extLst>
              </p:cNvPr>
              <p:cNvSpPr/>
              <p:nvPr/>
            </p:nvSpPr>
            <p:spPr>
              <a:xfrm>
                <a:off x="2118069" y="4128588"/>
                <a:ext cx="3484260" cy="1789633"/>
              </a:xfrm>
              <a:prstGeom prst="cloudCallout">
                <a:avLst>
                  <a:gd name="adj1" fmla="val -5810"/>
                  <a:gd name="adj2" fmla="val -100523"/>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else can we write </a:t>
                </a:r>
                <a14:m>
                  <m:oMath xmlns:m="http://schemas.openxmlformats.org/officeDocument/2006/math">
                    <m:r>
                      <a:rPr lang="en-GB" sz="2400" i="1">
                        <a:solidFill>
                          <a:schemeClr val="tx1"/>
                        </a:solidFill>
                        <a:latin typeface="Cambria Math" panose="02040503050406030204" pitchFamily="18" charset="0"/>
                      </a:rPr>
                      <m:t>𝑓</m:t>
                    </m:r>
                    <m:r>
                      <a:rPr lang="en-GB" sz="2400" i="1">
                        <a:solidFill>
                          <a:schemeClr val="tx1"/>
                        </a:solidFill>
                        <a:latin typeface="Cambria Math" panose="02040503050406030204" pitchFamily="18" charset="0"/>
                      </a:rPr>
                      <m:t>×</m:t>
                    </m:r>
                  </m:oMath>
                </a14:m>
                <a:r>
                  <a:rPr lang="en-GB" sz="2400" dirty="0">
                    <a:solidFill>
                      <a:schemeClr val="tx1"/>
                    </a:solidFill>
                  </a:rPr>
                  <a:t> 6?</a:t>
                </a:r>
              </a:p>
            </p:txBody>
          </p:sp>
        </mc:Choice>
        <mc:Fallback xmlns="">
          <p:sp>
            <p:nvSpPr>
              <p:cNvPr id="3" name="Thought Bubble: Cloud 2">
                <a:extLst>
                  <a:ext uri="{FF2B5EF4-FFF2-40B4-BE49-F238E27FC236}">
                    <a16:creationId xmlns:a16="http://schemas.microsoft.com/office/drawing/2014/main" id="{ED237200-8585-6F76-DDB6-8B910A60727E}"/>
                  </a:ext>
                </a:extLst>
              </p:cNvPr>
              <p:cNvSpPr>
                <a:spLocks noRot="1" noChangeAspect="1" noMove="1" noResize="1" noEditPoints="1" noAdjustHandles="1" noChangeArrowheads="1" noChangeShapeType="1" noTextEdit="1"/>
              </p:cNvSpPr>
              <p:nvPr/>
            </p:nvSpPr>
            <p:spPr>
              <a:xfrm>
                <a:off x="2118069" y="4128588"/>
                <a:ext cx="3484260" cy="1789633"/>
              </a:xfrm>
              <a:prstGeom prst="cloudCallout">
                <a:avLst>
                  <a:gd name="adj1" fmla="val -5810"/>
                  <a:gd name="adj2" fmla="val -100523"/>
                </a:avLst>
              </a:prstGeom>
              <a:blipFill>
                <a:blip r:embed="rId14"/>
                <a:stretch>
                  <a:fillRect/>
                </a:stretch>
              </a:blipFill>
              <a:ln w="19050">
                <a:solidFill>
                  <a:schemeClr val="tx1"/>
                </a:solidFill>
              </a:ln>
            </p:spPr>
            <p:txBody>
              <a:bodyPr/>
              <a:lstStyle/>
              <a:p>
                <a:r>
                  <a:rPr lang="en-GB">
                    <a:noFill/>
                  </a:rPr>
                  <a:t> </a:t>
                </a:r>
              </a:p>
            </p:txBody>
          </p:sp>
        </mc:Fallback>
      </mc:AlternateContent>
      <p:sp>
        <p:nvSpPr>
          <p:cNvPr id="4" name="Text Placeholder 3"/>
          <p:cNvSpPr>
            <a:spLocks noGrp="1"/>
          </p:cNvSpPr>
          <p:nvPr>
            <p:ph type="body" sz="quarter" idx="10"/>
          </p:nvPr>
        </p:nvSpPr>
        <p:spPr/>
        <p:txBody>
          <a:bodyPr/>
          <a:lstStyle/>
          <a:p>
            <a:endParaRPr lang="en-GB"/>
          </a:p>
        </p:txBody>
      </p:sp>
      <p:sp>
        <p:nvSpPr>
          <p:cNvPr id="5" name="Content Placeholder 4"/>
          <p:cNvSpPr>
            <a:spLocks noGrp="1"/>
          </p:cNvSpPr>
          <p:nvPr>
            <p:ph sz="quarter" idx="11"/>
          </p:nvPr>
        </p:nvSpPr>
        <p:spPr/>
        <p:txBody>
          <a:bodyPr/>
          <a:lstStyle/>
          <a:p>
            <a:endParaRPr lang="en-GB"/>
          </a:p>
        </p:txBody>
      </p:sp>
    </p:spTree>
    <p:extLst>
      <p:ext uri="{BB962C8B-B14F-4D97-AF65-F5344CB8AC3E}">
        <p14:creationId xmlns:p14="http://schemas.microsoft.com/office/powerpoint/2010/main" val="731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81"/>
                                        </p:tgtEl>
                                      </p:cBhvr>
                                    </p:animEffect>
                                    <p:set>
                                      <p:cBhvr>
                                        <p:cTn id="16" dur="1" fill="hold">
                                          <p:stCondLst>
                                            <p:cond delay="499"/>
                                          </p:stCondLst>
                                        </p:cTn>
                                        <p:tgtEl>
                                          <p:spTgt spid="8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fade">
                                      <p:cBhvr>
                                        <p:cTn id="88" dur="500"/>
                                        <p:tgtEl>
                                          <p:spTgt spid="7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83"/>
                                        </p:tgtEl>
                                      </p:cBhvr>
                                    </p:animEffect>
                                    <p:set>
                                      <p:cBhvr>
                                        <p:cTn id="96" dur="1" fill="hold">
                                          <p:stCondLst>
                                            <p:cond delay="499"/>
                                          </p:stCondLst>
                                        </p:cTn>
                                        <p:tgtEl>
                                          <p:spTgt spid="8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84"/>
                                        </p:tgtEl>
                                      </p:cBhvr>
                                    </p:animEffect>
                                    <p:set>
                                      <p:cBhvr>
                                        <p:cTn id="101"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 grpId="0"/>
      <p:bldP spid="16" grpId="0"/>
      <p:bldP spid="17" grpId="0" animBg="1"/>
      <p:bldP spid="18" grpId="0" animBg="1"/>
      <p:bldP spid="19" grpId="0" animBg="1"/>
      <p:bldP spid="47" grpId="0"/>
      <p:bldP spid="48" grpId="0"/>
      <p:bldP spid="49" grpId="0" animBg="1"/>
      <p:bldP spid="50" grpId="0" animBg="1"/>
      <p:bldP spid="70" grpId="0" animBg="1"/>
      <p:bldP spid="74" grpId="0"/>
      <p:bldP spid="75" grpId="0"/>
      <p:bldP spid="76" grpId="0" animBg="1"/>
      <p:bldP spid="77" grpId="0" animBg="1"/>
      <p:bldP spid="78" grpId="0" animBg="1"/>
      <p:bldP spid="80" grpId="0" animBg="1"/>
      <p:bldP spid="81" grpId="0" animBg="1"/>
      <p:bldP spid="83" grpId="0" animBg="1"/>
      <p:bldP spid="84" grpId="0" animBg="1"/>
      <p:bldP spid="3" grpId="0" animBg="1"/>
      <p:bldP spid="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4|7.6|14.5|2.3"/>
</p:tagLst>
</file>

<file path=ppt/tags/tag2.xml><?xml version="1.0" encoding="utf-8"?>
<p:tagLst xmlns:a="http://schemas.openxmlformats.org/drawingml/2006/main" xmlns:r="http://schemas.openxmlformats.org/officeDocument/2006/relationships" xmlns:p="http://schemas.openxmlformats.org/presentationml/2006/main">
  <p:tag name="TIMING" val="|4.5|2|5.2|2.4|3.1|10.5"/>
</p:tagLst>
</file>

<file path=ppt/theme/theme1.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Template>
  <TotalTime>401</TotalTime>
  <Words>1016</Words>
  <Application>Microsoft Office PowerPoint</Application>
  <PresentationFormat>Widescreen</PresentationFormat>
  <Paragraphs>420</Paragraphs>
  <Slides>29</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Aptos</vt:lpstr>
      <vt:lpstr>Arial</vt:lpstr>
      <vt:lpstr>Arial Rounded MT Bold</vt:lpstr>
      <vt:lpstr>Calibri</vt:lpstr>
      <vt:lpstr>Cambria Math</vt:lpstr>
      <vt:lpstr>Comic Sans MS</vt:lpstr>
      <vt:lpstr>Courier New</vt:lpstr>
      <vt:lpstr>Lato</vt:lpstr>
      <vt:lpstr>ALT</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G Grimshaw - MAT Staff</dc:creator>
  <cp:lastModifiedBy>Miss N Tran - NES Staff</cp:lastModifiedBy>
  <cp:revision>28</cp:revision>
  <dcterms:created xsi:type="dcterms:W3CDTF">2023-09-08T08:49:03Z</dcterms:created>
  <dcterms:modified xsi:type="dcterms:W3CDTF">2025-06-27T09:31:47Z</dcterms:modified>
</cp:coreProperties>
</file>