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</p:sldMasterIdLst>
  <p:notesMasterIdLst>
    <p:notesMasterId r:id="rId28"/>
  </p:notesMasterIdLst>
  <p:sldIdLst>
    <p:sldId id="264" r:id="rId8"/>
    <p:sldId id="269" r:id="rId9"/>
    <p:sldId id="288" r:id="rId10"/>
    <p:sldId id="260" r:id="rId11"/>
    <p:sldId id="1048" r:id="rId12"/>
    <p:sldId id="1054" r:id="rId13"/>
    <p:sldId id="1055" r:id="rId14"/>
    <p:sldId id="1056" r:id="rId15"/>
    <p:sldId id="1057" r:id="rId16"/>
    <p:sldId id="1058" r:id="rId17"/>
    <p:sldId id="1044" r:id="rId18"/>
    <p:sldId id="578" r:id="rId19"/>
    <p:sldId id="1041" r:id="rId20"/>
    <p:sldId id="1042" r:id="rId21"/>
    <p:sldId id="1059" r:id="rId22"/>
    <p:sldId id="1060" r:id="rId23"/>
    <p:sldId id="1004" r:id="rId24"/>
    <p:sldId id="1051" r:id="rId25"/>
    <p:sldId id="1053" r:id="rId26"/>
    <p:sldId id="105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A989B0C6-FEE7-46F6-A651-D7ED39E502F9}">
          <p14:sldIdLst>
            <p14:sldId id="1048"/>
            <p14:sldId id="1054"/>
            <p14:sldId id="1055"/>
            <p14:sldId id="1056"/>
            <p14:sldId id="1057"/>
            <p14:sldId id="1058"/>
          </p14:sldIdLst>
        </p14:section>
        <p14:section name="Practice" id="{11B154A7-30D0-427A-9B32-67199BEB6FF4}">
          <p14:sldIdLst>
            <p14:sldId id="1044"/>
            <p14:sldId id="578"/>
            <p14:sldId id="1041"/>
            <p14:sldId id="1042"/>
            <p14:sldId id="1059"/>
            <p14:sldId id="1060"/>
          </p14:sldIdLst>
        </p14:section>
        <p14:section name="Secure" id="{3C25313C-2642-42FF-8276-F00EC6DF9D8C}">
          <p14:sldIdLst>
            <p14:sldId id="1004"/>
            <p14:sldId id="1051"/>
            <p14:sldId id="1053"/>
            <p14:sldId id="10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xmathscurriculum.com/overview/year/year11higher/strand/springgeometricproof/substrand/0ocagkq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9c645bd3238e4f55bb192403dfbecac2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and show using grid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3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 from here: </a:t>
            </a:r>
            <a:r>
              <a:rPr lang="en-GB" dirty="0" err="1">
                <a:hlinkClick r:id="rId3"/>
              </a:rPr>
              <a:t>Sparx</a:t>
            </a:r>
            <a:r>
              <a:rPr lang="en-GB" dirty="0">
                <a:hlinkClick r:id="rId3"/>
              </a:rPr>
              <a:t> Maths Curriculum - View the Curriculum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73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03068-06E5-181D-399E-5F9E81AE7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DC47D-28B3-74DC-1B24-87B02478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B1590-1786-5AAB-BF41-F23344170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5DA81-8F57-431C-C6DE-69DE9A456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CAA31-E1A8-6342-9502-407355186D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1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7ac124_9c645bd3238e4f55bb192403dfbecac2.pdf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73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9/8/2025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9/8/2025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7.png"/><Relationship Id="rId4" Type="http://schemas.openxmlformats.org/officeDocument/2006/relationships/image" Target="../media/image54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BBEE1-1133-46CD-9377-6111D83D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E8225-4D70-8EB4-796F-6A3368DA65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04800"/>
            <a:ext cx="10945813" cy="233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Which vectors are parallel? </a:t>
            </a:r>
          </a:p>
          <a:p>
            <a:pPr marL="0" indent="0">
              <a:buNone/>
            </a:pPr>
            <a:r>
              <a:rPr lang="en-GB" sz="4000" dirty="0"/>
              <a:t>How do you know?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EC79A9-0F93-5505-2480-3DF1ACF584B5}"/>
                  </a:ext>
                </a:extLst>
              </p:cNvPr>
              <p:cNvSpPr txBox="1"/>
              <p:nvPr/>
            </p:nvSpPr>
            <p:spPr>
              <a:xfrm>
                <a:off x="390370" y="1921790"/>
                <a:ext cx="79605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EC79A9-0F93-5505-2480-3DF1ACF58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0" y="1921790"/>
                <a:ext cx="796052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3A77E9-D34C-8C28-B260-DF23700DE0BC}"/>
                  </a:ext>
                </a:extLst>
              </p:cNvPr>
              <p:cNvSpPr txBox="1"/>
              <p:nvPr/>
            </p:nvSpPr>
            <p:spPr>
              <a:xfrm>
                <a:off x="9393349" y="1921790"/>
                <a:ext cx="17854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3A77E9-D34C-8C28-B260-DF23700DE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49" y="1921790"/>
                <a:ext cx="178542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C3C2A-A04E-2BF4-A221-12AD708F3B76}"/>
                  </a:ext>
                </a:extLst>
              </p:cNvPr>
              <p:cNvSpPr txBox="1"/>
              <p:nvPr/>
            </p:nvSpPr>
            <p:spPr>
              <a:xfrm>
                <a:off x="9393348" y="4955596"/>
                <a:ext cx="178542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BC3C2A-A04E-2BF4-A221-12AD708F3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48" y="4955596"/>
                <a:ext cx="178542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E75EA-8ADC-AA3E-A4FD-0A9FB477A972}"/>
                  </a:ext>
                </a:extLst>
              </p:cNvPr>
              <p:cNvSpPr txBox="1"/>
              <p:nvPr/>
            </p:nvSpPr>
            <p:spPr>
              <a:xfrm>
                <a:off x="4740320" y="4955596"/>
                <a:ext cx="11086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E75EA-8ADC-AA3E-A4FD-0A9FB477A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20" y="4955596"/>
                <a:ext cx="110863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0BE7C6-FFBC-01D9-093E-040F2C1CE3A5}"/>
                  </a:ext>
                </a:extLst>
              </p:cNvPr>
              <p:cNvSpPr txBox="1"/>
              <p:nvPr/>
            </p:nvSpPr>
            <p:spPr>
              <a:xfrm>
                <a:off x="272048" y="4658110"/>
                <a:ext cx="1879489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0BE7C6-FFBC-01D9-093E-040F2C1CE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8" y="4658110"/>
                <a:ext cx="1879489" cy="12720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F5ADE-2E8E-E982-300C-F70D61ED37A6}"/>
                  </a:ext>
                </a:extLst>
              </p:cNvPr>
              <p:cNvSpPr txBox="1"/>
              <p:nvPr/>
            </p:nvSpPr>
            <p:spPr>
              <a:xfrm>
                <a:off x="4740320" y="1921790"/>
                <a:ext cx="79605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7</m:t>
                      </m:r>
                      <m:r>
                        <a:rPr kumimoji="0" lang="en-GB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F5ADE-2E8E-E982-300C-F70D61ED3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20" y="1921790"/>
                <a:ext cx="796052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53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444AF-EB3B-ABC3-1CCD-8DE0C0AC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C128B5-F536-E5E0-65B7-A56FC1B24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9AA5D-924B-44EA-B602-BA04A489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7704844" cy="4633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92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783F0-B887-C7DA-F0CA-71D4C7FE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2E2DADB-DBFB-B8E8-A3ED-5AAB1C701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EDDAEC-A6CA-A7F9-59F2-F9E1CAFD7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3462" cy="449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330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B0D99F-869E-2136-2B6D-CD3C7412E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271ABF-E314-1BBA-9A27-2E73025B5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398713" cy="491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97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A3BC8-B5ED-6430-4F74-DA517D63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49FE4-3991-B21A-F041-779154F7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6BC36-6361-09B5-ED6B-6419A09C8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22210" cy="505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92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55C4-A5CA-D640-8EA2-24558E99B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7C37C-2EEE-3D5D-4DC4-1E561DB3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8F3472-1233-AC97-E0AE-2ECD41602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81936" cy="516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42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02E80-142A-0998-37C7-9925E8AB1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593359" cy="455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1A5BE-E618-A7D9-2330-4B0BE77B6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8440" y="125742"/>
            <a:ext cx="684075" cy="9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4A08B21-5EDD-C116-EF17-626916FAF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438" y="0"/>
            <a:ext cx="9100935" cy="617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85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5B3D13-F8CC-F35C-8236-072E94E5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393" y="110283"/>
            <a:ext cx="9079464" cy="61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6FAFB-B280-080E-79AA-B0EFEC037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9B6CA6-557F-1FF6-A7B3-65F83F4154BE}"/>
              </a:ext>
            </a:extLst>
          </p:cNvPr>
          <p:cNvSpPr txBox="1">
            <a:spLocks/>
          </p:cNvSpPr>
          <p:nvPr/>
        </p:nvSpPr>
        <p:spPr>
          <a:xfrm>
            <a:off x="5362413" y="80574"/>
            <a:ext cx="5718875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5" marR="0" lvl="0" indent="-228595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1 </a:t>
            </a:r>
            <a:endParaRPr kumimoji="0" lang="en-GB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288B2-98DC-F962-3F6F-AFCE06EDB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74"/>
            <a:ext cx="5621580" cy="570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14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5A52B47-10F2-2029-89A4-2423205A3E89}"/>
              </a:ext>
            </a:extLst>
          </p:cNvPr>
          <p:cNvSpPr txBox="1">
            <a:spLocks/>
          </p:cNvSpPr>
          <p:nvPr/>
        </p:nvSpPr>
        <p:spPr>
          <a:xfrm>
            <a:off x="236949" y="80574"/>
            <a:ext cx="10844340" cy="967652"/>
          </a:xfrm>
          <a:prstGeom prst="rect">
            <a:avLst/>
          </a:prstGeom>
          <a:solidFill>
            <a:srgbClr val="FF99CC"/>
          </a:solidFill>
        </p:spPr>
        <p:txBody>
          <a:bodyPr>
            <a:normAutofit lnSpcReduction="10000"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Century Gothic" panose="020B0502020202020204" pitchFamily="34" charset="0"/>
              </a:rPr>
              <a:t>EXAM QUESTION 2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76E58-58B9-2DD1-CE09-7DC1D9E5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9" y="1211799"/>
            <a:ext cx="5107729" cy="48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7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735809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Further Vector Paths </a:t>
            </a:r>
            <a:endParaRPr lang="en-GB" sz="4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ED35E-10F9-A21D-FE7F-46EE231AF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582B718-B4D5-55C0-7F1F-80D208E96C25}"/>
              </a:ext>
            </a:extLst>
          </p:cNvPr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 lvl="0" indent="0" algn="l" defTabSz="914400" rtl="0" eaLnBrk="1" fontAlgn="auto" latinLnBrk="0" hangingPunct="1">
              <a:lnSpc>
                <a:spcPct val="95900"/>
              </a:lnSpc>
              <a:spcBef>
                <a:spcPts val="1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	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Key vocabulary: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8F6BB-F4AF-DD4D-6CA7-7CFFA58DD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>
            <a:extLst>
              <a:ext uri="{FF2B5EF4-FFF2-40B4-BE49-F238E27FC236}">
                <a16:creationId xmlns:a16="http://schemas.microsoft.com/office/drawing/2014/main" id="{672E700F-A1A7-593F-3FAD-95F26A0F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98BC42-9592-7E2D-4B03-D25F230997D0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>
              <a:extLst>
                <a:ext uri="{FF2B5EF4-FFF2-40B4-BE49-F238E27FC236}">
                  <a16:creationId xmlns:a16="http://schemas.microsoft.com/office/drawing/2014/main" id="{BF1A6A97-7E7C-4C0D-4218-70031D2EF3C8}"/>
                </a:ext>
              </a:extLst>
            </p:cNvPr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60DAE7DB-D33C-8693-65AD-00E70144C977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051D3BD-0670-425A-D445-B8302804AC70}"/>
                </a:ext>
              </a:extLst>
            </p:cNvPr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22C5BBAF-0FA7-4E76-3C49-004BD9F38341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A2C29FF4-3988-6217-D2F6-CABBF9F6041C}"/>
                </a:ext>
              </a:extLst>
            </p:cNvPr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A53FCBFF-C2FE-B49C-2A6F-3FAB9E66E05B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8">
              <a:extLst>
                <a:ext uri="{FF2B5EF4-FFF2-40B4-BE49-F238E27FC236}">
                  <a16:creationId xmlns:a16="http://schemas.microsoft.com/office/drawing/2014/main" id="{98295681-2004-D556-8C37-0E3E91EC7853}"/>
                </a:ext>
              </a:extLst>
            </p:cNvPr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39E53DFE-882A-9148-C0FC-BBB73C9B8A5C}"/>
                  </a:ext>
                </a:extLst>
              </p:cNvPr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6C72770C-FCD0-57CF-6C62-C089B20D635C}"/>
                </a:ext>
              </a:extLst>
            </p:cNvPr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DFAA6D76-DE88-AAB8-A232-8B6E5A05B08A}"/>
                  </a:ext>
                </a:extLst>
              </p:cNvPr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79BDDE0C-BF49-2E34-F1D5-4EBC0A912396}"/>
                </a:ext>
              </a:extLst>
            </p:cNvPr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4F332CD5-493A-0FAE-6796-8A94D945B9E5}"/>
                  </a:ext>
                </a:extLst>
              </p:cNvPr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B341422B-82BF-BC09-971E-99844202791A}"/>
                </a:ext>
              </a:extLst>
            </p:cNvPr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5DF1AF45-2064-B8F3-F503-C8709F74C101}"/>
                  </a:ext>
                </a:extLst>
              </p:cNvPr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6">
              <a:extLst>
                <a:ext uri="{FF2B5EF4-FFF2-40B4-BE49-F238E27FC236}">
                  <a16:creationId xmlns:a16="http://schemas.microsoft.com/office/drawing/2014/main" id="{1C2F84B7-BACE-638B-9DD9-277DFE7AF797}"/>
                </a:ext>
              </a:extLst>
            </p:cNvPr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0F26A210-A52A-F102-9E6A-B67DB2DE43AE}"/>
                  </a:ext>
                </a:extLst>
              </p:cNvPr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sp>
          <p:nvSpPr>
            <p:cNvPr id="20" name="AutoShape 18">
              <a:extLst>
                <a:ext uri="{FF2B5EF4-FFF2-40B4-BE49-F238E27FC236}">
                  <a16:creationId xmlns:a16="http://schemas.microsoft.com/office/drawing/2014/main" id="{35E18A32-8328-BC48-909B-50C351584745}"/>
                </a:ext>
              </a:extLst>
            </p:cNvPr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1" name="AutoShape 19">
              <a:extLst>
                <a:ext uri="{FF2B5EF4-FFF2-40B4-BE49-F238E27FC236}">
                  <a16:creationId xmlns:a16="http://schemas.microsoft.com/office/drawing/2014/main" id="{805D388C-7FF9-ABEE-1319-711803B5AE29}"/>
                </a:ext>
              </a:extLst>
            </p:cNvPr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" name="AutoShape 20">
              <a:extLst>
                <a:ext uri="{FF2B5EF4-FFF2-40B4-BE49-F238E27FC236}">
                  <a16:creationId xmlns:a16="http://schemas.microsoft.com/office/drawing/2014/main" id="{F9E76033-DD06-7017-DBF8-FFFEE6412FFE}"/>
                </a:ext>
              </a:extLst>
            </p:cNvPr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7F29F0B3-2100-E8B7-D633-55379655E693}"/>
                </a:ext>
              </a:extLst>
            </p:cNvPr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915AE8-DB2C-DF85-2E9A-B904B3AF0793}"/>
                </a:ext>
              </a:extLst>
            </p:cNvPr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Decode</a:t>
              </a:r>
              <a:r>
                <a:rPr kumimoji="0" lang="en-US" sz="194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 the word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B49B8E-15BA-DBA7-7FB7-022103B24137}"/>
                </a:ext>
              </a:extLst>
            </p:cNvPr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Definition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1C4051-261F-623B-429C-FFAE83BD3075}"/>
                </a:ext>
              </a:extLst>
            </p:cNvPr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8D0E3F-4437-DA19-3D47-A62C417CD5E1}"/>
                </a:ext>
              </a:extLst>
            </p:cNvPr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r" defTabSz="829909" rtl="0" eaLnBrk="1" fontAlgn="auto" latinLnBrk="0" hangingPunct="1">
                <a:lnSpc>
                  <a:spcPts val="27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42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" pitchFamily="2" charset="0"/>
                  <a:ea typeface="+mn-ea"/>
                  <a:cs typeface="+mn-cs"/>
                </a:rPr>
                <a:t>Non-examples </a:t>
              </a:r>
              <a:endParaRPr kumimoji="0" lang="en-US" sz="194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61276647-2AFE-326B-55B1-441C3F37F823}"/>
                </a:ext>
              </a:extLst>
            </p:cNvPr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29" name="TextBox 31">
              <a:extLst>
                <a:ext uri="{FF2B5EF4-FFF2-40B4-BE49-F238E27FC236}">
                  <a16:creationId xmlns:a16="http://schemas.microsoft.com/office/drawing/2014/main" id="{F929EB73-BD28-C5A6-AEE0-02DD0DDB2BF7}"/>
                </a:ext>
              </a:extLst>
            </p:cNvPr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829909" rtl="0" eaLnBrk="1" fontAlgn="auto" latinLnBrk="0" hangingPunct="1">
                <a:lnSpc>
                  <a:spcPts val="419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9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osefin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589D4B9-8268-26E1-7B5E-EB4FE3844623}"/>
              </a:ext>
            </a:extLst>
          </p:cNvPr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99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Parallel Vectors   </a:t>
            </a:r>
            <a:r>
              <a:rPr kumimoji="0" lang="en-GB" sz="36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B84289-9F25-9928-667B-19691A2ED10A}"/>
              </a:ext>
            </a:extLst>
          </p:cNvPr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öhne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A987F-6BF5-0A67-653B-DEC2A9B840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4C22E-3491-EDFA-902A-C673F96C7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9DA2D2-0108-5618-109C-4178B8B828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E04D670-2EE7-4437-2390-CA46765CB4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5F4662-4AA0-51B3-4E3C-6714F15810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304800"/>
            <a:ext cx="10945813" cy="2330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Which vectors are parallel? </a:t>
            </a:r>
          </a:p>
          <a:p>
            <a:pPr marL="0" indent="0">
              <a:buNone/>
            </a:pPr>
            <a:r>
              <a:rPr lang="en-GB" sz="4000" dirty="0"/>
              <a:t>How do you know?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4C729A-1056-5F68-B6F3-5D268158952F}"/>
                  </a:ext>
                </a:extLst>
              </p:cNvPr>
              <p:cNvSpPr txBox="1"/>
              <p:nvPr/>
            </p:nvSpPr>
            <p:spPr>
              <a:xfrm>
                <a:off x="390370" y="1921790"/>
                <a:ext cx="1021305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4C729A-1056-5F68-B6F3-5D2681589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70" y="1921790"/>
                <a:ext cx="1021305" cy="11290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69C0B6-F503-20F0-59B8-123872815C73}"/>
                  </a:ext>
                </a:extLst>
              </p:cNvPr>
              <p:cNvSpPr txBox="1"/>
              <p:nvPr/>
            </p:nvSpPr>
            <p:spPr>
              <a:xfrm>
                <a:off x="9393349" y="1921790"/>
                <a:ext cx="1442894" cy="1126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69C0B6-F503-20F0-59B8-123872815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349" y="1921790"/>
                <a:ext cx="1442894" cy="112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1A5B2C-6979-4BE8-9594-13497EC2F22D}"/>
                  </a:ext>
                </a:extLst>
              </p:cNvPr>
              <p:cNvSpPr txBox="1"/>
              <p:nvPr/>
            </p:nvSpPr>
            <p:spPr>
              <a:xfrm>
                <a:off x="9546378" y="4495950"/>
                <a:ext cx="1021305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1A5B2C-6979-4BE8-9594-13497EC2F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6378" y="4495950"/>
                <a:ext cx="1021305" cy="1129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37408-86F1-2323-27F5-B29E7CF12293}"/>
                  </a:ext>
                </a:extLst>
              </p:cNvPr>
              <p:cNvSpPr txBox="1"/>
              <p:nvPr/>
            </p:nvSpPr>
            <p:spPr>
              <a:xfrm>
                <a:off x="4471975" y="1885900"/>
                <a:ext cx="1442894" cy="1126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37408-86F1-2323-27F5-B29E7CF12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75" y="1885900"/>
                <a:ext cx="1442894" cy="112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511611-4A87-6400-F532-41A4D6EA177C}"/>
                  </a:ext>
                </a:extLst>
              </p:cNvPr>
              <p:cNvSpPr txBox="1"/>
              <p:nvPr/>
            </p:nvSpPr>
            <p:spPr>
              <a:xfrm>
                <a:off x="272048" y="4658110"/>
                <a:ext cx="1442894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511611-4A87-6400-F532-41A4D6EA1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8" y="4658110"/>
                <a:ext cx="1442894" cy="1129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F70684-CB44-64BB-7DF5-69454D74A3EF}"/>
                  </a:ext>
                </a:extLst>
              </p:cNvPr>
              <p:cNvSpPr txBox="1"/>
              <p:nvPr/>
            </p:nvSpPr>
            <p:spPr>
              <a:xfrm>
                <a:off x="4210170" y="4495950"/>
                <a:ext cx="2183483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−0.25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F70684-CB44-64BB-7DF5-69454D74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170" y="4495950"/>
                <a:ext cx="2183483" cy="1129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3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D78FAD-2455-98DA-0088-BF678D63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35" y="0"/>
            <a:ext cx="10094102" cy="6279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1E9D7-CF33-93DF-312B-3713618630C9}"/>
                  </a:ext>
                </a:extLst>
              </p:cNvPr>
              <p:cNvSpPr txBox="1"/>
              <p:nvPr/>
            </p:nvSpPr>
            <p:spPr>
              <a:xfrm>
                <a:off x="188892" y="170481"/>
                <a:ext cx="1021305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91E9D7-CF33-93DF-312B-371361863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2" y="170481"/>
                <a:ext cx="1021305" cy="1129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92008D-3BEB-5873-9E21-1D3412BDA5C3}"/>
                  </a:ext>
                </a:extLst>
              </p:cNvPr>
              <p:cNvSpPr txBox="1"/>
              <p:nvPr/>
            </p:nvSpPr>
            <p:spPr>
              <a:xfrm>
                <a:off x="188892" y="2026293"/>
                <a:ext cx="1021305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92008D-3BEB-5873-9E21-1D3412BDA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2" y="2026293"/>
                <a:ext cx="1021305" cy="1129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4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566EB2-F903-3B5A-B237-E2B3849A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98" y="0"/>
            <a:ext cx="10094102" cy="6279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E72DE-6B3F-95B7-5D95-66C9B847B7C6}"/>
                  </a:ext>
                </a:extLst>
              </p:cNvPr>
              <p:cNvSpPr txBox="1"/>
              <p:nvPr/>
            </p:nvSpPr>
            <p:spPr>
              <a:xfrm>
                <a:off x="207029" y="210096"/>
                <a:ext cx="1442894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E72DE-6B3F-95B7-5D95-66C9B847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29" y="210096"/>
                <a:ext cx="1442894" cy="1129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2D47F1-E5FE-D5D4-9E87-A2F384F6D62C}"/>
                  </a:ext>
                </a:extLst>
              </p:cNvPr>
              <p:cNvSpPr txBox="1"/>
              <p:nvPr/>
            </p:nvSpPr>
            <p:spPr>
              <a:xfrm>
                <a:off x="0" y="2299908"/>
                <a:ext cx="2183483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−0.25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2D47F1-E5FE-D5D4-9E87-A2F384F6D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9908"/>
                <a:ext cx="2183483" cy="1129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37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2EBED7-AB50-12E1-A7F6-DC5947F0B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98" y="0"/>
            <a:ext cx="10094102" cy="6279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FA43C-76F6-7ABB-0107-E1D4E949E8B4}"/>
                  </a:ext>
                </a:extLst>
              </p:cNvPr>
              <p:cNvSpPr txBox="1"/>
              <p:nvPr/>
            </p:nvSpPr>
            <p:spPr>
              <a:xfrm>
                <a:off x="148062" y="2302410"/>
                <a:ext cx="1442894" cy="1126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BFA43C-76F6-7ABB-0107-E1D4E949E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" y="2302410"/>
                <a:ext cx="1442894" cy="112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E89633-12AD-1D00-30C3-CCB2785BF3BA}"/>
                  </a:ext>
                </a:extLst>
              </p:cNvPr>
              <p:cNvSpPr txBox="1"/>
              <p:nvPr/>
            </p:nvSpPr>
            <p:spPr>
              <a:xfrm>
                <a:off x="148062" y="365079"/>
                <a:ext cx="1442894" cy="1129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4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4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E89633-12AD-1D00-30C3-CCB2785B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2" y="365079"/>
                <a:ext cx="1442894" cy="1129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36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219</Words>
  <Application>Microsoft Office PowerPoint</Application>
  <PresentationFormat>Widescreen</PresentationFormat>
  <Paragraphs>85</Paragraphs>
  <Slides>20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Aptos</vt:lpstr>
      <vt:lpstr>Arial</vt:lpstr>
      <vt:lpstr>Calibri</vt:lpstr>
      <vt:lpstr>Cambria Math</vt:lpstr>
      <vt:lpstr>Century Gothic</vt:lpstr>
      <vt:lpstr>Comic Sans MS</vt:lpstr>
      <vt:lpstr>Josefin Sans</vt:lpstr>
      <vt:lpstr>Lato</vt:lpstr>
      <vt:lpstr>Roboto</vt:lpstr>
      <vt:lpstr>Söhne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26</cp:revision>
  <dcterms:created xsi:type="dcterms:W3CDTF">2024-05-01T10:13:14Z</dcterms:created>
  <dcterms:modified xsi:type="dcterms:W3CDTF">2025-09-08T12:13:41Z</dcterms:modified>
</cp:coreProperties>
</file>