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</p:sldMasterIdLst>
  <p:notesMasterIdLst>
    <p:notesMasterId r:id="rId28"/>
  </p:notesMasterIdLst>
  <p:sldIdLst>
    <p:sldId id="264" r:id="rId10"/>
    <p:sldId id="269" r:id="rId11"/>
    <p:sldId id="288" r:id="rId12"/>
    <p:sldId id="699" r:id="rId13"/>
    <p:sldId id="673" r:id="rId14"/>
    <p:sldId id="700" r:id="rId15"/>
    <p:sldId id="732" r:id="rId16"/>
    <p:sldId id="735" r:id="rId17"/>
    <p:sldId id="733" r:id="rId18"/>
    <p:sldId id="736" r:id="rId19"/>
    <p:sldId id="744" r:id="rId20"/>
    <p:sldId id="711" r:id="rId21"/>
    <p:sldId id="730" r:id="rId22"/>
    <p:sldId id="745" r:id="rId23"/>
    <p:sldId id="746" r:id="rId24"/>
    <p:sldId id="747" r:id="rId25"/>
    <p:sldId id="695" r:id="rId26"/>
    <p:sldId id="696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699"/>
            <p14:sldId id="673"/>
          </p14:sldIdLst>
        </p14:section>
        <p14:section name="Multiplying" id="{A989B0C6-FEE7-46F6-A651-D7ED39E502F9}">
          <p14:sldIdLst>
            <p14:sldId id="700"/>
            <p14:sldId id="732"/>
            <p14:sldId id="735"/>
            <p14:sldId id="733"/>
            <p14:sldId id="736"/>
            <p14:sldId id="744"/>
          </p14:sldIdLst>
        </p14:section>
        <p14:section name="Division" id="{97912073-1279-4532-A267-0B42C74D4F3C}">
          <p14:sldIdLst>
            <p14:sldId id="711"/>
            <p14:sldId id="730"/>
            <p14:sldId id="745"/>
          </p14:sldIdLst>
        </p14:section>
        <p14:section name="Secure" id="{11B154A7-30D0-427A-9B32-67199BEB6FF4}">
          <p14:sldIdLst>
            <p14:sldId id="746"/>
            <p14:sldId id="747"/>
          </p14:sldIdLst>
        </p14:section>
        <p14:section name="Secure" id="{3C25313C-2642-42FF-8276-F00EC6DF9D8C}">
          <p14:sldIdLst>
            <p14:sldId id="695"/>
            <p14:sldId id="6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the prerequisite knowledge check (on mini-whiteboards or in books) to assess whether students are sufficiently fluent in multiplying fractions and algebraic manipulation to continue with the lesson. Click boxes to reveal answers.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03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quickfire questions (suitable for mini-whiteboards) to ensure students are confident with factorising and dividing algebraic fractions before progressing further. Click green boxes to reveal answers and next question.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r>
              <a:rPr lang="en-GB" b="1" dirty="0"/>
              <a:t>Click green boxes to reveal answers and next question.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5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of multiplying algebraic fractions.</a:t>
            </a:r>
          </a:p>
          <a:p>
            <a:r>
              <a:rPr lang="en-GB" b="1" dirty="0"/>
              <a:t>Click to reveal.</a:t>
            </a:r>
          </a:p>
          <a:p>
            <a:r>
              <a:rPr lang="en-GB" b="1" dirty="0"/>
              <a:t>Test your understanding questions will appear to the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84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quickfire questions (suitable for mini-whiteboards) to ensure students are confident cancelling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multiplying algebraic fractions before progressing further. Click green boxes to reveal answers and next question.</a:t>
            </a:r>
          </a:p>
          <a:p>
            <a:endParaRPr lang="en-GB" dirty="0"/>
          </a:p>
          <a:p>
            <a:r>
              <a:rPr lang="en-GB" b="1" dirty="0"/>
              <a:t> </a:t>
            </a:r>
          </a:p>
          <a:p>
            <a:r>
              <a:rPr lang="en-GB" b="1" dirty="0"/>
              <a:t>Click green boxes to reveal answers and next question.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954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quickfire questions (suitable for mini-whiteboards) to ensure students are confident cancelling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multiplying algebraic fractions with expressions before progressing further. Click green boxes to reveal answers and next question.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r>
              <a:rPr lang="en-GB" b="1" dirty="0"/>
              <a:t>Click green boxes to reveal answers and next question.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89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quickfire questions (suitable for mini-whiteboards) to ensure students are confident cancelling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multiplying algebraic fractions before progressing further. Click green boxes to reveal answers and next question.</a:t>
            </a:r>
          </a:p>
          <a:p>
            <a:endParaRPr lang="en-GB" dirty="0"/>
          </a:p>
          <a:p>
            <a:r>
              <a:rPr lang="en-GB" b="1" dirty="0"/>
              <a:t> </a:t>
            </a:r>
          </a:p>
          <a:p>
            <a:r>
              <a:rPr lang="en-GB" b="1" dirty="0"/>
              <a:t>Click green boxes to reveal answers and next question.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331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quickfire questions (suitable for mini-whiteboards) to ensure students are confident with factorising and multiplying algebraic fractions before progressing further. </a:t>
            </a:r>
          </a:p>
          <a:p>
            <a:r>
              <a:rPr lang="en-GB" b="1" dirty="0"/>
              <a:t>Click green boxes to reveal answers and next question.</a:t>
            </a:r>
          </a:p>
          <a:p>
            <a:r>
              <a:rPr lang="en-GB" b="1" dirty="0"/>
              <a:t>First green boxes shows factorised form for support/hint.</a:t>
            </a:r>
          </a:p>
          <a:p>
            <a:r>
              <a:rPr lang="en-GB" b="1" dirty="0"/>
              <a:t>Click of second one reveals interim step and answer.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61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quickfire questions (suitable for mini-whiteboards) to ensure students are confident with factorising and multiplying algebraic fractions before progressing further. </a:t>
            </a:r>
          </a:p>
          <a:p>
            <a:r>
              <a:rPr lang="en-GB" b="1" dirty="0"/>
              <a:t>Click green boxes to reveal answers and next question.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60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Application of simplifying during the process of dividing fractions</a:t>
            </a:r>
          </a:p>
          <a:p>
            <a:r>
              <a:rPr lang="en-GB" b="1" dirty="0"/>
              <a:t>Click to reveal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749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quickfire questions (suitable for mini-whiteboards) to ensure students are confident with expressions with higher powers and dividing algebraic fractions before progressing further. </a:t>
            </a:r>
            <a:endParaRPr lang="en-GB" b="1" dirty="0"/>
          </a:p>
          <a:p>
            <a:r>
              <a:rPr lang="en-GB" b="1" dirty="0"/>
              <a:t>Click green boxes to reveal answers and next question.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82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9/25/2025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80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46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8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4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81.sv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1.png"/><Relationship Id="rId11" Type="http://schemas.openxmlformats.org/officeDocument/2006/relationships/image" Target="../media/image81.svg"/><Relationship Id="rId5" Type="http://schemas.openxmlformats.org/officeDocument/2006/relationships/image" Target="../media/image120.png"/><Relationship Id="rId10" Type="http://schemas.openxmlformats.org/officeDocument/2006/relationships/image" Target="../media/image80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8.png"/><Relationship Id="rId11" Type="http://schemas.openxmlformats.org/officeDocument/2006/relationships/image" Target="../media/image81.svg"/><Relationship Id="rId5" Type="http://schemas.openxmlformats.org/officeDocument/2006/relationships/image" Target="../media/image127.png"/><Relationship Id="rId10" Type="http://schemas.openxmlformats.org/officeDocument/2006/relationships/image" Target="../media/image80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75.png"/><Relationship Id="rId10" Type="http://schemas.openxmlformats.org/officeDocument/2006/relationships/image" Target="../media/image46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8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85.png"/><Relationship Id="rId11" Type="http://schemas.openxmlformats.org/officeDocument/2006/relationships/image" Target="../media/image80.png"/><Relationship Id="rId5" Type="http://schemas.openxmlformats.org/officeDocument/2006/relationships/image" Target="../media/image84.png"/><Relationship Id="rId10" Type="http://schemas.openxmlformats.org/officeDocument/2006/relationships/image" Target="../media/image46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92.png"/><Relationship Id="rId11" Type="http://schemas.openxmlformats.org/officeDocument/2006/relationships/image" Target="../media/image81.svg"/><Relationship Id="rId5" Type="http://schemas.openxmlformats.org/officeDocument/2006/relationships/image" Target="../media/image91.png"/><Relationship Id="rId10" Type="http://schemas.openxmlformats.org/officeDocument/2006/relationships/image" Target="../media/image80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BCB399-8BE2-2079-D1D4-6F32C7FD150C}"/>
                  </a:ext>
                </a:extLst>
              </p:cNvPr>
              <p:cNvSpPr txBox="1"/>
              <p:nvPr/>
            </p:nvSpPr>
            <p:spPr>
              <a:xfrm>
                <a:off x="6853822" y="4894748"/>
                <a:ext cx="2958060" cy="130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GB" sz="20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BCB399-8BE2-2079-D1D4-6F32C7FD1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822" y="4894748"/>
                <a:ext cx="2958060" cy="1306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073A57-F68E-F084-1750-EE6CB930BEF4}"/>
                  </a:ext>
                </a:extLst>
              </p:cNvPr>
              <p:cNvSpPr txBox="1"/>
              <p:nvPr/>
            </p:nvSpPr>
            <p:spPr>
              <a:xfrm>
                <a:off x="6776489" y="5566759"/>
                <a:ext cx="1209424" cy="681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073A57-F68E-F084-1750-EE6CB930B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489" y="5566759"/>
                <a:ext cx="1209424" cy="6819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ABBA3507-CC5C-3F15-CD93-64022DB54894}"/>
              </a:ext>
            </a:extLst>
          </p:cNvPr>
          <p:cNvSpPr>
            <a:spLocks/>
          </p:cNvSpPr>
          <p:nvPr/>
        </p:nvSpPr>
        <p:spPr>
          <a:xfrm>
            <a:off x="6885135" y="4925500"/>
            <a:ext cx="2798982" cy="6588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 Factorisation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151351-5F5A-8BCC-A538-1558C7AEDCD1}"/>
                  </a:ext>
                </a:extLst>
              </p:cNvPr>
              <p:cNvSpPr txBox="1"/>
              <p:nvPr/>
            </p:nvSpPr>
            <p:spPr>
              <a:xfrm>
                <a:off x="2204405" y="4880226"/>
                <a:ext cx="3094727" cy="74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d>
                            <m:dPr>
                              <m:ctrlP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151351-5F5A-8BCC-A538-1558C7AED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405" y="4880226"/>
                <a:ext cx="3094727" cy="744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E6C874-5805-F7B9-BB27-CF78366AE1C7}"/>
                  </a:ext>
                </a:extLst>
              </p:cNvPr>
              <p:cNvSpPr txBox="1"/>
              <p:nvPr/>
            </p:nvSpPr>
            <p:spPr>
              <a:xfrm>
                <a:off x="2514581" y="5578704"/>
                <a:ext cx="758503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0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E6C874-5805-F7B9-BB27-CF78366AE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81" y="5578704"/>
                <a:ext cx="758503" cy="670568"/>
              </a:xfrm>
              <a:prstGeom prst="rect">
                <a:avLst/>
              </a:prstGeom>
              <a:blipFill>
                <a:blip r:embed="rId6"/>
                <a:stretch>
                  <a:fillRect l="-7200" r="-3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FAD62289-E485-5C6C-D488-BF9DC67D57FB}"/>
              </a:ext>
            </a:extLst>
          </p:cNvPr>
          <p:cNvSpPr/>
          <p:nvPr/>
        </p:nvSpPr>
        <p:spPr>
          <a:xfrm>
            <a:off x="2289288" y="4925500"/>
            <a:ext cx="2839941" cy="6588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 Factorisation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395BD-BD20-D08E-6910-445EEEB7087F}"/>
                  </a:ext>
                </a:extLst>
              </p:cNvPr>
              <p:cNvSpPr txBox="1"/>
              <p:nvPr/>
            </p:nvSpPr>
            <p:spPr>
              <a:xfrm>
                <a:off x="6885135" y="2231400"/>
                <a:ext cx="3037125" cy="74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395BD-BD20-D08E-6910-445EEEB70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135" y="2231400"/>
                <a:ext cx="3037125" cy="7442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1EB447B-D56A-40A5-8AE8-72BD2319BCA8}"/>
              </a:ext>
            </a:extLst>
          </p:cNvPr>
          <p:cNvSpPr>
            <a:spLocks/>
          </p:cNvSpPr>
          <p:nvPr/>
        </p:nvSpPr>
        <p:spPr>
          <a:xfrm>
            <a:off x="6885135" y="5580947"/>
            <a:ext cx="2798982" cy="6588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26EF82-BECC-2EFC-358D-55F2CEB832E8}"/>
              </a:ext>
            </a:extLst>
          </p:cNvPr>
          <p:cNvSpPr/>
          <p:nvPr/>
        </p:nvSpPr>
        <p:spPr>
          <a:xfrm>
            <a:off x="2293246" y="5580947"/>
            <a:ext cx="2836117" cy="6588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2B5A8F-9D24-FC72-5D4F-547857E46AD2}"/>
              </a:ext>
            </a:extLst>
          </p:cNvPr>
          <p:cNvSpPr/>
          <p:nvPr/>
        </p:nvSpPr>
        <p:spPr>
          <a:xfrm>
            <a:off x="6976319" y="2263785"/>
            <a:ext cx="2861287" cy="6588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 Factorisation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3DDF3B-202B-9A53-0C86-B1B057F49DB3}"/>
              </a:ext>
            </a:extLst>
          </p:cNvPr>
          <p:cNvSpPr/>
          <p:nvPr/>
        </p:nvSpPr>
        <p:spPr>
          <a:xfrm>
            <a:off x="1695574" y="130219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AA08CA-9EEC-0009-2471-9EEC2F2C74B9}"/>
              </a:ext>
            </a:extLst>
          </p:cNvPr>
          <p:cNvSpPr/>
          <p:nvPr/>
        </p:nvSpPr>
        <p:spPr>
          <a:xfrm>
            <a:off x="6269733" y="130307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C3C719-DF01-B6DD-B430-82C75CD43994}"/>
              </a:ext>
            </a:extLst>
          </p:cNvPr>
          <p:cNvCxnSpPr>
            <a:cxnSpLocks/>
          </p:cNvCxnSpPr>
          <p:nvPr/>
        </p:nvCxnSpPr>
        <p:spPr>
          <a:xfrm>
            <a:off x="6096000" y="801927"/>
            <a:ext cx="0" cy="561600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B4BF8A-EAA6-3667-5929-0FAAA683152C}"/>
              </a:ext>
            </a:extLst>
          </p:cNvPr>
          <p:cNvCxnSpPr>
            <a:cxnSpLocks/>
          </p:cNvCxnSpPr>
          <p:nvPr/>
        </p:nvCxnSpPr>
        <p:spPr>
          <a:xfrm flipH="1">
            <a:off x="1560510" y="3692621"/>
            <a:ext cx="9144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1E0741-CEA5-A074-E575-E5A5387C1A08}"/>
              </a:ext>
            </a:extLst>
          </p:cNvPr>
          <p:cNvSpPr txBox="1"/>
          <p:nvPr/>
        </p:nvSpPr>
        <p:spPr>
          <a:xfrm>
            <a:off x="4177946" y="302823"/>
            <a:ext cx="329768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rebuchet MS" panose="020B0603020202020204"/>
              </a:rPr>
              <a:t>Simplify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0BE817-0BBE-56D8-D373-FE099455C1D6}"/>
                  </a:ext>
                </a:extLst>
              </p:cNvPr>
              <p:cNvSpPr txBox="1"/>
              <p:nvPr/>
            </p:nvSpPr>
            <p:spPr>
              <a:xfrm>
                <a:off x="2735242" y="995814"/>
                <a:ext cx="2164307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0BE817-0BBE-56D8-D373-FE099455C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242" y="995814"/>
                <a:ext cx="2164307" cy="7923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7974B-5CD8-EC43-004B-051A7E274887}"/>
                  </a:ext>
                </a:extLst>
              </p:cNvPr>
              <p:cNvSpPr txBox="1"/>
              <p:nvPr/>
            </p:nvSpPr>
            <p:spPr>
              <a:xfrm>
                <a:off x="6672063" y="1212120"/>
                <a:ext cx="3383548" cy="849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7974B-5CD8-EC43-004B-051A7E274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3" y="1212120"/>
                <a:ext cx="3383548" cy="8493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68BE0DD-E9EF-7421-1F94-D3B7CC0B05BB}"/>
              </a:ext>
            </a:extLst>
          </p:cNvPr>
          <p:cNvSpPr/>
          <p:nvPr/>
        </p:nvSpPr>
        <p:spPr>
          <a:xfrm>
            <a:off x="1695574" y="387387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7034D30-3A34-1E47-BA6A-E5C3B163EE14}"/>
              </a:ext>
            </a:extLst>
          </p:cNvPr>
          <p:cNvSpPr/>
          <p:nvPr/>
        </p:nvSpPr>
        <p:spPr>
          <a:xfrm>
            <a:off x="6269733" y="387387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21CEC9-E3E3-AF48-CDED-890D32BEE83E}"/>
                  </a:ext>
                </a:extLst>
              </p:cNvPr>
              <p:cNvSpPr txBox="1"/>
              <p:nvPr/>
            </p:nvSpPr>
            <p:spPr>
              <a:xfrm>
                <a:off x="2446282" y="3946297"/>
                <a:ext cx="2932055" cy="824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21CEC9-E3E3-AF48-CDED-890D32BEE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282" y="3946297"/>
                <a:ext cx="2932055" cy="8242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EFE2C2-23B3-04A9-CC30-3C13B4E305C6}"/>
                  </a:ext>
                </a:extLst>
              </p:cNvPr>
              <p:cNvSpPr txBox="1"/>
              <p:nvPr/>
            </p:nvSpPr>
            <p:spPr>
              <a:xfrm>
                <a:off x="6830081" y="3928589"/>
                <a:ext cx="3225531" cy="824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EFE2C2-23B3-04A9-CC30-3C13B4E30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081" y="3928589"/>
                <a:ext cx="3225531" cy="8242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243E51-5C72-4365-FFCB-E829E9E88B03}"/>
                  </a:ext>
                </a:extLst>
              </p:cNvPr>
              <p:cNvSpPr txBox="1"/>
              <p:nvPr/>
            </p:nvSpPr>
            <p:spPr>
              <a:xfrm>
                <a:off x="6796744" y="3092835"/>
                <a:ext cx="8129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0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243E51-5C72-4365-FFCB-E829E9E88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744" y="3092835"/>
                <a:ext cx="8129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89FC01F-8560-4A0C-B959-FB4968F438E8}"/>
              </a:ext>
            </a:extLst>
          </p:cNvPr>
          <p:cNvSpPr/>
          <p:nvPr/>
        </p:nvSpPr>
        <p:spPr>
          <a:xfrm>
            <a:off x="6976322" y="2922585"/>
            <a:ext cx="2861281" cy="6372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4" name="Camera 3">
            <a:extLst>
              <a:ext uri="{FF2B5EF4-FFF2-40B4-BE49-F238E27FC236}">
                <a16:creationId xmlns:a16="http://schemas.microsoft.com/office/drawing/2014/main" id="{3B5A5176-3936-FF8C-72A3-312950E3483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20501" y="1901496"/>
            <a:ext cx="3037211" cy="17084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709C43-4EC0-CA0B-20C5-08C14EF1502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982220" y="4986637"/>
            <a:ext cx="956167" cy="12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/>
      <p:bldP spid="33" grpId="0"/>
      <p:bldP spid="26" grpId="0" animBg="1"/>
      <p:bldP spid="26" grpId="1" animBg="1"/>
      <p:bldP spid="26" grpId="2" animBg="1"/>
      <p:bldP spid="9" grpId="0"/>
      <p:bldP spid="31" grpId="0"/>
      <p:bldP spid="14" grpId="0" animBg="1"/>
      <p:bldP spid="14" grpId="1" animBg="1"/>
      <p:bldP spid="14" grpId="2" animBg="1"/>
      <p:bldP spid="11" grpId="0"/>
      <p:bldP spid="5" grpId="0" animBg="1"/>
      <p:bldP spid="5" grpId="1" animBg="1"/>
      <p:bldP spid="13" grpId="0" animBg="1"/>
      <p:bldP spid="13" grpId="1" animBg="1"/>
      <p:bldP spid="15" grpId="0" animBg="1"/>
      <p:bldP spid="15" grpId="1" animBg="1"/>
      <p:bldP spid="15" grpId="2" animBg="1"/>
      <p:bldP spid="28" grpId="0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BCB399-8BE2-2079-D1D4-6F32C7FD150C}"/>
                  </a:ext>
                </a:extLst>
              </p:cNvPr>
              <p:cNvSpPr txBox="1"/>
              <p:nvPr/>
            </p:nvSpPr>
            <p:spPr>
              <a:xfrm>
                <a:off x="5955144" y="4468151"/>
                <a:ext cx="4545968" cy="772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BCB399-8BE2-2079-D1D4-6F32C7FD1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144" y="4468151"/>
                <a:ext cx="4545968" cy="7723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363D19-F036-E9CC-F250-D169DF37F15D}"/>
                  </a:ext>
                </a:extLst>
              </p:cNvPr>
              <p:cNvSpPr txBox="1"/>
              <p:nvPr/>
            </p:nvSpPr>
            <p:spPr>
              <a:xfrm>
                <a:off x="5980505" y="5272501"/>
                <a:ext cx="1747725" cy="717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GB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363D19-F036-E9CC-F250-D169DF37F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505" y="5272501"/>
                <a:ext cx="1747725" cy="717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151351-5F5A-8BCC-A538-1558C7AEDCD1}"/>
                  </a:ext>
                </a:extLst>
              </p:cNvPr>
              <p:cNvSpPr txBox="1"/>
              <p:nvPr/>
            </p:nvSpPr>
            <p:spPr>
              <a:xfrm>
                <a:off x="1814544" y="4479224"/>
                <a:ext cx="3581902" cy="74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151351-5F5A-8BCC-A538-1558C7AED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544" y="4479224"/>
                <a:ext cx="3581902" cy="744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6BAE802-0751-FFFB-893F-2827907C7D9C}"/>
                  </a:ext>
                </a:extLst>
              </p:cNvPr>
              <p:cNvSpPr txBox="1"/>
              <p:nvPr/>
            </p:nvSpPr>
            <p:spPr>
              <a:xfrm>
                <a:off x="1760784" y="5258397"/>
                <a:ext cx="1190325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6BAE802-0751-FFFB-893F-2827907C7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784" y="5258397"/>
                <a:ext cx="1190325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395BD-BD20-D08E-6910-445EEEB7087F}"/>
                  </a:ext>
                </a:extLst>
              </p:cNvPr>
              <p:cNvSpPr txBox="1"/>
              <p:nvPr/>
            </p:nvSpPr>
            <p:spPr>
              <a:xfrm>
                <a:off x="6150669" y="1566395"/>
                <a:ext cx="4171069" cy="733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395BD-BD20-D08E-6910-445EEEB70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669" y="1566395"/>
                <a:ext cx="4171069" cy="7331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1F4DAE-D713-8B75-B5ED-9AAE2E90B43E}"/>
                  </a:ext>
                </a:extLst>
              </p:cNvPr>
              <p:cNvSpPr txBox="1"/>
              <p:nvPr/>
            </p:nvSpPr>
            <p:spPr>
              <a:xfrm>
                <a:off x="6153814" y="2326089"/>
                <a:ext cx="1534456" cy="73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1F4DAE-D713-8B75-B5ED-9AAE2E90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814" y="2326089"/>
                <a:ext cx="1534456" cy="7331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1EB447B-D56A-40A5-8AE8-72BD2319BCA8}"/>
              </a:ext>
            </a:extLst>
          </p:cNvPr>
          <p:cNvSpPr>
            <a:spLocks/>
          </p:cNvSpPr>
          <p:nvPr/>
        </p:nvSpPr>
        <p:spPr>
          <a:xfrm>
            <a:off x="6230154" y="5252626"/>
            <a:ext cx="4014554" cy="756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26EF82-BECC-2EFC-358D-55F2CEB832E8}"/>
              </a:ext>
            </a:extLst>
          </p:cNvPr>
          <p:cNvSpPr/>
          <p:nvPr/>
        </p:nvSpPr>
        <p:spPr>
          <a:xfrm>
            <a:off x="1760787" y="5252626"/>
            <a:ext cx="3581903" cy="756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2B5A8F-9D24-FC72-5D4F-547857E46AD2}"/>
              </a:ext>
            </a:extLst>
          </p:cNvPr>
          <p:cNvSpPr/>
          <p:nvPr/>
        </p:nvSpPr>
        <p:spPr>
          <a:xfrm>
            <a:off x="6261036" y="2342618"/>
            <a:ext cx="3919735" cy="7524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F65BA4-3B02-7DCA-8BDD-CA8CCD4AB4FF}"/>
              </a:ext>
            </a:extLst>
          </p:cNvPr>
          <p:cNvSpPr/>
          <p:nvPr/>
        </p:nvSpPr>
        <p:spPr>
          <a:xfrm>
            <a:off x="6261036" y="1559163"/>
            <a:ext cx="3919735" cy="792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 Factorisation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CE3A5-C603-01D2-F89F-F8410BD1AB60}"/>
              </a:ext>
            </a:extLst>
          </p:cNvPr>
          <p:cNvSpPr/>
          <p:nvPr/>
        </p:nvSpPr>
        <p:spPr>
          <a:xfrm>
            <a:off x="1760787" y="4458224"/>
            <a:ext cx="3581903" cy="792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 Factorisation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F8376-4D6C-0542-6ED3-271B668F5910}"/>
              </a:ext>
            </a:extLst>
          </p:cNvPr>
          <p:cNvSpPr>
            <a:spLocks/>
          </p:cNvSpPr>
          <p:nvPr/>
        </p:nvSpPr>
        <p:spPr>
          <a:xfrm>
            <a:off x="6230155" y="4458224"/>
            <a:ext cx="4014556" cy="792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 Factorisation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3DDF3B-202B-9A53-0C86-B1B057F49DB3}"/>
              </a:ext>
            </a:extLst>
          </p:cNvPr>
          <p:cNvSpPr/>
          <p:nvPr/>
        </p:nvSpPr>
        <p:spPr>
          <a:xfrm>
            <a:off x="1503140" y="744253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AA08CA-9EEC-0009-2471-9EEC2F2C74B9}"/>
              </a:ext>
            </a:extLst>
          </p:cNvPr>
          <p:cNvSpPr/>
          <p:nvPr/>
        </p:nvSpPr>
        <p:spPr>
          <a:xfrm>
            <a:off x="6182555" y="745133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C3C719-DF01-B6DD-B430-82C75CD43994}"/>
              </a:ext>
            </a:extLst>
          </p:cNvPr>
          <p:cNvCxnSpPr>
            <a:cxnSpLocks/>
          </p:cNvCxnSpPr>
          <p:nvPr/>
        </p:nvCxnSpPr>
        <p:spPr>
          <a:xfrm>
            <a:off x="5894522" y="683945"/>
            <a:ext cx="0" cy="561600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B4BF8A-EAA6-3667-5929-0FAAA683152C}"/>
              </a:ext>
            </a:extLst>
          </p:cNvPr>
          <p:cNvCxnSpPr>
            <a:cxnSpLocks/>
          </p:cNvCxnSpPr>
          <p:nvPr/>
        </p:nvCxnSpPr>
        <p:spPr>
          <a:xfrm flipH="1">
            <a:off x="1322521" y="3275399"/>
            <a:ext cx="9144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1E0741-CEA5-A074-E575-E5A5387C1A08}"/>
              </a:ext>
            </a:extLst>
          </p:cNvPr>
          <p:cNvSpPr txBox="1"/>
          <p:nvPr/>
        </p:nvSpPr>
        <p:spPr>
          <a:xfrm>
            <a:off x="4820375" y="134476"/>
            <a:ext cx="214829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rebuchet MS" panose="020B0603020202020204"/>
              </a:rPr>
              <a:t>Simplify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0BE817-0BBE-56D8-D373-FE099455C1D6}"/>
                  </a:ext>
                </a:extLst>
              </p:cNvPr>
              <p:cNvSpPr txBox="1"/>
              <p:nvPr/>
            </p:nvSpPr>
            <p:spPr>
              <a:xfrm>
                <a:off x="2079201" y="361240"/>
                <a:ext cx="3168768" cy="839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+4 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0BE817-0BBE-56D8-D373-FE099455C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201" y="361240"/>
                <a:ext cx="3168768" cy="8396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7974B-5CD8-EC43-004B-051A7E274887}"/>
                  </a:ext>
                </a:extLst>
              </p:cNvPr>
              <p:cNvSpPr txBox="1"/>
              <p:nvPr/>
            </p:nvSpPr>
            <p:spPr>
              <a:xfrm>
                <a:off x="6758616" y="621750"/>
                <a:ext cx="3383548" cy="896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num>
                        <m:den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7974B-5CD8-EC43-004B-051A7E274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16" y="621750"/>
                <a:ext cx="3383548" cy="8965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68BE0DD-E9EF-7421-1F94-D3B7CC0B05BB}"/>
              </a:ext>
            </a:extLst>
          </p:cNvPr>
          <p:cNvSpPr/>
          <p:nvPr/>
        </p:nvSpPr>
        <p:spPr>
          <a:xfrm>
            <a:off x="1503140" y="348026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7034D30-3A34-1E47-BA6A-E5C3B163EE14}"/>
              </a:ext>
            </a:extLst>
          </p:cNvPr>
          <p:cNvSpPr/>
          <p:nvPr/>
        </p:nvSpPr>
        <p:spPr>
          <a:xfrm>
            <a:off x="6185336" y="3474673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21CEC9-E3E3-AF48-CDED-890D32BEE83E}"/>
                  </a:ext>
                </a:extLst>
              </p:cNvPr>
              <p:cNvSpPr txBox="1"/>
              <p:nvPr/>
            </p:nvSpPr>
            <p:spPr>
              <a:xfrm>
                <a:off x="2189302" y="3443670"/>
                <a:ext cx="2932055" cy="839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+9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21CEC9-E3E3-AF48-CDED-890D32BEE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302" y="3443670"/>
                <a:ext cx="2932055" cy="8396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EFE2C2-23B3-04A9-CC30-3C13B4E305C6}"/>
                  </a:ext>
                </a:extLst>
              </p:cNvPr>
              <p:cNvSpPr txBox="1"/>
              <p:nvPr/>
            </p:nvSpPr>
            <p:spPr>
              <a:xfrm>
                <a:off x="6628602" y="3425945"/>
                <a:ext cx="3225531" cy="839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EFE2C2-23B3-04A9-CC30-3C13B4E30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602" y="3425945"/>
                <a:ext cx="3225531" cy="8396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AA152C85-B181-5DD3-86E9-2D6793FB40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982220" y="4986637"/>
            <a:ext cx="956167" cy="1275664"/>
          </a:xfrm>
          <a:prstGeom prst="rect">
            <a:avLst/>
          </a:prstGeom>
        </p:spPr>
      </p:pic>
      <p:pic>
        <p:nvPicPr>
          <p:cNvPr id="28" name="Camera 27">
            <a:extLst>
              <a:ext uri="{FF2B5EF4-FFF2-40B4-BE49-F238E27FC236}">
                <a16:creationId xmlns:a16="http://schemas.microsoft.com/office/drawing/2014/main" id="{E3D33EA9-E700-EB93-D517-75FC0E880B9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52590" y="1324698"/>
            <a:ext cx="3168767" cy="178243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9813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/>
      <p:bldP spid="34" grpId="0"/>
      <p:bldP spid="9" grpId="0"/>
      <p:bldP spid="32" grpId="0"/>
      <p:bldP spid="11" grpId="0"/>
      <p:bldP spid="29" grpId="0"/>
      <p:bldP spid="5" grpId="0" animBg="1"/>
      <p:bldP spid="5" grpId="1" animBg="1"/>
      <p:bldP spid="13" grpId="0" animBg="1"/>
      <p:bldP spid="13" grpId="1" animBg="1"/>
      <p:bldP spid="15" grpId="0" animBg="1"/>
      <p:bldP spid="15" grpId="1" animBg="1"/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65B6A90-B03C-8F55-91BC-40B80ED94D12}"/>
              </a:ext>
            </a:extLst>
          </p:cNvPr>
          <p:cNvSpPr txBox="1"/>
          <p:nvPr/>
        </p:nvSpPr>
        <p:spPr>
          <a:xfrm>
            <a:off x="-78321" y="3244334"/>
            <a:ext cx="4370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rebuchet MS" panose="020B0603020202020204"/>
              </a:rPr>
              <a:t>We can apply this to algebraic fractions: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7990F-B8E4-61B4-1766-6B7040CDB93A}"/>
              </a:ext>
            </a:extLst>
          </p:cNvPr>
          <p:cNvSpPr txBox="1"/>
          <p:nvPr/>
        </p:nvSpPr>
        <p:spPr>
          <a:xfrm>
            <a:off x="1601492" y="344441"/>
            <a:ext cx="929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rebuchet MS" panose="020B0603020202020204"/>
              </a:rPr>
              <a:t>When dividing fractions, we can still simplify before multiplying using common factors: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3EA165D-1060-8FA7-2E84-F26F4A72D7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5804" y="1292698"/>
                <a:ext cx="2234242" cy="11947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3EA165D-1060-8FA7-2E84-F26F4A72D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804" y="1292698"/>
                <a:ext cx="2234242" cy="11947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E500E8B-D89C-4EC4-9738-7D6FE0F3CD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6093" y="3847102"/>
                <a:ext cx="2234242" cy="11947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E500E8B-D89C-4EC4-9738-7D6FE0F3C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093" y="3847102"/>
                <a:ext cx="2234242" cy="11947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amera 8">
            <a:extLst>
              <a:ext uri="{FF2B5EF4-FFF2-40B4-BE49-F238E27FC236}">
                <a16:creationId xmlns:a16="http://schemas.microsoft.com/office/drawing/2014/main" id="{95838791-2405-D3BA-5699-40CA039F050B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2427" y="1114012"/>
            <a:ext cx="6982836" cy="392784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0612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151351-5F5A-8BCC-A538-1558C7AEDCD1}"/>
                  </a:ext>
                </a:extLst>
              </p:cNvPr>
              <p:cNvSpPr txBox="1"/>
              <p:nvPr/>
            </p:nvSpPr>
            <p:spPr>
              <a:xfrm>
                <a:off x="2875538" y="5058025"/>
                <a:ext cx="2127026" cy="85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sSup>
                            <m:sSupPr>
                              <m:ctrlP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GB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en-GB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2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151351-5F5A-8BCC-A538-1558C7AED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38" y="5058025"/>
                <a:ext cx="2127026" cy="852990"/>
              </a:xfrm>
              <a:prstGeom prst="rect">
                <a:avLst/>
              </a:prstGeom>
              <a:blipFill>
                <a:blip r:embed="rId3"/>
                <a:stretch>
                  <a:fillRect l="-20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395BD-BD20-D08E-6910-445EEEB7087F}"/>
                  </a:ext>
                </a:extLst>
              </p:cNvPr>
              <p:cNvSpPr txBox="1"/>
              <p:nvPr/>
            </p:nvSpPr>
            <p:spPr>
              <a:xfrm>
                <a:off x="7493724" y="2456116"/>
                <a:ext cx="212702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GB" sz="22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395BD-BD20-D08E-6910-445EEEB70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724" y="2456116"/>
                <a:ext cx="2127026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A26EF82-BECC-2EFC-358D-55F2CEB832E8}"/>
              </a:ext>
            </a:extLst>
          </p:cNvPr>
          <p:cNvSpPr/>
          <p:nvPr/>
        </p:nvSpPr>
        <p:spPr>
          <a:xfrm>
            <a:off x="2825178" y="5042235"/>
            <a:ext cx="2227749" cy="93140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2B5A8F-9D24-FC72-5D4F-547857E46AD2}"/>
              </a:ext>
            </a:extLst>
          </p:cNvPr>
          <p:cNvSpPr/>
          <p:nvPr/>
        </p:nvSpPr>
        <p:spPr>
          <a:xfrm>
            <a:off x="7567237" y="2341802"/>
            <a:ext cx="1980000" cy="93140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3DDF3B-202B-9A53-0C86-B1B057F49DB3}"/>
              </a:ext>
            </a:extLst>
          </p:cNvPr>
          <p:cNvSpPr/>
          <p:nvPr/>
        </p:nvSpPr>
        <p:spPr>
          <a:xfrm>
            <a:off x="533719" y="32845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AA08CA-9EEC-0009-2471-9EEC2F2C74B9}"/>
              </a:ext>
            </a:extLst>
          </p:cNvPr>
          <p:cNvSpPr/>
          <p:nvPr/>
        </p:nvSpPr>
        <p:spPr>
          <a:xfrm>
            <a:off x="6384033" y="130263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C3C719-DF01-B6DD-B430-82C75CD43994}"/>
              </a:ext>
            </a:extLst>
          </p:cNvPr>
          <p:cNvCxnSpPr>
            <a:cxnSpLocks/>
          </p:cNvCxnSpPr>
          <p:nvPr/>
        </p:nvCxnSpPr>
        <p:spPr>
          <a:xfrm>
            <a:off x="6096000" y="1241884"/>
            <a:ext cx="0" cy="561600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B4BF8A-EAA6-3667-5929-0FAAA683152C}"/>
              </a:ext>
            </a:extLst>
          </p:cNvPr>
          <p:cNvCxnSpPr>
            <a:cxnSpLocks/>
          </p:cNvCxnSpPr>
          <p:nvPr/>
        </p:nvCxnSpPr>
        <p:spPr>
          <a:xfrm flipH="1">
            <a:off x="1524000" y="3692621"/>
            <a:ext cx="9144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1E0741-CEA5-A074-E575-E5A5387C1A08}"/>
              </a:ext>
            </a:extLst>
          </p:cNvPr>
          <p:cNvSpPr txBox="1"/>
          <p:nvPr/>
        </p:nvSpPr>
        <p:spPr>
          <a:xfrm>
            <a:off x="4447155" y="195238"/>
            <a:ext cx="329768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rebuchet MS" panose="020B0603020202020204"/>
              </a:rPr>
              <a:t>Simplify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0BE817-0BBE-56D8-D373-FE099455C1D6}"/>
                  </a:ext>
                </a:extLst>
              </p:cNvPr>
              <p:cNvSpPr txBox="1"/>
              <p:nvPr/>
            </p:nvSpPr>
            <p:spPr>
              <a:xfrm>
                <a:off x="677734" y="103415"/>
                <a:ext cx="4050163" cy="859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−4)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0BE817-0BBE-56D8-D373-FE099455C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34" y="103415"/>
                <a:ext cx="4050163" cy="8590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7974B-5CD8-EC43-004B-051A7E274887}"/>
                  </a:ext>
                </a:extLst>
              </p:cNvPr>
              <p:cNvSpPr txBox="1"/>
              <p:nvPr/>
            </p:nvSpPr>
            <p:spPr>
              <a:xfrm>
                <a:off x="6564257" y="1295815"/>
                <a:ext cx="3985960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7974B-5CD8-EC43-004B-051A7E274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257" y="1295815"/>
                <a:ext cx="3985960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68BE0DD-E9EF-7421-1F94-D3B7CC0B05BB}"/>
              </a:ext>
            </a:extLst>
          </p:cNvPr>
          <p:cNvSpPr/>
          <p:nvPr/>
        </p:nvSpPr>
        <p:spPr>
          <a:xfrm>
            <a:off x="1704618" y="3960630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7034D30-3A34-1E47-BA6A-E5C3B163EE14}"/>
              </a:ext>
            </a:extLst>
          </p:cNvPr>
          <p:cNvSpPr/>
          <p:nvPr/>
        </p:nvSpPr>
        <p:spPr>
          <a:xfrm>
            <a:off x="6384033" y="3960630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21CEC9-E3E3-AF48-CDED-890D32BEE83E}"/>
                  </a:ext>
                </a:extLst>
              </p:cNvPr>
              <p:cNvSpPr txBox="1"/>
              <p:nvPr/>
            </p:nvSpPr>
            <p:spPr>
              <a:xfrm>
                <a:off x="2214554" y="3900377"/>
                <a:ext cx="3448997" cy="928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21CEC9-E3E3-AF48-CDED-890D32BEE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54" y="3900377"/>
                <a:ext cx="3448997" cy="9283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EFE2C2-23B3-04A9-CC30-3C13B4E305C6}"/>
                  </a:ext>
                </a:extLst>
              </p:cNvPr>
              <p:cNvSpPr txBox="1"/>
              <p:nvPr/>
            </p:nvSpPr>
            <p:spPr>
              <a:xfrm>
                <a:off x="6611815" y="3856522"/>
                <a:ext cx="3890845" cy="866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EFE2C2-23B3-04A9-CC30-3C13B4E30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15" y="3856522"/>
                <a:ext cx="3890845" cy="8661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1460CE-CFFF-A629-ADBF-299652EF76EC}"/>
                  </a:ext>
                </a:extLst>
              </p:cNvPr>
              <p:cNvSpPr txBox="1"/>
              <p:nvPr/>
            </p:nvSpPr>
            <p:spPr>
              <a:xfrm>
                <a:off x="7601559" y="5082085"/>
                <a:ext cx="1911357" cy="851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sSup>
                            <m:sSupPr>
                              <m:ctrlP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GB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1460CE-CFFF-A629-ADBF-299652EF7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559" y="5082085"/>
                <a:ext cx="1911357" cy="8517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1EB447B-D56A-40A5-8AE8-72BD2319BCA8}"/>
              </a:ext>
            </a:extLst>
          </p:cNvPr>
          <p:cNvSpPr>
            <a:spLocks/>
          </p:cNvSpPr>
          <p:nvPr/>
        </p:nvSpPr>
        <p:spPr>
          <a:xfrm>
            <a:off x="7567236" y="5079522"/>
            <a:ext cx="1980000" cy="93140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14" name="Camera 13">
            <a:extLst>
              <a:ext uri="{FF2B5EF4-FFF2-40B4-BE49-F238E27FC236}">
                <a16:creationId xmlns:a16="http://schemas.microsoft.com/office/drawing/2014/main" id="{57267EC4-DBA1-84AF-13F4-1643556857F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016" y="1119447"/>
            <a:ext cx="4195043" cy="235971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307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3" grpId="1" animBg="1"/>
      <p:bldP spid="15" grpId="0" animBg="1"/>
      <p:bldP spid="15" grpId="1" animBg="1"/>
      <p:bldP spid="3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151351-5F5A-8BCC-A538-1558C7AEDCD1}"/>
                  </a:ext>
                </a:extLst>
              </p:cNvPr>
              <p:cNvSpPr txBox="1"/>
              <p:nvPr/>
            </p:nvSpPr>
            <p:spPr>
              <a:xfrm>
                <a:off x="1631503" y="4947939"/>
                <a:ext cx="4377332" cy="156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2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151351-5F5A-8BCC-A538-1558C7AED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3" y="4947939"/>
                <a:ext cx="4377332" cy="1562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395BD-BD20-D08E-6910-445EEEB7087F}"/>
                  </a:ext>
                </a:extLst>
              </p:cNvPr>
              <p:cNvSpPr txBox="1"/>
              <p:nvPr/>
            </p:nvSpPr>
            <p:spPr>
              <a:xfrm>
                <a:off x="6528453" y="2125867"/>
                <a:ext cx="3852834" cy="155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GB" sz="22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395BD-BD20-D08E-6910-445EEEB70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453" y="2125867"/>
                <a:ext cx="3852834" cy="1555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A26EF82-BECC-2EFC-358D-55F2CEB832E8}"/>
              </a:ext>
            </a:extLst>
          </p:cNvPr>
          <p:cNvSpPr/>
          <p:nvPr/>
        </p:nvSpPr>
        <p:spPr>
          <a:xfrm>
            <a:off x="1992648" y="5752887"/>
            <a:ext cx="1052102" cy="728025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2B5A8F-9D24-FC72-5D4F-547857E46AD2}"/>
              </a:ext>
            </a:extLst>
          </p:cNvPr>
          <p:cNvSpPr/>
          <p:nvPr/>
        </p:nvSpPr>
        <p:spPr>
          <a:xfrm>
            <a:off x="6611815" y="2919418"/>
            <a:ext cx="1192406" cy="68870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3DDF3B-202B-9A53-0C86-B1B057F49DB3}"/>
              </a:ext>
            </a:extLst>
          </p:cNvPr>
          <p:cNvSpPr/>
          <p:nvPr/>
        </p:nvSpPr>
        <p:spPr>
          <a:xfrm>
            <a:off x="232279" y="18479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AA08CA-9EEC-0009-2471-9EEC2F2C74B9}"/>
              </a:ext>
            </a:extLst>
          </p:cNvPr>
          <p:cNvSpPr/>
          <p:nvPr/>
        </p:nvSpPr>
        <p:spPr>
          <a:xfrm>
            <a:off x="6384033" y="130219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C3C719-DF01-B6DD-B430-82C75CD43994}"/>
              </a:ext>
            </a:extLst>
          </p:cNvPr>
          <p:cNvCxnSpPr>
            <a:cxnSpLocks/>
          </p:cNvCxnSpPr>
          <p:nvPr/>
        </p:nvCxnSpPr>
        <p:spPr>
          <a:xfrm>
            <a:off x="6096000" y="1241884"/>
            <a:ext cx="0" cy="561600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B4BF8A-EAA6-3667-5929-0FAAA683152C}"/>
              </a:ext>
            </a:extLst>
          </p:cNvPr>
          <p:cNvCxnSpPr>
            <a:cxnSpLocks/>
          </p:cNvCxnSpPr>
          <p:nvPr/>
        </p:nvCxnSpPr>
        <p:spPr>
          <a:xfrm flipH="1">
            <a:off x="1523999" y="3861397"/>
            <a:ext cx="9144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1E0741-CEA5-A074-E575-E5A5387C1A08}"/>
              </a:ext>
            </a:extLst>
          </p:cNvPr>
          <p:cNvSpPr txBox="1"/>
          <p:nvPr/>
        </p:nvSpPr>
        <p:spPr>
          <a:xfrm>
            <a:off x="4359990" y="149222"/>
            <a:ext cx="329768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rebuchet MS" panose="020B0603020202020204"/>
              </a:rPr>
              <a:t>Simplify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0BE817-0BBE-56D8-D373-FE099455C1D6}"/>
                  </a:ext>
                </a:extLst>
              </p:cNvPr>
              <p:cNvSpPr txBox="1"/>
              <p:nvPr/>
            </p:nvSpPr>
            <p:spPr>
              <a:xfrm>
                <a:off x="0" y="267083"/>
                <a:ext cx="4050163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0BE817-0BBE-56D8-D373-FE099455C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7083"/>
                <a:ext cx="4050163" cy="7923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7974B-5CD8-EC43-004B-051A7E274887}"/>
                  </a:ext>
                </a:extLst>
              </p:cNvPr>
              <p:cNvSpPr txBox="1"/>
              <p:nvPr/>
            </p:nvSpPr>
            <p:spPr>
              <a:xfrm>
                <a:off x="6564257" y="1295816"/>
                <a:ext cx="3661614" cy="79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9−6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7974B-5CD8-EC43-004B-051A7E274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257" y="1295816"/>
                <a:ext cx="3661614" cy="7935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68BE0DD-E9EF-7421-1F94-D3B7CC0B05BB}"/>
              </a:ext>
            </a:extLst>
          </p:cNvPr>
          <p:cNvSpPr/>
          <p:nvPr/>
        </p:nvSpPr>
        <p:spPr>
          <a:xfrm>
            <a:off x="1704618" y="4033383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7034D30-3A34-1E47-BA6A-E5C3B163EE14}"/>
              </a:ext>
            </a:extLst>
          </p:cNvPr>
          <p:cNvSpPr/>
          <p:nvPr/>
        </p:nvSpPr>
        <p:spPr>
          <a:xfrm>
            <a:off x="6384033" y="4033383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21CEC9-E3E3-AF48-CDED-890D32BEE83E}"/>
                  </a:ext>
                </a:extLst>
              </p:cNvPr>
              <p:cNvSpPr txBox="1"/>
              <p:nvPr/>
            </p:nvSpPr>
            <p:spPr>
              <a:xfrm>
                <a:off x="2214554" y="3990811"/>
                <a:ext cx="3448997" cy="83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+14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+35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21CEC9-E3E3-AF48-CDED-890D32BEE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54" y="3990811"/>
                <a:ext cx="3448997" cy="833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EFE2C2-23B3-04A9-CC30-3C13B4E305C6}"/>
                  </a:ext>
                </a:extLst>
              </p:cNvPr>
              <p:cNvSpPr txBox="1"/>
              <p:nvPr/>
            </p:nvSpPr>
            <p:spPr>
              <a:xfrm>
                <a:off x="6611815" y="3946955"/>
                <a:ext cx="3890845" cy="866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𝑝𝑞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1−3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EFE2C2-23B3-04A9-CC30-3C13B4E30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15" y="3946955"/>
                <a:ext cx="3890845" cy="8661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1460CE-CFFF-A629-ADBF-299652EF76EC}"/>
                  </a:ext>
                </a:extLst>
              </p:cNvPr>
              <p:cNvSpPr txBox="1"/>
              <p:nvPr/>
            </p:nvSpPr>
            <p:spPr>
              <a:xfrm>
                <a:off x="7086687" y="4935526"/>
                <a:ext cx="2941098" cy="1230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GB" sz="24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1460CE-CFFF-A629-ADBF-299652EF7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87" y="4935526"/>
                <a:ext cx="2941098" cy="1230658"/>
              </a:xfrm>
              <a:prstGeom prst="rect">
                <a:avLst/>
              </a:prstGeom>
              <a:blipFill>
                <a:blip r:embed="rId9"/>
                <a:stretch>
                  <a:fillRect b="-64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1EB447B-D56A-40A5-8AE8-72BD2319BCA8}"/>
              </a:ext>
            </a:extLst>
          </p:cNvPr>
          <p:cNvSpPr>
            <a:spLocks/>
          </p:cNvSpPr>
          <p:nvPr/>
        </p:nvSpPr>
        <p:spPr>
          <a:xfrm>
            <a:off x="7208014" y="5752885"/>
            <a:ext cx="1080558" cy="689932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6520E2-AFFA-73CD-8C43-81C647F0E879}"/>
              </a:ext>
            </a:extLst>
          </p:cNvPr>
          <p:cNvSpPr/>
          <p:nvPr/>
        </p:nvSpPr>
        <p:spPr>
          <a:xfrm>
            <a:off x="6611815" y="2187322"/>
            <a:ext cx="3686235" cy="732096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09E9F-CED3-365A-8343-336D8EEE4E13}"/>
              </a:ext>
            </a:extLst>
          </p:cNvPr>
          <p:cNvSpPr/>
          <p:nvPr/>
        </p:nvSpPr>
        <p:spPr>
          <a:xfrm>
            <a:off x="1992648" y="4960822"/>
            <a:ext cx="3670901" cy="792065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A4278B-E9C8-6FF5-560E-F7AD9650902F}"/>
              </a:ext>
            </a:extLst>
          </p:cNvPr>
          <p:cNvSpPr>
            <a:spLocks/>
          </p:cNvSpPr>
          <p:nvPr/>
        </p:nvSpPr>
        <p:spPr>
          <a:xfrm>
            <a:off x="7208017" y="4880339"/>
            <a:ext cx="2819767" cy="87254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21113A86-D553-CAE2-CD48-DABCA644E64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27283" y="1310619"/>
            <a:ext cx="4212622" cy="23696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644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3" grpId="1" animBg="1"/>
      <p:bldP spid="15" grpId="0" animBg="1"/>
      <p:bldP spid="15" grpId="1" animBg="1"/>
      <p:bldP spid="3" grpId="0"/>
      <p:bldP spid="5" grpId="0" animBg="1"/>
      <p:bldP spid="5" grpId="1" animBg="1"/>
      <p:bldP spid="7" grpId="0" animBg="1"/>
      <p:bldP spid="7" grpId="1" animBg="1"/>
      <p:bldP spid="7" grpId="2" animBg="1"/>
      <p:bldP spid="10" grpId="0" animBg="1"/>
      <p:bldP spid="10" grpId="1" animBg="1"/>
      <p:bldP spid="10" grpId="2" animBg="1"/>
      <p:bldP spid="26" grpId="0" animBg="1"/>
      <p:bldP spid="26" grpId="1" animBg="1"/>
      <p:bldP spid="2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A52AF-532F-3534-A0EA-D85BB2F04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6" y="122354"/>
            <a:ext cx="5207431" cy="6143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E4CA7A-604E-BEF3-F2FC-9DC57DC65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97" y="122354"/>
            <a:ext cx="4568116" cy="614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80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B02749-2E38-12CC-2985-3088C7D6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65"/>
            <a:ext cx="6848296" cy="4521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BBC37C-4DAA-44AE-0ED1-C0DF9193C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005" y="1860222"/>
            <a:ext cx="6525536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0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650D32-274F-CFC8-D5A9-050D37356968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1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669F7-E5E6-80BF-ED4F-670FF4856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29" y="1662194"/>
            <a:ext cx="9295199" cy="4521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307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54B0-CC51-339E-98F1-5956F9AF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5AA97E-DC57-D8D7-7E50-5D9C2FD80A31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2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057157-5C0D-B3B4-E4F1-BFFC69437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750"/>
            <a:ext cx="11007080" cy="365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3665D1-7C94-41CC-1131-C5BE25944826}"/>
              </a:ext>
            </a:extLst>
          </p:cNvPr>
          <p:cNvSpPr txBox="1"/>
          <p:nvPr/>
        </p:nvSpPr>
        <p:spPr>
          <a:xfrm>
            <a:off x="9037154" y="2271826"/>
            <a:ext cx="218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marks! </a:t>
            </a:r>
          </a:p>
        </p:txBody>
      </p:sp>
    </p:spTree>
    <p:extLst>
      <p:ext uri="{BB962C8B-B14F-4D97-AF65-F5344CB8AC3E}">
        <p14:creationId xmlns:p14="http://schemas.microsoft.com/office/powerpoint/2010/main" val="158844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E3ED2-9563-2042-5A34-A2563FF0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2C32-AC16-91BE-A23F-385654CFB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3EDDE-177E-4D62-0C86-D9DA964248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038387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186" lvl="1" indent="0" algn="ctr">
              <a:buNone/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Multiplying &amp; Dividing Algebraic Fractions </a:t>
            </a:r>
            <a:endParaRPr lang="en-GB" sz="3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8D92CCF-874E-F1F9-B45D-C7283F546C60}"/>
                  </a:ext>
                </a:extLst>
              </p:cNvPr>
              <p:cNvSpPr txBox="1"/>
              <p:nvPr/>
            </p:nvSpPr>
            <p:spPr>
              <a:xfrm>
                <a:off x="2021502" y="2559528"/>
                <a:ext cx="132242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GB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GB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rebuchet MS" panose="020B0603020202020204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8D92CCF-874E-F1F9-B45D-C7283F546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502" y="2559528"/>
                <a:ext cx="132242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7E2CC0-6F8E-A35B-CB9D-11194A59036B}"/>
              </a:ext>
            </a:extLst>
          </p:cNvPr>
          <p:cNvSpPr/>
          <p:nvPr/>
        </p:nvSpPr>
        <p:spPr>
          <a:xfrm>
            <a:off x="1708355" y="744505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</a:rPr>
              <a:t>11z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1F4070-661D-5C2D-A078-4D69D2CBB561}"/>
              </a:ext>
            </a:extLst>
          </p:cNvPr>
          <p:cNvSpPr/>
          <p:nvPr/>
        </p:nvSpPr>
        <p:spPr>
          <a:xfrm>
            <a:off x="1708355" y="1365006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B3749A-D87E-2E70-7CA8-8B003CAC5F78}"/>
              </a:ext>
            </a:extLst>
          </p:cNvPr>
          <p:cNvSpPr/>
          <p:nvPr/>
        </p:nvSpPr>
        <p:spPr>
          <a:xfrm>
            <a:off x="3440344" y="1346473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CD83323-B6D6-E08A-2677-8618D51766E2}"/>
              </a:ext>
            </a:extLst>
          </p:cNvPr>
          <p:cNvSpPr/>
          <p:nvPr/>
        </p:nvSpPr>
        <p:spPr>
          <a:xfrm>
            <a:off x="8188789" y="1346473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ABF334-0AB5-6FD3-FFD7-085426FDEECE}"/>
                  </a:ext>
                </a:extLst>
              </p:cNvPr>
              <p:cNvSpPr txBox="1"/>
              <p:nvPr/>
            </p:nvSpPr>
            <p:spPr>
              <a:xfrm>
                <a:off x="2095017" y="1239076"/>
                <a:ext cx="117019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ABF334-0AB5-6FD3-FFD7-085426FD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017" y="1239076"/>
                <a:ext cx="1170192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1E9416C-E5EE-5637-5002-2A1056414228}"/>
                  </a:ext>
                </a:extLst>
              </p:cNvPr>
              <p:cNvSpPr txBox="1"/>
              <p:nvPr/>
            </p:nvSpPr>
            <p:spPr>
              <a:xfrm>
                <a:off x="8682795" y="1239076"/>
                <a:ext cx="159017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1E9416C-E5EE-5637-5002-2A1056414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795" y="1239076"/>
                <a:ext cx="1590179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D9A409B-1D8D-93E5-68D6-E5B2BEB823B1}"/>
                  </a:ext>
                </a:extLst>
              </p:cNvPr>
              <p:cNvSpPr txBox="1"/>
              <p:nvPr/>
            </p:nvSpPr>
            <p:spPr>
              <a:xfrm>
                <a:off x="3558729" y="1239076"/>
                <a:ext cx="1824217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D9A409B-1D8D-93E5-68D6-E5B2BEB82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729" y="1239076"/>
                <a:ext cx="1824217" cy="520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80AA0A30-F86E-84ED-74B3-18D66C34139E}"/>
              </a:ext>
            </a:extLst>
          </p:cNvPr>
          <p:cNvSpPr/>
          <p:nvPr/>
        </p:nvSpPr>
        <p:spPr>
          <a:xfrm>
            <a:off x="9529765" y="1150028"/>
            <a:ext cx="1030731" cy="746443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96795E-1D68-CDFF-9798-883772F71DF0}"/>
              </a:ext>
            </a:extLst>
          </p:cNvPr>
          <p:cNvSpPr/>
          <p:nvPr/>
        </p:nvSpPr>
        <p:spPr>
          <a:xfrm>
            <a:off x="2908786" y="1150028"/>
            <a:ext cx="435139" cy="70941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6FB7CFF-4EBA-A3DF-24AC-AA050A9DF8C3}"/>
              </a:ext>
            </a:extLst>
          </p:cNvPr>
          <p:cNvSpPr/>
          <p:nvPr/>
        </p:nvSpPr>
        <p:spPr>
          <a:xfrm>
            <a:off x="4720606" y="1150028"/>
            <a:ext cx="435139" cy="746443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6694E1-33BE-F1BE-E97E-81D9DFFC6456}"/>
              </a:ext>
            </a:extLst>
          </p:cNvPr>
          <p:cNvSpPr/>
          <p:nvPr/>
        </p:nvSpPr>
        <p:spPr>
          <a:xfrm>
            <a:off x="5487857" y="1365006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928C41-14F7-523B-6519-23D7AA868B8D}"/>
                  </a:ext>
                </a:extLst>
              </p:cNvPr>
              <p:cNvSpPr txBox="1"/>
              <p:nvPr/>
            </p:nvSpPr>
            <p:spPr>
              <a:xfrm>
                <a:off x="5990691" y="1239075"/>
                <a:ext cx="198451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108</m:t>
                          </m:r>
                        </m:den>
                      </m:f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928C41-14F7-523B-6519-23D7AA868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691" y="1239075"/>
                <a:ext cx="1984518" cy="5259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14D50846-66AD-4796-6002-75B288DCAF98}"/>
              </a:ext>
            </a:extLst>
          </p:cNvPr>
          <p:cNvSpPr/>
          <p:nvPr/>
        </p:nvSpPr>
        <p:spPr>
          <a:xfrm>
            <a:off x="6972910" y="1150028"/>
            <a:ext cx="1111626" cy="746443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0A23BF7-E684-DA99-AD46-FAFB19186C7E}"/>
                  </a:ext>
                </a:extLst>
              </p:cNvPr>
              <p:cNvSpPr txBox="1"/>
              <p:nvPr/>
            </p:nvSpPr>
            <p:spPr>
              <a:xfrm>
                <a:off x="7892818" y="4135708"/>
                <a:ext cx="1811059" cy="651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  <m: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0A23BF7-E684-DA99-AD46-FAFB19186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818" y="4135708"/>
                <a:ext cx="1811059" cy="6519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9EC0E3A1-AB42-83A7-7ACD-721BBDAC631E}"/>
              </a:ext>
            </a:extLst>
          </p:cNvPr>
          <p:cNvSpPr/>
          <p:nvPr/>
        </p:nvSpPr>
        <p:spPr>
          <a:xfrm>
            <a:off x="1708355" y="3643671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</a:rPr>
              <a:t>13z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3C3FEFD-D002-65DB-A8C0-E0E03AB504D2}"/>
              </a:ext>
            </a:extLst>
          </p:cNvPr>
          <p:cNvSpPr txBox="1"/>
          <p:nvPr/>
        </p:nvSpPr>
        <p:spPr>
          <a:xfrm>
            <a:off x="2090498" y="3617048"/>
            <a:ext cx="2145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Trebuchet MS" panose="020B0603020202020204"/>
              </a:rPr>
              <a:t>Simplify  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7485312-C473-0635-52D4-0E67F0E0AAC9}"/>
              </a:ext>
            </a:extLst>
          </p:cNvPr>
          <p:cNvSpPr/>
          <p:nvPr/>
        </p:nvSpPr>
        <p:spPr>
          <a:xfrm>
            <a:off x="1708355" y="4344639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BDF2CCB-827F-C38A-6FA2-3B03F0555A76}"/>
              </a:ext>
            </a:extLst>
          </p:cNvPr>
          <p:cNvSpPr/>
          <p:nvPr/>
        </p:nvSpPr>
        <p:spPr>
          <a:xfrm>
            <a:off x="4507223" y="4344639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83AC8C7D-833A-C5BB-DE36-27E30F3FEDAC}"/>
              </a:ext>
            </a:extLst>
          </p:cNvPr>
          <p:cNvSpPr/>
          <p:nvPr/>
        </p:nvSpPr>
        <p:spPr>
          <a:xfrm>
            <a:off x="7528891" y="4344639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121F6F6-E00B-C2A5-13FB-D3DC021392A9}"/>
              </a:ext>
            </a:extLst>
          </p:cNvPr>
          <p:cNvSpPr/>
          <p:nvPr/>
        </p:nvSpPr>
        <p:spPr>
          <a:xfrm>
            <a:off x="1708355" y="532278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64FACA8-F935-A646-74AA-EED23E0F24DA}"/>
              </a:ext>
            </a:extLst>
          </p:cNvPr>
          <p:cNvSpPr/>
          <p:nvPr/>
        </p:nvSpPr>
        <p:spPr>
          <a:xfrm>
            <a:off x="1708355" y="2119995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</a:rPr>
              <a:t>12z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ACD1BC8-5ACE-3CC1-CF68-F85CE5877EB1}"/>
              </a:ext>
            </a:extLst>
          </p:cNvPr>
          <p:cNvSpPr txBox="1"/>
          <p:nvPr/>
        </p:nvSpPr>
        <p:spPr>
          <a:xfrm>
            <a:off x="2095018" y="2098101"/>
            <a:ext cx="2145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Trebuchet MS" panose="020B0603020202020204"/>
              </a:rPr>
              <a:t>Factorise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D21DD2-FDE2-98D6-50D9-752AEB3DAA0C}"/>
                  </a:ext>
                </a:extLst>
              </p:cNvPr>
              <p:cNvSpPr txBox="1"/>
              <p:nvPr/>
            </p:nvSpPr>
            <p:spPr>
              <a:xfrm>
                <a:off x="2072282" y="4158931"/>
                <a:ext cx="1811059" cy="636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GB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D21DD2-FDE2-98D6-50D9-752AEB3DA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282" y="4158931"/>
                <a:ext cx="1811059" cy="6366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69797F-25D8-82AF-013D-0960F75BF7F2}"/>
                  </a:ext>
                </a:extLst>
              </p:cNvPr>
              <p:cNvSpPr txBox="1"/>
              <p:nvPr/>
            </p:nvSpPr>
            <p:spPr>
              <a:xfrm>
                <a:off x="4871150" y="4160330"/>
                <a:ext cx="1811059" cy="66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69797F-25D8-82AF-013D-0960F75BF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50" y="4160330"/>
                <a:ext cx="1811059" cy="665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9F285E-FAB3-2353-9199-31A42D7CF001}"/>
                  </a:ext>
                </a:extLst>
              </p:cNvPr>
              <p:cNvSpPr txBox="1"/>
              <p:nvPr/>
            </p:nvSpPr>
            <p:spPr>
              <a:xfrm>
                <a:off x="2112449" y="5184221"/>
                <a:ext cx="2002134" cy="617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9F285E-FAB3-2353-9199-31A42D7CF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49" y="5184221"/>
                <a:ext cx="2002134" cy="6173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B8A7A3-BEC6-F5D8-EF94-D8C6CBAED397}"/>
              </a:ext>
            </a:extLst>
          </p:cNvPr>
          <p:cNvSpPr/>
          <p:nvPr/>
        </p:nvSpPr>
        <p:spPr>
          <a:xfrm>
            <a:off x="1708355" y="267275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46F0FCA-D01D-F617-A1DC-F444EC2F8147}"/>
              </a:ext>
            </a:extLst>
          </p:cNvPr>
          <p:cNvSpPr/>
          <p:nvPr/>
        </p:nvSpPr>
        <p:spPr>
          <a:xfrm>
            <a:off x="4046963" y="2664118"/>
            <a:ext cx="288031" cy="30682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1754F6E-D5CF-F07E-54FB-B97039E318CC}"/>
                  </a:ext>
                </a:extLst>
              </p:cNvPr>
              <p:cNvSpPr txBox="1"/>
              <p:nvPr/>
            </p:nvSpPr>
            <p:spPr>
              <a:xfrm>
                <a:off x="4335828" y="2567780"/>
                <a:ext cx="156591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GB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𝑝𝑞</m:t>
                      </m:r>
                    </m:oMath>
                  </m:oMathPara>
                </a14:m>
                <a:endParaRPr lang="en-GB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rebuchet MS" panose="020B0603020202020204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1754F6E-D5CF-F07E-54FB-B97039E31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828" y="2567780"/>
                <a:ext cx="1565915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C8DFF7A6-CB11-4318-D017-ECFA27897BBA}"/>
              </a:ext>
            </a:extLst>
          </p:cNvPr>
          <p:cNvSpPr/>
          <p:nvPr/>
        </p:nvSpPr>
        <p:spPr>
          <a:xfrm>
            <a:off x="3140613" y="5188153"/>
            <a:ext cx="435139" cy="60948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A3D7081-1102-070F-0571-819641D1C8D8}"/>
              </a:ext>
            </a:extLst>
          </p:cNvPr>
          <p:cNvSpPr/>
          <p:nvPr/>
        </p:nvSpPr>
        <p:spPr>
          <a:xfrm>
            <a:off x="2786106" y="4158931"/>
            <a:ext cx="446209" cy="580751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67C837-0573-10E7-93CF-1D38287DE192}"/>
              </a:ext>
            </a:extLst>
          </p:cNvPr>
          <p:cNvSpPr/>
          <p:nvPr/>
        </p:nvSpPr>
        <p:spPr>
          <a:xfrm>
            <a:off x="9106875" y="4143607"/>
            <a:ext cx="435139" cy="651973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AFC117-40B4-9CCE-D5F4-5E9A47DDB61C}"/>
              </a:ext>
            </a:extLst>
          </p:cNvPr>
          <p:cNvSpPr/>
          <p:nvPr/>
        </p:nvSpPr>
        <p:spPr>
          <a:xfrm>
            <a:off x="5818201" y="4160331"/>
            <a:ext cx="435139" cy="63524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8D50049-E8BB-3812-7D6B-AF497622B110}"/>
              </a:ext>
            </a:extLst>
          </p:cNvPr>
          <p:cNvSpPr/>
          <p:nvPr/>
        </p:nvSpPr>
        <p:spPr>
          <a:xfrm>
            <a:off x="4504944" y="532278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985922E-A872-40B8-E544-6FA7CA7AA246}"/>
                  </a:ext>
                </a:extLst>
              </p:cNvPr>
              <p:cNvSpPr txBox="1"/>
              <p:nvPr/>
            </p:nvSpPr>
            <p:spPr>
              <a:xfrm>
                <a:off x="4909038" y="5168832"/>
                <a:ext cx="2427793" cy="64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GB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985922E-A872-40B8-E544-6FA7CA7AA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038" y="5168832"/>
                <a:ext cx="2427793" cy="6481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10E3899-D506-57F9-FB95-46BD17F70A54}"/>
              </a:ext>
            </a:extLst>
          </p:cNvPr>
          <p:cNvSpPr/>
          <p:nvPr/>
        </p:nvSpPr>
        <p:spPr>
          <a:xfrm>
            <a:off x="6408683" y="5189358"/>
            <a:ext cx="752661" cy="60707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3A2C1E-459C-FEC5-1F7B-8E9C336196A9}"/>
                  </a:ext>
                </a:extLst>
              </p:cNvPr>
              <p:cNvSpPr txBox="1"/>
              <p:nvPr/>
            </p:nvSpPr>
            <p:spPr>
              <a:xfrm>
                <a:off x="7911584" y="5159150"/>
                <a:ext cx="2648912" cy="667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h𝑓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+15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𝟒𝐟</m:t>
                          </m:r>
                          <m:r>
                            <a:rPr lang="en-GB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3A2C1E-459C-FEC5-1F7B-8E9C33619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584" y="5159150"/>
                <a:ext cx="2648912" cy="6674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A7CB667-9AED-D44F-DA8D-ED488FE9B00E}"/>
              </a:ext>
            </a:extLst>
          </p:cNvPr>
          <p:cNvSpPr/>
          <p:nvPr/>
        </p:nvSpPr>
        <p:spPr>
          <a:xfrm>
            <a:off x="7533156" y="532278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f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80FD650-19E9-AC19-8884-4500D357EE03}"/>
              </a:ext>
            </a:extLst>
          </p:cNvPr>
          <p:cNvSpPr/>
          <p:nvPr/>
        </p:nvSpPr>
        <p:spPr>
          <a:xfrm>
            <a:off x="9449480" y="5189357"/>
            <a:ext cx="838897" cy="607076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A5F790-DD41-2EC9-C15B-0FF7D629C4DA}"/>
              </a:ext>
            </a:extLst>
          </p:cNvPr>
          <p:cNvSpPr/>
          <p:nvPr/>
        </p:nvSpPr>
        <p:spPr>
          <a:xfrm>
            <a:off x="2090497" y="3071654"/>
            <a:ext cx="1422498" cy="34322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C409525-4BA6-E5F9-8156-6AFD6098A6B4}"/>
              </a:ext>
            </a:extLst>
          </p:cNvPr>
          <p:cNvSpPr/>
          <p:nvPr/>
        </p:nvSpPr>
        <p:spPr>
          <a:xfrm>
            <a:off x="4451542" y="3071654"/>
            <a:ext cx="1673031" cy="34322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FFBA7B-CF16-361D-2946-792919FFA3FA}"/>
              </a:ext>
            </a:extLst>
          </p:cNvPr>
          <p:cNvSpPr/>
          <p:nvPr/>
        </p:nvSpPr>
        <p:spPr>
          <a:xfrm>
            <a:off x="6647136" y="2653089"/>
            <a:ext cx="288031" cy="30682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7192C4-76C8-0555-5CBD-CC323776B496}"/>
                  </a:ext>
                </a:extLst>
              </p:cNvPr>
              <p:cNvSpPr txBox="1"/>
              <p:nvPr/>
            </p:nvSpPr>
            <p:spPr>
              <a:xfrm>
                <a:off x="6936001" y="2556752"/>
                <a:ext cx="1322422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rebuchet MS" panose="020B0603020202020204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7192C4-76C8-0555-5CBD-CC323776B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001" y="2556752"/>
                <a:ext cx="1322422" cy="5078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54BFC8-19F7-825C-E5B5-DAFC2A552B26}"/>
                  </a:ext>
                </a:extLst>
              </p:cNvPr>
              <p:cNvSpPr txBox="1"/>
              <p:nvPr/>
            </p:nvSpPr>
            <p:spPr>
              <a:xfrm>
                <a:off x="6968771" y="2958091"/>
                <a:ext cx="1322422" cy="517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prstClr val="black"/>
                  </a:solidFill>
                  <a:latin typeface="Trebuchet MS" panose="020B0603020202020204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54BFC8-19F7-825C-E5B5-DAFC2A552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771" y="2958091"/>
                <a:ext cx="1322422" cy="51719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64B3B66E-126D-F625-72DA-A27F8C80E5ED}"/>
              </a:ext>
            </a:extLst>
          </p:cNvPr>
          <p:cNvSpPr/>
          <p:nvPr/>
        </p:nvSpPr>
        <p:spPr>
          <a:xfrm>
            <a:off x="7009764" y="3051570"/>
            <a:ext cx="1281430" cy="34322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258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55" grpId="0" animBg="1"/>
      <p:bldP spid="55" grpId="1" animBg="1"/>
      <p:bldP spid="53" grpId="0" animBg="1"/>
      <p:bldP spid="53" grpId="1" animBg="1"/>
      <p:bldP spid="28" grpId="0" animBg="1"/>
      <p:bldP spid="28" grpId="1" animBg="1"/>
      <p:bldP spid="93" grpId="0" animBg="1"/>
      <p:bldP spid="93" grpId="1" animBg="1"/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  <p:bldP spid="92" grpId="0" animBg="1"/>
      <p:bldP spid="92" grpId="1" animBg="1"/>
      <p:bldP spid="76" grpId="0" animBg="1"/>
      <p:bldP spid="76" grpId="1" animBg="1"/>
      <p:bldP spid="94" grpId="0" animBg="1"/>
      <p:bldP spid="94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9BD5C5-3B17-1A9F-F019-4CD6FFD3269E}"/>
              </a:ext>
            </a:extLst>
          </p:cNvPr>
          <p:cNvSpPr txBox="1"/>
          <p:nvPr/>
        </p:nvSpPr>
        <p:spPr>
          <a:xfrm>
            <a:off x="557939" y="3161700"/>
            <a:ext cx="906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rebuchet MS" panose="020B0603020202020204"/>
              </a:rPr>
              <a:t>We can use this same skill when we consider multiplying </a:t>
            </a:r>
            <a:r>
              <a:rPr lang="en-GB" b="1" dirty="0">
                <a:solidFill>
                  <a:srgbClr val="000000"/>
                </a:solidFill>
                <a:latin typeface="Trebuchet MS" panose="020B0603020202020204"/>
              </a:rPr>
              <a:t>algebraic </a:t>
            </a:r>
            <a:r>
              <a:rPr lang="en-GB" dirty="0">
                <a:solidFill>
                  <a:srgbClr val="000000"/>
                </a:solidFill>
                <a:latin typeface="Trebuchet MS" panose="020B0603020202020204"/>
              </a:rPr>
              <a:t>fractions.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E9DE207-5C86-D0EE-90CF-EB468F59A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9588" y="1335952"/>
                <a:ext cx="1511064" cy="10304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E9DE207-5C86-D0EE-90CF-EB468F59A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588" y="1335952"/>
                <a:ext cx="1511064" cy="1030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F741D06-82DD-F0D1-B15D-82988EFD02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44483" y="1296737"/>
                <a:ext cx="2234242" cy="13575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4×5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7×3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F741D06-82DD-F0D1-B15D-82988EFD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483" y="1296737"/>
                <a:ext cx="2234242" cy="13575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9783A17-FE41-718D-B2B4-E9C5A98903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7664" y="1356300"/>
                <a:ext cx="868559" cy="10101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9783A17-FE41-718D-B2B4-E9C5A9890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664" y="1356300"/>
                <a:ext cx="868559" cy="10101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2675397-E4E8-9EF9-D5FA-41CB6D921F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8809" y="4122671"/>
                <a:ext cx="1112181" cy="11314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2675397-E4E8-9EF9-D5FA-41CB6D921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809" y="4122671"/>
                <a:ext cx="1112181" cy="1131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D25086B3-C8B5-3590-81BA-6B7BD886C3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3819" y="4011512"/>
                <a:ext cx="1112181" cy="1424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𝑏𝑑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D25086B3-C8B5-3590-81BA-6B7BD886C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819" y="4011512"/>
                <a:ext cx="1112181" cy="14249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9E5F928-D6D3-67AB-1551-B9F4FA258357}"/>
              </a:ext>
            </a:extLst>
          </p:cNvPr>
          <p:cNvSpPr txBox="1"/>
          <p:nvPr/>
        </p:nvSpPr>
        <p:spPr>
          <a:xfrm>
            <a:off x="781234" y="370412"/>
            <a:ext cx="834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rebuchet MS" panose="020B0603020202020204"/>
              </a:rPr>
              <a:t>When we multiply fractions, we multiply the numerators and multiply the denominators.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A7211A71-E94A-3E64-5FD3-4FC1082BC2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0007" y="5054708"/>
                <a:ext cx="1266220" cy="1361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A7211A71-E94A-3E64-5FD3-4FC1082BC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007" y="5054708"/>
                <a:ext cx="1266220" cy="13617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D19C70D9-822B-1160-2FA6-73830E4948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60648" y="5062625"/>
                <a:ext cx="1112181" cy="1424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𝑒𝑓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D19C70D9-822B-1160-2FA6-73830E494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648" y="5062625"/>
                <a:ext cx="1112181" cy="14249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5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32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BCB399-8BE2-2079-D1D4-6F32C7FD150C}"/>
                  </a:ext>
                </a:extLst>
              </p:cNvPr>
              <p:cNvSpPr txBox="1"/>
              <p:nvPr/>
            </p:nvSpPr>
            <p:spPr>
              <a:xfrm>
                <a:off x="7330515" y="5061553"/>
                <a:ext cx="2127026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2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BCB399-8BE2-2079-D1D4-6F32C7FD1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515" y="5061553"/>
                <a:ext cx="2127026" cy="786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151351-5F5A-8BCC-A538-1558C7AEDCD1}"/>
                  </a:ext>
                </a:extLst>
              </p:cNvPr>
              <p:cNvSpPr txBox="1"/>
              <p:nvPr/>
            </p:nvSpPr>
            <p:spPr>
              <a:xfrm>
                <a:off x="2777824" y="5219495"/>
                <a:ext cx="2127026" cy="697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2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151351-5F5A-8BCC-A538-1558C7AED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824" y="5219495"/>
                <a:ext cx="2127026" cy="6971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395BD-BD20-D08E-6910-445EEEB7087F}"/>
                  </a:ext>
                </a:extLst>
              </p:cNvPr>
              <p:cNvSpPr txBox="1"/>
              <p:nvPr/>
            </p:nvSpPr>
            <p:spPr>
              <a:xfrm>
                <a:off x="7330515" y="2456115"/>
                <a:ext cx="2127026" cy="778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GB" sz="2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GB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2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395BD-BD20-D08E-6910-445EEEB70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515" y="2456115"/>
                <a:ext cx="2127026" cy="7780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A26EF82-BECC-2EFC-358D-55F2CEB832E8}"/>
              </a:ext>
            </a:extLst>
          </p:cNvPr>
          <p:cNvSpPr/>
          <p:nvPr/>
        </p:nvSpPr>
        <p:spPr>
          <a:xfrm>
            <a:off x="2833049" y="5061552"/>
            <a:ext cx="2016579" cy="93140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2B5A8F-9D24-FC72-5D4F-547857E46AD2}"/>
              </a:ext>
            </a:extLst>
          </p:cNvPr>
          <p:cNvSpPr/>
          <p:nvPr/>
        </p:nvSpPr>
        <p:spPr>
          <a:xfrm>
            <a:off x="7385740" y="2247939"/>
            <a:ext cx="2016579" cy="93140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3DDF3B-202B-9A53-0C86-B1B057F49DB3}"/>
              </a:ext>
            </a:extLst>
          </p:cNvPr>
          <p:cNvSpPr/>
          <p:nvPr/>
        </p:nvSpPr>
        <p:spPr>
          <a:xfrm>
            <a:off x="1704618" y="130219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AA08CA-9EEC-0009-2471-9EEC2F2C74B9}"/>
              </a:ext>
            </a:extLst>
          </p:cNvPr>
          <p:cNvSpPr/>
          <p:nvPr/>
        </p:nvSpPr>
        <p:spPr>
          <a:xfrm>
            <a:off x="6384033" y="130307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C3C719-DF01-B6DD-B430-82C75CD43994}"/>
              </a:ext>
            </a:extLst>
          </p:cNvPr>
          <p:cNvCxnSpPr>
            <a:cxnSpLocks/>
          </p:cNvCxnSpPr>
          <p:nvPr/>
        </p:nvCxnSpPr>
        <p:spPr>
          <a:xfrm>
            <a:off x="6026432" y="995351"/>
            <a:ext cx="0" cy="561600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B4BF8A-EAA6-3667-5929-0FAAA683152C}"/>
              </a:ext>
            </a:extLst>
          </p:cNvPr>
          <p:cNvCxnSpPr>
            <a:cxnSpLocks/>
          </p:cNvCxnSpPr>
          <p:nvPr/>
        </p:nvCxnSpPr>
        <p:spPr>
          <a:xfrm flipH="1">
            <a:off x="1560510" y="3692621"/>
            <a:ext cx="9144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1E0741-CEA5-A074-E575-E5A5387C1A08}"/>
              </a:ext>
            </a:extLst>
          </p:cNvPr>
          <p:cNvSpPr txBox="1"/>
          <p:nvPr/>
        </p:nvSpPr>
        <p:spPr>
          <a:xfrm>
            <a:off x="4325927" y="323163"/>
            <a:ext cx="329768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rebuchet MS" panose="020B0603020202020204"/>
              </a:rPr>
              <a:t>Simplify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0BE817-0BBE-56D8-D373-FE099455C1D6}"/>
                  </a:ext>
                </a:extLst>
              </p:cNvPr>
              <p:cNvSpPr txBox="1"/>
              <p:nvPr/>
            </p:nvSpPr>
            <p:spPr>
              <a:xfrm>
                <a:off x="2553233" y="1206440"/>
                <a:ext cx="2576211" cy="895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0BE817-0BBE-56D8-D373-FE099455C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233" y="1206440"/>
                <a:ext cx="2576211" cy="8956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7974B-5CD8-EC43-004B-051A7E274887}"/>
                  </a:ext>
                </a:extLst>
              </p:cNvPr>
              <p:cNvSpPr txBox="1"/>
              <p:nvPr/>
            </p:nvSpPr>
            <p:spPr>
              <a:xfrm>
                <a:off x="6702254" y="1177893"/>
                <a:ext cx="3383548" cy="831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7974B-5CD8-EC43-004B-051A7E274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254" y="1177893"/>
                <a:ext cx="3383548" cy="8313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68BE0DD-E9EF-7421-1F94-D3B7CC0B05BB}"/>
              </a:ext>
            </a:extLst>
          </p:cNvPr>
          <p:cNvSpPr/>
          <p:nvPr/>
        </p:nvSpPr>
        <p:spPr>
          <a:xfrm>
            <a:off x="1704618" y="3942950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7034D30-3A34-1E47-BA6A-E5C3B163EE14}"/>
              </a:ext>
            </a:extLst>
          </p:cNvPr>
          <p:cNvSpPr/>
          <p:nvPr/>
        </p:nvSpPr>
        <p:spPr>
          <a:xfrm>
            <a:off x="6458721" y="397831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21CEC9-E3E3-AF48-CDED-890D32BEE83E}"/>
                  </a:ext>
                </a:extLst>
              </p:cNvPr>
              <p:cNvSpPr txBox="1"/>
              <p:nvPr/>
            </p:nvSpPr>
            <p:spPr>
              <a:xfrm>
                <a:off x="2375311" y="3938696"/>
                <a:ext cx="2932055" cy="896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21CEC9-E3E3-AF48-CDED-890D32BEE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311" y="3938696"/>
                <a:ext cx="2932055" cy="8965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EFE2C2-23B3-04A9-CC30-3C13B4E305C6}"/>
                  </a:ext>
                </a:extLst>
              </p:cNvPr>
              <p:cNvSpPr txBox="1"/>
              <p:nvPr/>
            </p:nvSpPr>
            <p:spPr>
              <a:xfrm>
                <a:off x="7179894" y="3859599"/>
                <a:ext cx="2428271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𝑐𝑑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EFE2C2-23B3-04A9-CC30-3C13B4E30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894" y="3859599"/>
                <a:ext cx="2428271" cy="8334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1EB447B-D56A-40A5-8AE8-72BD2319BCA8}"/>
              </a:ext>
            </a:extLst>
          </p:cNvPr>
          <p:cNvSpPr>
            <a:spLocks/>
          </p:cNvSpPr>
          <p:nvPr/>
        </p:nvSpPr>
        <p:spPr>
          <a:xfrm>
            <a:off x="7385740" y="5061552"/>
            <a:ext cx="2016579" cy="93140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359C4-A446-795B-2836-04644F8CFA5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724405" y="4276505"/>
            <a:ext cx="1544576" cy="2060685"/>
          </a:xfrm>
          <a:prstGeom prst="rect">
            <a:avLst/>
          </a:prstGeom>
        </p:spPr>
      </p:pic>
      <p:pic>
        <p:nvPicPr>
          <p:cNvPr id="4" name="Camera 3">
            <a:extLst>
              <a:ext uri="{FF2B5EF4-FFF2-40B4-BE49-F238E27FC236}">
                <a16:creationId xmlns:a16="http://schemas.microsoft.com/office/drawing/2014/main" id="{76133124-77DE-6E55-4364-A10F537BECB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43060" y="2220086"/>
            <a:ext cx="2486384" cy="139859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300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3" grpId="0" animBg="1"/>
      <p:bldP spid="13" grpId="1" animBg="1"/>
      <p:bldP spid="15" grpId="0" animBg="1"/>
      <p:bldP spid="15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BCB399-8BE2-2079-D1D4-6F32C7FD150C}"/>
                  </a:ext>
                </a:extLst>
              </p:cNvPr>
              <p:cNvSpPr txBox="1"/>
              <p:nvPr/>
            </p:nvSpPr>
            <p:spPr>
              <a:xfrm>
                <a:off x="7267500" y="5037132"/>
                <a:ext cx="2127026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2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BCB399-8BE2-2079-D1D4-6F32C7FD1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500" y="5037132"/>
                <a:ext cx="2127026" cy="793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151351-5F5A-8BCC-A538-1558C7AEDCD1}"/>
                  </a:ext>
                </a:extLst>
              </p:cNvPr>
              <p:cNvSpPr txBox="1"/>
              <p:nvPr/>
            </p:nvSpPr>
            <p:spPr>
              <a:xfrm>
                <a:off x="7267500" y="2294661"/>
                <a:ext cx="2127026" cy="72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2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151351-5F5A-8BCC-A538-1558C7AED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500" y="2294661"/>
                <a:ext cx="2127026" cy="7221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395BD-BD20-D08E-6910-445EEEB7087F}"/>
                  </a:ext>
                </a:extLst>
              </p:cNvPr>
              <p:cNvSpPr txBox="1"/>
              <p:nvPr/>
            </p:nvSpPr>
            <p:spPr>
              <a:xfrm>
                <a:off x="2819020" y="5240768"/>
                <a:ext cx="2127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sz="22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395BD-BD20-D08E-6910-445EEEB70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20" y="5240768"/>
                <a:ext cx="212702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A26EF82-BECC-2EFC-358D-55F2CEB832E8}"/>
              </a:ext>
            </a:extLst>
          </p:cNvPr>
          <p:cNvSpPr/>
          <p:nvPr/>
        </p:nvSpPr>
        <p:spPr>
          <a:xfrm>
            <a:off x="7319456" y="2278784"/>
            <a:ext cx="2016579" cy="93140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2B5A8F-9D24-FC72-5D4F-547857E46AD2}"/>
              </a:ext>
            </a:extLst>
          </p:cNvPr>
          <p:cNvSpPr/>
          <p:nvPr/>
        </p:nvSpPr>
        <p:spPr>
          <a:xfrm>
            <a:off x="2870976" y="5063591"/>
            <a:ext cx="2016579" cy="93140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3DDF3B-202B-9A53-0C86-B1B057F49DB3}"/>
              </a:ext>
            </a:extLst>
          </p:cNvPr>
          <p:cNvSpPr/>
          <p:nvPr/>
        </p:nvSpPr>
        <p:spPr>
          <a:xfrm>
            <a:off x="1704618" y="130219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AA08CA-9EEC-0009-2471-9EEC2F2C74B9}"/>
              </a:ext>
            </a:extLst>
          </p:cNvPr>
          <p:cNvSpPr/>
          <p:nvPr/>
        </p:nvSpPr>
        <p:spPr>
          <a:xfrm>
            <a:off x="6384033" y="130307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C3C719-DF01-B6DD-B430-82C75CD43994}"/>
              </a:ext>
            </a:extLst>
          </p:cNvPr>
          <p:cNvCxnSpPr>
            <a:cxnSpLocks/>
          </p:cNvCxnSpPr>
          <p:nvPr/>
        </p:nvCxnSpPr>
        <p:spPr>
          <a:xfrm>
            <a:off x="6096000" y="1241884"/>
            <a:ext cx="0" cy="561600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B4BF8A-EAA6-3667-5929-0FAAA683152C}"/>
              </a:ext>
            </a:extLst>
          </p:cNvPr>
          <p:cNvCxnSpPr>
            <a:cxnSpLocks/>
          </p:cNvCxnSpPr>
          <p:nvPr/>
        </p:nvCxnSpPr>
        <p:spPr>
          <a:xfrm flipH="1">
            <a:off x="1531635" y="3692621"/>
            <a:ext cx="9144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1E0741-CEA5-A074-E575-E5A5387C1A08}"/>
              </a:ext>
            </a:extLst>
          </p:cNvPr>
          <p:cNvSpPr txBox="1"/>
          <p:nvPr/>
        </p:nvSpPr>
        <p:spPr>
          <a:xfrm>
            <a:off x="4310429" y="366828"/>
            <a:ext cx="329768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rebuchet MS" panose="020B0603020202020204"/>
              </a:rPr>
              <a:t>Simplify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0BE817-0BBE-56D8-D373-FE099455C1D6}"/>
                  </a:ext>
                </a:extLst>
              </p:cNvPr>
              <p:cNvSpPr txBox="1"/>
              <p:nvPr/>
            </p:nvSpPr>
            <p:spPr>
              <a:xfrm>
                <a:off x="2594429" y="1218589"/>
                <a:ext cx="2576211" cy="848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0BE817-0BBE-56D8-D373-FE099455C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429" y="1218589"/>
                <a:ext cx="2576211" cy="8484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7974B-5CD8-EC43-004B-051A7E274887}"/>
                  </a:ext>
                </a:extLst>
              </p:cNvPr>
              <p:cNvSpPr txBox="1"/>
              <p:nvPr/>
            </p:nvSpPr>
            <p:spPr>
              <a:xfrm>
                <a:off x="2190759" y="3955736"/>
                <a:ext cx="3383548" cy="81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7974B-5CD8-EC43-004B-051A7E274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9" y="3955736"/>
                <a:ext cx="3383548" cy="815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68BE0DD-E9EF-7421-1F94-D3B7CC0B05BB}"/>
              </a:ext>
            </a:extLst>
          </p:cNvPr>
          <p:cNvSpPr/>
          <p:nvPr/>
        </p:nvSpPr>
        <p:spPr>
          <a:xfrm>
            <a:off x="1704618" y="3942950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7034D30-3A34-1E47-BA6A-E5C3B163EE14}"/>
              </a:ext>
            </a:extLst>
          </p:cNvPr>
          <p:cNvSpPr/>
          <p:nvPr/>
        </p:nvSpPr>
        <p:spPr>
          <a:xfrm>
            <a:off x="6384123" y="3942950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21CEC9-E3E3-AF48-CDED-890D32BEE83E}"/>
                  </a:ext>
                </a:extLst>
              </p:cNvPr>
              <p:cNvSpPr txBox="1"/>
              <p:nvPr/>
            </p:nvSpPr>
            <p:spPr>
              <a:xfrm>
                <a:off x="6864987" y="1248201"/>
                <a:ext cx="2932055" cy="849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21CEC9-E3E3-AF48-CDED-890D32BEE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987" y="1248201"/>
                <a:ext cx="2932055" cy="8493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EFE2C2-23B3-04A9-CC30-3C13B4E305C6}"/>
                  </a:ext>
                </a:extLst>
              </p:cNvPr>
              <p:cNvSpPr txBox="1"/>
              <p:nvPr/>
            </p:nvSpPr>
            <p:spPr>
              <a:xfrm>
                <a:off x="7116879" y="3916829"/>
                <a:ext cx="2428271" cy="859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−2)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EFE2C2-23B3-04A9-CC30-3C13B4E30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879" y="3916829"/>
                <a:ext cx="2428271" cy="8590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1EB447B-D56A-40A5-8AE8-72BD2319BCA8}"/>
              </a:ext>
            </a:extLst>
          </p:cNvPr>
          <p:cNvSpPr>
            <a:spLocks/>
          </p:cNvSpPr>
          <p:nvPr/>
        </p:nvSpPr>
        <p:spPr>
          <a:xfrm>
            <a:off x="7319456" y="5063591"/>
            <a:ext cx="2016579" cy="93140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68E34E-A4E5-B0F5-6041-5CC8F011630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944361" y="4276531"/>
            <a:ext cx="1544576" cy="2060685"/>
          </a:xfrm>
          <a:prstGeom prst="rect">
            <a:avLst/>
          </a:prstGeom>
        </p:spPr>
      </p:pic>
      <p:pic>
        <p:nvPicPr>
          <p:cNvPr id="4" name="Camera 3">
            <a:extLst>
              <a:ext uri="{FF2B5EF4-FFF2-40B4-BE49-F238E27FC236}">
                <a16:creationId xmlns:a16="http://schemas.microsoft.com/office/drawing/2014/main" id="{71C4C522-4905-49AC-DEFC-D74A2CCCAAA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79552" y="2244203"/>
            <a:ext cx="2591088" cy="145748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647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3" grpId="0" animBg="1"/>
      <p:bldP spid="13" grpId="1" animBg="1"/>
      <p:bldP spid="15" grpId="0" animBg="1"/>
      <p:bldP spid="15" grpId="1" animBg="1"/>
      <p:bldP spid="17" grpId="0" animBg="1"/>
      <p:bldP spid="22" grpId="0"/>
      <p:bldP spid="23" grpId="0" animBg="1"/>
      <p:bldP spid="24" grpId="0" animBg="1"/>
      <p:bldP spid="25" grpId="0"/>
      <p:bldP spid="30" grpId="0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BCB399-8BE2-2079-D1D4-6F32C7FD150C}"/>
                  </a:ext>
                </a:extLst>
              </p:cNvPr>
              <p:cNvSpPr txBox="1"/>
              <p:nvPr/>
            </p:nvSpPr>
            <p:spPr>
              <a:xfrm>
                <a:off x="7445913" y="5061552"/>
                <a:ext cx="2127026" cy="848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2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BCB399-8BE2-2079-D1D4-6F32C7FD1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913" y="5061552"/>
                <a:ext cx="2127026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151351-5F5A-8BCC-A538-1558C7AEDCD1}"/>
                  </a:ext>
                </a:extLst>
              </p:cNvPr>
              <p:cNvSpPr txBox="1"/>
              <p:nvPr/>
            </p:nvSpPr>
            <p:spPr>
              <a:xfrm>
                <a:off x="2789682" y="5220882"/>
                <a:ext cx="2127026" cy="715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GB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22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151351-5F5A-8BCC-A538-1558C7AED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682" y="5220882"/>
                <a:ext cx="2127026" cy="7157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395BD-BD20-D08E-6910-445EEEB7087F}"/>
                  </a:ext>
                </a:extLst>
              </p:cNvPr>
              <p:cNvSpPr txBox="1"/>
              <p:nvPr/>
            </p:nvSpPr>
            <p:spPr>
              <a:xfrm>
                <a:off x="7374894" y="2250006"/>
                <a:ext cx="2127026" cy="84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  <m:r>
                                    <a:rPr lang="en-GB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2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395BD-BD20-D08E-6910-445EEEB70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894" y="2250006"/>
                <a:ext cx="2127026" cy="8428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A26EF82-BECC-2EFC-358D-55F2CEB832E8}"/>
              </a:ext>
            </a:extLst>
          </p:cNvPr>
          <p:cNvSpPr/>
          <p:nvPr/>
        </p:nvSpPr>
        <p:spPr>
          <a:xfrm>
            <a:off x="2919945" y="5023503"/>
            <a:ext cx="2016579" cy="93140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2B5A8F-9D24-FC72-5D4F-547857E46AD2}"/>
              </a:ext>
            </a:extLst>
          </p:cNvPr>
          <p:cNvSpPr/>
          <p:nvPr/>
        </p:nvSpPr>
        <p:spPr>
          <a:xfrm>
            <a:off x="7465729" y="2214716"/>
            <a:ext cx="2016579" cy="93140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3DDF3B-202B-9A53-0C86-B1B057F49DB3}"/>
              </a:ext>
            </a:extLst>
          </p:cNvPr>
          <p:cNvSpPr/>
          <p:nvPr/>
        </p:nvSpPr>
        <p:spPr>
          <a:xfrm>
            <a:off x="1704618" y="130219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AA08CA-9EEC-0009-2471-9EEC2F2C74B9}"/>
              </a:ext>
            </a:extLst>
          </p:cNvPr>
          <p:cNvSpPr/>
          <p:nvPr/>
        </p:nvSpPr>
        <p:spPr>
          <a:xfrm>
            <a:off x="6384033" y="130307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C3C719-DF01-B6DD-B430-82C75CD43994}"/>
              </a:ext>
            </a:extLst>
          </p:cNvPr>
          <p:cNvCxnSpPr>
            <a:cxnSpLocks/>
          </p:cNvCxnSpPr>
          <p:nvPr/>
        </p:nvCxnSpPr>
        <p:spPr>
          <a:xfrm>
            <a:off x="5902446" y="713928"/>
            <a:ext cx="0" cy="561600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B4BF8A-EAA6-3667-5929-0FAAA683152C}"/>
              </a:ext>
            </a:extLst>
          </p:cNvPr>
          <p:cNvCxnSpPr>
            <a:cxnSpLocks/>
          </p:cNvCxnSpPr>
          <p:nvPr/>
        </p:nvCxnSpPr>
        <p:spPr>
          <a:xfrm flipH="1">
            <a:off x="1522010" y="3692621"/>
            <a:ext cx="9144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1E0741-CEA5-A074-E575-E5A5387C1A08}"/>
              </a:ext>
            </a:extLst>
          </p:cNvPr>
          <p:cNvSpPr txBox="1"/>
          <p:nvPr/>
        </p:nvSpPr>
        <p:spPr>
          <a:xfrm>
            <a:off x="4310429" y="201997"/>
            <a:ext cx="329768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rebuchet MS" panose="020B0603020202020204"/>
              </a:rPr>
              <a:t>Simplify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0BE817-0BBE-56D8-D373-FE099455C1D6}"/>
                  </a:ext>
                </a:extLst>
              </p:cNvPr>
              <p:cNvSpPr txBox="1"/>
              <p:nvPr/>
            </p:nvSpPr>
            <p:spPr>
              <a:xfrm>
                <a:off x="2622596" y="1165171"/>
                <a:ext cx="2576211" cy="870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i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0BE817-0BBE-56D8-D373-FE099455C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596" y="1165171"/>
                <a:ext cx="2576211" cy="8703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7974B-5CD8-EC43-004B-051A7E274887}"/>
                  </a:ext>
                </a:extLst>
              </p:cNvPr>
              <p:cNvSpPr txBox="1"/>
              <p:nvPr/>
            </p:nvSpPr>
            <p:spPr>
              <a:xfrm>
                <a:off x="6804261" y="1171085"/>
                <a:ext cx="3383548" cy="866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7974B-5CD8-EC43-004B-051A7E274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61" y="1171085"/>
                <a:ext cx="3383548" cy="8661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68BE0DD-E9EF-7421-1F94-D3B7CC0B05BB}"/>
              </a:ext>
            </a:extLst>
          </p:cNvPr>
          <p:cNvSpPr/>
          <p:nvPr/>
        </p:nvSpPr>
        <p:spPr>
          <a:xfrm>
            <a:off x="1704618" y="3942950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7034D30-3A34-1E47-BA6A-E5C3B163EE14}"/>
              </a:ext>
            </a:extLst>
          </p:cNvPr>
          <p:cNvSpPr/>
          <p:nvPr/>
        </p:nvSpPr>
        <p:spPr>
          <a:xfrm>
            <a:off x="6458721" y="397831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21CEC9-E3E3-AF48-CDED-890D32BEE83E}"/>
                  </a:ext>
                </a:extLst>
              </p:cNvPr>
              <p:cNvSpPr txBox="1"/>
              <p:nvPr/>
            </p:nvSpPr>
            <p:spPr>
              <a:xfrm>
                <a:off x="2446282" y="3946297"/>
                <a:ext cx="3210033" cy="884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a:rPr lang="en-GB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GB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21CEC9-E3E3-AF48-CDED-890D32BEE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282" y="3946297"/>
                <a:ext cx="3210033" cy="8841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EFE2C2-23B3-04A9-CC30-3C13B4E305C6}"/>
                  </a:ext>
                </a:extLst>
              </p:cNvPr>
              <p:cNvSpPr txBox="1"/>
              <p:nvPr/>
            </p:nvSpPr>
            <p:spPr>
              <a:xfrm>
                <a:off x="6965449" y="3934487"/>
                <a:ext cx="3445054" cy="858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3(2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−3)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EFE2C2-23B3-04A9-CC30-3C13B4E30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449" y="3934487"/>
                <a:ext cx="3445054" cy="8580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1EB447B-D56A-40A5-8AE8-72BD2319BCA8}"/>
              </a:ext>
            </a:extLst>
          </p:cNvPr>
          <p:cNvSpPr>
            <a:spLocks/>
          </p:cNvSpPr>
          <p:nvPr/>
        </p:nvSpPr>
        <p:spPr>
          <a:xfrm>
            <a:off x="7430118" y="5061552"/>
            <a:ext cx="2016579" cy="93140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3" name="Camera 2">
            <a:extLst>
              <a:ext uri="{FF2B5EF4-FFF2-40B4-BE49-F238E27FC236}">
                <a16:creationId xmlns:a16="http://schemas.microsoft.com/office/drawing/2014/main" id="{5D38D6D3-831A-38DB-5C2B-F4CD3358CD5D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0426" y="2035474"/>
            <a:ext cx="2720550" cy="153030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8E3F07-802D-0890-6E0A-81B0F57C4A3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532769" y="5061552"/>
            <a:ext cx="956167" cy="12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1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3" grpId="0" animBg="1"/>
      <p:bldP spid="13" grpId="1" animBg="1"/>
      <p:bldP spid="15" grpId="0" animBg="1"/>
      <p:bldP spid="15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927</Words>
  <Application>Microsoft Office PowerPoint</Application>
  <PresentationFormat>Widescreen</PresentationFormat>
  <Paragraphs>273</Paragraphs>
  <Slides>18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Arial</vt:lpstr>
      <vt:lpstr>Calibri</vt:lpstr>
      <vt:lpstr>Cambria Math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36</cp:revision>
  <cp:lastPrinted>2025-09-19T09:29:26Z</cp:lastPrinted>
  <dcterms:created xsi:type="dcterms:W3CDTF">2024-05-01T10:13:14Z</dcterms:created>
  <dcterms:modified xsi:type="dcterms:W3CDTF">2025-09-25T13:38:30Z</dcterms:modified>
</cp:coreProperties>
</file>