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</p:sldMasterIdLst>
  <p:notesMasterIdLst>
    <p:notesMasterId r:id="rId38"/>
  </p:notesMasterIdLst>
  <p:sldIdLst>
    <p:sldId id="264" r:id="rId10"/>
    <p:sldId id="269" r:id="rId11"/>
    <p:sldId id="288" r:id="rId12"/>
    <p:sldId id="699" r:id="rId13"/>
    <p:sldId id="260" r:id="rId14"/>
    <p:sldId id="472" r:id="rId15"/>
    <p:sldId id="678" r:id="rId16"/>
    <p:sldId id="674" r:id="rId17"/>
    <p:sldId id="479" r:id="rId18"/>
    <p:sldId id="263" r:id="rId19"/>
    <p:sldId id="483" r:id="rId20"/>
    <p:sldId id="686" r:id="rId21"/>
    <p:sldId id="685" r:id="rId22"/>
    <p:sldId id="486" r:id="rId23"/>
    <p:sldId id="503" r:id="rId24"/>
    <p:sldId id="504" r:id="rId25"/>
    <p:sldId id="671" r:id="rId26"/>
    <p:sldId id="493" r:id="rId27"/>
    <p:sldId id="692" r:id="rId28"/>
    <p:sldId id="672" r:id="rId29"/>
    <p:sldId id="520" r:id="rId30"/>
    <p:sldId id="682" r:id="rId31"/>
    <p:sldId id="693" r:id="rId32"/>
    <p:sldId id="694" r:id="rId33"/>
    <p:sldId id="695" r:id="rId34"/>
    <p:sldId id="696" r:id="rId35"/>
    <p:sldId id="697" r:id="rId36"/>
    <p:sldId id="698" r:id="rId3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699"/>
            <p14:sldId id="260"/>
            <p14:sldId id="472"/>
          </p14:sldIdLst>
        </p14:section>
        <p14:section name="Instruct" id="{A989B0C6-FEE7-46F6-A651-D7ED39E502F9}">
          <p14:sldIdLst>
            <p14:sldId id="678"/>
            <p14:sldId id="674"/>
            <p14:sldId id="479"/>
            <p14:sldId id="263"/>
            <p14:sldId id="483"/>
            <p14:sldId id="686"/>
            <p14:sldId id="685"/>
            <p14:sldId id="486"/>
            <p14:sldId id="503"/>
            <p14:sldId id="504"/>
            <p14:sldId id="671"/>
            <p14:sldId id="493"/>
            <p14:sldId id="692"/>
            <p14:sldId id="672"/>
            <p14:sldId id="520"/>
            <p14:sldId id="682"/>
          </p14:sldIdLst>
        </p14:section>
        <p14:section name="Secure" id="{11B154A7-30D0-427A-9B32-67199BEB6FF4}">
          <p14:sldIdLst>
            <p14:sldId id="693"/>
            <p14:sldId id="694"/>
          </p14:sldIdLst>
        </p14:section>
        <p14:section name="Secure" id="{3C25313C-2642-42FF-8276-F00EC6DF9D8C}">
          <p14:sldIdLst>
            <p14:sldId id="695"/>
            <p14:sldId id="696"/>
            <p14:sldId id="697"/>
            <p14:sldId id="6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quickfire questions (suitable for mini-whiteboards) to ensure students recall dividing with indices before progressing further. Click green boxes to reveal answers and next question.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r>
              <a:rPr lang="en-GB" dirty="0"/>
              <a:t>Click green boxes to reveal answers and next question.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372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 example-problem pair which can be used as ‘I do/You do’ on mini-whiteboards. Click the reveal the example sequentially, then click the Test Your Understanding header to reveal the second example. Then click the green boxes to reveal the answer.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324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 example-problem pair which can be used as ‘I do/You do’ on mini-whiteboards. Click the reveal the example sequentially, then click the Test Your Understanding header to reveal the second example. Then click the green boxes to reveal the answer.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779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966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 of factorising by splitting the middle term. Click to reveal each step of the method sequentially.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9D90B-9EE2-40D8-97AF-6A4AE24F1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039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Recap of factorising by inspection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9D90B-9EE2-40D8-97AF-6A4AE24F1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511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these questions (suitable for mini-whiteboards) to give students opportunity to factorise quadratics where a&gt;1 using their preferred method. Click green boxes to reveal answers and next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9D90B-9EE2-40D8-97AF-6A4AE24F1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92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 example-problem pair which can be used as ‘I do/You do’ on mini-whiteboards. Click the reveal the example sequentially. Then click the green boxes to reveal the answer.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Factorisation of the quadratic can also be done by splitting the middle term if preferred.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234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 example-problem pair which can be used as ‘I do/You do’ on mini-whiteboards. Click the reveal the example sequentially. Then click the green boxes to reveal the answer.</a:t>
            </a:r>
          </a:p>
          <a:p>
            <a:endParaRPr lang="en-GB" dirty="0"/>
          </a:p>
          <a:p>
            <a:r>
              <a:rPr lang="en-GB" dirty="0"/>
              <a:t>Factorisation of the quadratic can also be done by splitting the middle term if preferred.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33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quickfire questions (suitable for mini-whiteboards) to ensure students understand when values can or cannot be cancelled, looks at elements outside of fractions.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39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Introducing simplifying by cancelling out common factors. Starts numerically for familiarity.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004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these examples to check students’ understanding of how to simplify with brackets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green boxes to reveal answers and next question.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24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An example-problem pair which can be used as ‘I do/You do’ on mini-whiteboards. Click the reveal the example sequentially, then click the Test Your Understanding header to reveal the second example. Then click the green boxes to reveal the answer.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069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 example-problem pair which can be used as ‘I do/You do’ on mini-whiteboards. Click the reveal the example sequentially, then click the Test Your Understanding header to reveal the second example. Then click the green boxes to reveal the answer.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550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 example-problem pair which can be used as ‘I do/You do’ on mini-whiteboards. Click the reveal the example sequentially, then click the Test Your Understanding header to reveal the second example. Then click the green boxes to reveal the answer.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89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 example-problem pair which can be used as ‘I do/You do’ on mini-whiteboards. Click the reveal the example sequentially, then click the Test Your Understanding header to reveal the second example. Then click the green boxes to reveal the answer.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78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these examples to check students’ understanding of how to factorise and simplify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green boxes to reveal answers and next question.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98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0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0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46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4.svg"/><Relationship Id="rId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4.sv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10" Type="http://schemas.openxmlformats.org/officeDocument/2006/relationships/image" Target="../media/image610.png"/><Relationship Id="rId4" Type="http://schemas.openxmlformats.org/officeDocument/2006/relationships/image" Target="../media/image550.png"/><Relationship Id="rId9" Type="http://schemas.openxmlformats.org/officeDocument/2006/relationships/image" Target="../media/image6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72.png"/><Relationship Id="rId18" Type="http://schemas.openxmlformats.org/officeDocument/2006/relationships/image" Target="../media/image77.svg"/><Relationship Id="rId26" Type="http://schemas.openxmlformats.org/officeDocument/2006/relationships/image" Target="../media/image85.sv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sv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5.svg"/><Relationship Id="rId20" Type="http://schemas.openxmlformats.org/officeDocument/2006/relationships/image" Target="../media/image79.sv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sv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svg"/><Relationship Id="rId10" Type="http://schemas.openxmlformats.org/officeDocument/2006/relationships/image" Target="../media/image69.sv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svg"/><Relationship Id="rId22" Type="http://schemas.openxmlformats.org/officeDocument/2006/relationships/image" Target="../media/image81.svg"/><Relationship Id="rId27" Type="http://schemas.openxmlformats.org/officeDocument/2006/relationships/image" Target="../media/image86.png"/><Relationship Id="rId30" Type="http://schemas.openxmlformats.org/officeDocument/2006/relationships/image" Target="../media/image8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675782-1929-BD2F-E0B4-A903C750BE0D}"/>
                  </a:ext>
                </a:extLst>
              </p:cNvPr>
              <p:cNvSpPr txBox="1"/>
              <p:nvPr/>
            </p:nvSpPr>
            <p:spPr>
              <a:xfrm>
                <a:off x="1736124" y="856728"/>
                <a:ext cx="3995927" cy="6169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/>
                </a:lvl1pPr>
              </a:lstStyle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Simplify</a:t>
                </a:r>
                <a:r>
                  <a:rPr lang="en-GB" sz="1800" dirty="0">
                    <a:solidFill>
                      <a:srgbClr val="000000"/>
                    </a:solidFill>
                    <a:latin typeface="Trebuchet MS" panose="020B0603020202020204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−9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GB" sz="18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675782-1929-BD2F-E0B4-A903C750B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24" y="856728"/>
                <a:ext cx="3995927" cy="616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7CB87E-4863-9503-8E54-1C7911999173}"/>
                  </a:ext>
                </a:extLst>
              </p:cNvPr>
              <p:cNvSpPr txBox="1"/>
              <p:nvPr/>
            </p:nvSpPr>
            <p:spPr>
              <a:xfrm>
                <a:off x="6459951" y="836596"/>
                <a:ext cx="3995927" cy="6572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/>
                </a:lvl1pPr>
              </a:lstStyle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GB" sz="18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7CB87E-4863-9503-8E54-1C7911999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951" y="836596"/>
                <a:ext cx="3995927" cy="6572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7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3978AE-A3E9-06B8-04E3-3DEB31E451B8}"/>
                  </a:ext>
                </a:extLst>
              </p:cNvPr>
              <p:cNvSpPr txBox="1"/>
              <p:nvPr/>
            </p:nvSpPr>
            <p:spPr>
              <a:xfrm>
                <a:off x="1755800" y="847957"/>
                <a:ext cx="3995927" cy="6242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/>
                </a:lvl1pPr>
              </a:lstStyle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Simplify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GB" sz="18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3978AE-A3E9-06B8-04E3-3DEB31E45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800" y="847957"/>
                <a:ext cx="3995927" cy="624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02ACA8-D306-8A4A-A487-F33540CCD39A}"/>
                  </a:ext>
                </a:extLst>
              </p:cNvPr>
              <p:cNvSpPr txBox="1"/>
              <p:nvPr/>
            </p:nvSpPr>
            <p:spPr>
              <a:xfrm>
                <a:off x="6440275" y="847957"/>
                <a:ext cx="3995927" cy="61657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/>
                </a:lvl1pPr>
              </a:lstStyle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Simplify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+18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+42</m:t>
                        </m:r>
                      </m:den>
                    </m:f>
                  </m:oMath>
                </a14:m>
                <a:endParaRPr lang="en-GB" sz="18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02ACA8-D306-8A4A-A487-F33540CC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275" y="847957"/>
                <a:ext cx="3995927" cy="6165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1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3978AE-A3E9-06B8-04E3-3DEB31E451B8}"/>
                  </a:ext>
                </a:extLst>
              </p:cNvPr>
              <p:cNvSpPr txBox="1"/>
              <p:nvPr/>
            </p:nvSpPr>
            <p:spPr>
              <a:xfrm>
                <a:off x="1755800" y="847957"/>
                <a:ext cx="3995927" cy="6242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/>
                </a:lvl1pPr>
              </a:lstStyle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Simplify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den>
                    </m:f>
                  </m:oMath>
                </a14:m>
                <a:endParaRPr lang="en-GB" sz="18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3978AE-A3E9-06B8-04E3-3DEB31E45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800" y="847957"/>
                <a:ext cx="3995927" cy="624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02ACA8-D306-8A4A-A487-F33540CCD39A}"/>
                  </a:ext>
                </a:extLst>
              </p:cNvPr>
              <p:cNvSpPr txBox="1"/>
              <p:nvPr/>
            </p:nvSpPr>
            <p:spPr>
              <a:xfrm>
                <a:off x="6440275" y="847956"/>
                <a:ext cx="3995927" cy="71051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/>
                </a:lvl1pPr>
              </a:lstStyle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Simplify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𝑔h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GB" sz="18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02ACA8-D306-8A4A-A487-F33540CC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275" y="847956"/>
                <a:ext cx="3995927" cy="710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3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3978AE-A3E9-06B8-04E3-3DEB31E451B8}"/>
                  </a:ext>
                </a:extLst>
              </p:cNvPr>
              <p:cNvSpPr txBox="1"/>
              <p:nvPr/>
            </p:nvSpPr>
            <p:spPr>
              <a:xfrm>
                <a:off x="1755800" y="847956"/>
                <a:ext cx="3995927" cy="6169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/>
                </a:lvl1pPr>
              </a:lstStyle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Simplify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10−5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8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3978AE-A3E9-06B8-04E3-3DEB31E45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800" y="847956"/>
                <a:ext cx="3995927" cy="616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02ACA8-D306-8A4A-A487-F33540CCD39A}"/>
                  </a:ext>
                </a:extLst>
              </p:cNvPr>
              <p:cNvSpPr txBox="1"/>
              <p:nvPr/>
            </p:nvSpPr>
            <p:spPr>
              <a:xfrm>
                <a:off x="6440275" y="847957"/>
                <a:ext cx="3995927" cy="6572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/>
                </a:lvl1pPr>
              </a:lstStyle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Simplify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10−15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GB" sz="18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02ACA8-D306-8A4A-A487-F33540CC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275" y="847957"/>
                <a:ext cx="3995927" cy="6572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52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67F6DD-6789-8973-46CE-7D70A26A372F}"/>
                  </a:ext>
                </a:extLst>
              </p:cNvPr>
              <p:cNvSpPr txBox="1"/>
              <p:nvPr/>
            </p:nvSpPr>
            <p:spPr>
              <a:xfrm>
                <a:off x="833809" y="2472770"/>
                <a:ext cx="4147044" cy="73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+12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+6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3(3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+4)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67F6DD-6789-8973-46CE-7D70A26A3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09" y="2472770"/>
                <a:ext cx="4147044" cy="733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E2D3AE-8E87-24A8-9CF8-3D5C69F44518}"/>
                  </a:ext>
                </a:extLst>
              </p:cNvPr>
              <p:cNvSpPr txBox="1"/>
              <p:nvPr/>
            </p:nvSpPr>
            <p:spPr>
              <a:xfrm>
                <a:off x="762884" y="754417"/>
                <a:ext cx="2803585" cy="678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+9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+3)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GB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E2D3AE-8E87-24A8-9CF8-3D5C69F44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84" y="754417"/>
                <a:ext cx="2803585" cy="6785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2E841C-A1C7-FE38-63C4-CB398C228404}"/>
                  </a:ext>
                </a:extLst>
              </p:cNvPr>
              <p:cNvSpPr txBox="1"/>
              <p:nvPr/>
            </p:nvSpPr>
            <p:spPr>
              <a:xfrm>
                <a:off x="833809" y="3384530"/>
                <a:ext cx="5908864" cy="722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12−16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6(4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−3)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3−4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6(4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−3)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2E841C-A1C7-FE38-63C4-CB398C228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09" y="3384530"/>
                <a:ext cx="5908864" cy="7220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C9147B-DDA7-E8C8-6DDE-9F23DBC4B461}"/>
                  </a:ext>
                </a:extLst>
              </p:cNvPr>
              <p:cNvSpPr txBox="1"/>
              <p:nvPr/>
            </p:nvSpPr>
            <p:spPr>
              <a:xfrm>
                <a:off x="887763" y="1622520"/>
                <a:ext cx="3308021" cy="586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4(2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C9147B-DDA7-E8C8-6DDE-9F23DBC4B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3" y="1622520"/>
                <a:ext cx="3308021" cy="5862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E3F643D-380F-C2ED-540E-17FC9EF2B69A}"/>
              </a:ext>
            </a:extLst>
          </p:cNvPr>
          <p:cNvSpPr txBox="1"/>
          <p:nvPr/>
        </p:nvSpPr>
        <p:spPr>
          <a:xfrm>
            <a:off x="246762" y="222308"/>
            <a:ext cx="1282000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GB" sz="2000" dirty="0">
                <a:solidFill>
                  <a:srgbClr val="000000"/>
                </a:solidFill>
                <a:latin typeface="Trebuchet MS" panose="020B0603020202020204"/>
              </a:rPr>
              <a:t>Simplify: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51E677-56E1-8868-F137-D5F18BF02B1F}"/>
              </a:ext>
            </a:extLst>
          </p:cNvPr>
          <p:cNvSpPr/>
          <p:nvPr/>
        </p:nvSpPr>
        <p:spPr>
          <a:xfrm>
            <a:off x="398086" y="862865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BF7BD1-CECA-CB62-06A6-3FA191ECA051}"/>
              </a:ext>
            </a:extLst>
          </p:cNvPr>
          <p:cNvSpPr/>
          <p:nvPr/>
        </p:nvSpPr>
        <p:spPr>
          <a:xfrm>
            <a:off x="382641" y="1622519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3A34FE-A0E1-C8CC-41CE-D74CA2473C50}"/>
              </a:ext>
            </a:extLst>
          </p:cNvPr>
          <p:cNvSpPr/>
          <p:nvPr/>
        </p:nvSpPr>
        <p:spPr>
          <a:xfrm>
            <a:off x="382641" y="2488475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9E55A6-7796-F7E5-370E-BB7E2651C300}"/>
              </a:ext>
            </a:extLst>
          </p:cNvPr>
          <p:cNvSpPr/>
          <p:nvPr/>
        </p:nvSpPr>
        <p:spPr>
          <a:xfrm>
            <a:off x="384938" y="335443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C07258-C9C0-5063-0720-AF2569DEAB71}"/>
              </a:ext>
            </a:extLst>
          </p:cNvPr>
          <p:cNvSpPr/>
          <p:nvPr/>
        </p:nvSpPr>
        <p:spPr>
          <a:xfrm>
            <a:off x="1934094" y="783507"/>
            <a:ext cx="1783296" cy="678584"/>
          </a:xfrm>
          <a:prstGeom prst="rect">
            <a:avLst/>
          </a:prstGeom>
          <a:solidFill>
            <a:srgbClr val="9BBB59"/>
          </a:solidFill>
          <a:ln>
            <a:solidFill>
              <a:srgbClr val="71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ABA1A1-CD6A-EF9E-52A5-DB0B8600CAAD}"/>
              </a:ext>
            </a:extLst>
          </p:cNvPr>
          <p:cNvSpPr/>
          <p:nvPr/>
        </p:nvSpPr>
        <p:spPr>
          <a:xfrm>
            <a:off x="1934095" y="1561395"/>
            <a:ext cx="2310831" cy="708498"/>
          </a:xfrm>
          <a:prstGeom prst="rect">
            <a:avLst/>
          </a:prstGeom>
          <a:solidFill>
            <a:srgbClr val="9BBB59"/>
          </a:solidFill>
          <a:ln>
            <a:solidFill>
              <a:srgbClr val="71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FB8081-47C1-51F9-91F4-C58C8D5FBFB3}"/>
              </a:ext>
            </a:extLst>
          </p:cNvPr>
          <p:cNvSpPr/>
          <p:nvPr/>
        </p:nvSpPr>
        <p:spPr>
          <a:xfrm>
            <a:off x="2092988" y="2412752"/>
            <a:ext cx="2310830" cy="798652"/>
          </a:xfrm>
          <a:prstGeom prst="rect">
            <a:avLst/>
          </a:prstGeom>
          <a:solidFill>
            <a:srgbClr val="9BBB59"/>
          </a:solidFill>
          <a:ln>
            <a:solidFill>
              <a:srgbClr val="71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DD4101-82A7-43AC-00D6-030C23892F27}"/>
              </a:ext>
            </a:extLst>
          </p:cNvPr>
          <p:cNvSpPr/>
          <p:nvPr/>
        </p:nvSpPr>
        <p:spPr>
          <a:xfrm>
            <a:off x="2261958" y="3337456"/>
            <a:ext cx="4480714" cy="806339"/>
          </a:xfrm>
          <a:prstGeom prst="rect">
            <a:avLst/>
          </a:prstGeom>
          <a:solidFill>
            <a:srgbClr val="9BBB59"/>
          </a:solidFill>
          <a:ln>
            <a:solidFill>
              <a:srgbClr val="71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D606CB-8225-3B8D-7FDA-07B294FF49F0}"/>
                  </a:ext>
                </a:extLst>
              </p:cNvPr>
              <p:cNvSpPr txBox="1"/>
              <p:nvPr/>
            </p:nvSpPr>
            <p:spPr>
              <a:xfrm>
                <a:off x="887763" y="4339383"/>
                <a:ext cx="2755996" cy="722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+16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D606CB-8225-3B8D-7FDA-07B294FF4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3" y="4339383"/>
                <a:ext cx="2755996" cy="7220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A14F84F-79C4-5CD8-DA2F-368B9C91A76B}"/>
              </a:ext>
            </a:extLst>
          </p:cNvPr>
          <p:cNvSpPr txBox="1"/>
          <p:nvPr/>
        </p:nvSpPr>
        <p:spPr>
          <a:xfrm>
            <a:off x="3643760" y="4515744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rebuchet MS" panose="020B0603020202020204"/>
              </a:rPr>
              <a:t>Does not simplify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EF7E00-D034-5BDD-7B0F-66B2F772E86D}"/>
              </a:ext>
            </a:extLst>
          </p:cNvPr>
          <p:cNvSpPr/>
          <p:nvPr/>
        </p:nvSpPr>
        <p:spPr>
          <a:xfrm>
            <a:off x="2261960" y="4343887"/>
            <a:ext cx="3337189" cy="806339"/>
          </a:xfrm>
          <a:prstGeom prst="rect">
            <a:avLst/>
          </a:prstGeom>
          <a:solidFill>
            <a:srgbClr val="9BBB59"/>
          </a:solidFill>
          <a:ln>
            <a:solidFill>
              <a:srgbClr val="71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F8F2E3A-27FB-32A2-8CBD-81A4B9F0858A}"/>
              </a:ext>
            </a:extLst>
          </p:cNvPr>
          <p:cNvSpPr/>
          <p:nvPr/>
        </p:nvSpPr>
        <p:spPr>
          <a:xfrm>
            <a:off x="382640" y="451630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02B011-62AC-FBD6-D7C9-5F3C7FDCF03A}"/>
                  </a:ext>
                </a:extLst>
              </p:cNvPr>
              <p:cNvSpPr txBox="1"/>
              <p:nvPr/>
            </p:nvSpPr>
            <p:spPr>
              <a:xfrm>
                <a:off x="887763" y="5298740"/>
                <a:ext cx="6113123" cy="751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8(3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8(3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−2(−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02B011-62AC-FBD6-D7C9-5F3C7FDCF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3" y="5298740"/>
                <a:ext cx="6113123" cy="7516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1AEAE8-9BC3-D7A8-9A9D-CF2EF76AA21C}"/>
              </a:ext>
            </a:extLst>
          </p:cNvPr>
          <p:cNvSpPr/>
          <p:nvPr/>
        </p:nvSpPr>
        <p:spPr>
          <a:xfrm>
            <a:off x="382640" y="5475659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409E77-610E-D10F-4A70-48F4A52509EB}"/>
              </a:ext>
            </a:extLst>
          </p:cNvPr>
          <p:cNvSpPr/>
          <p:nvPr/>
        </p:nvSpPr>
        <p:spPr>
          <a:xfrm>
            <a:off x="2261959" y="5285261"/>
            <a:ext cx="4480714" cy="806339"/>
          </a:xfrm>
          <a:prstGeom prst="rect">
            <a:avLst/>
          </a:prstGeom>
          <a:solidFill>
            <a:srgbClr val="9BBB59"/>
          </a:solidFill>
          <a:ln>
            <a:solidFill>
              <a:srgbClr val="71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DFC6571-7216-4F86-096D-5F101CE802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8707154" y="2677856"/>
            <a:ext cx="2590252" cy="34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/>
      <p:bldP spid="24" grpId="0" animBg="1"/>
      <p:bldP spid="24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3D5388F-CD33-4C55-927B-3ACE30DB5C2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228759" y="474172"/>
                <a:ext cx="4289425" cy="63023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en-GB" dirty="0"/>
                  <a:t>Simplify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en-GB" dirty="0"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3D5388F-CD33-4C55-927B-3ACE30DB5C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28759" y="474172"/>
                <a:ext cx="4289425" cy="630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2C8BC0D-88F6-CBFF-1ABB-2D937CE9C9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807" y="446505"/>
                <a:ext cx="4103121" cy="68557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Simplify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2C8BC0D-88F6-CBFF-1ABB-2D937CE9C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07" y="446505"/>
                <a:ext cx="4103121" cy="6855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5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06267A16-3D9A-47E9-8421-E31CD218C5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91751" y="413955"/>
                <a:ext cx="4356200" cy="6303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1600"/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1400"/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14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+14</m:t>
                        </m:r>
                      </m:num>
                      <m:den>
                        <m:sSup>
                          <m:sSupPr>
                            <m:ctrlP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+12</m:t>
                        </m:r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+35</m:t>
                        </m:r>
                      </m:den>
                    </m:f>
                  </m:oMath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06267A16-3D9A-47E9-8421-E31CD218C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751" y="413955"/>
                <a:ext cx="4356200" cy="630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81E724D-5F29-C614-8CDC-28BC8AC5AE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466" y="424164"/>
                <a:ext cx="3786403" cy="68108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1600"/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1400"/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14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Simplify</a:t>
                </a:r>
                <a:r>
                  <a:rPr lang="en-GB" sz="2400" dirty="0">
                    <a:solidFill>
                      <a:srgbClr val="000000"/>
                    </a:solidFill>
                    <a:latin typeface="Trebuchet MS" panose="020B0603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num>
                      <m:den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81E724D-5F29-C614-8CDC-28BC8AC5A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6" y="424164"/>
                <a:ext cx="3786403" cy="6810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2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423FE5-536A-D9A2-5610-CD11A677EA1E}"/>
                  </a:ext>
                </a:extLst>
              </p:cNvPr>
              <p:cNvSpPr txBox="1"/>
              <p:nvPr/>
            </p:nvSpPr>
            <p:spPr>
              <a:xfrm>
                <a:off x="1045736" y="762612"/>
                <a:ext cx="3838518" cy="4527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+10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−25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+5)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+5)(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−5)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>
                  <a:lnSpc>
                    <a:spcPct val="200000"/>
                  </a:lnSpc>
                </a:pPr>
                <a:endParaRPr lang="en-GB" sz="14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−3)(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>
                  <a:lnSpc>
                    <a:spcPct val="200000"/>
                  </a:lnSpc>
                </a:pPr>
                <a:endParaRPr lang="en-GB" sz="14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−4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−2)(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423FE5-536A-D9A2-5610-CD11A677E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36" y="762612"/>
                <a:ext cx="3838518" cy="4527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8AF17E-0FA6-76E8-07D5-76AE033F849B}"/>
                  </a:ext>
                </a:extLst>
              </p:cNvPr>
              <p:cNvSpPr txBox="1"/>
              <p:nvPr/>
            </p:nvSpPr>
            <p:spPr>
              <a:xfrm>
                <a:off x="5558007" y="5187972"/>
                <a:ext cx="12476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8AF17E-0FA6-76E8-07D5-76AE033F8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007" y="5187972"/>
                <a:ext cx="12476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0FB892B0-5CF7-E0C8-E8A8-A77D4D4490B7}"/>
              </a:ext>
            </a:extLst>
          </p:cNvPr>
          <p:cNvSpPr/>
          <p:nvPr/>
        </p:nvSpPr>
        <p:spPr>
          <a:xfrm>
            <a:off x="2206343" y="1224849"/>
            <a:ext cx="2456183" cy="697307"/>
          </a:xfrm>
          <a:prstGeom prst="rect">
            <a:avLst/>
          </a:prstGeom>
          <a:solidFill>
            <a:srgbClr val="9BBB59"/>
          </a:solidFill>
          <a:ln>
            <a:solidFill>
              <a:srgbClr val="71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FB9303-C2D3-0B33-1B4B-90BBDAE4B4F8}"/>
              </a:ext>
            </a:extLst>
          </p:cNvPr>
          <p:cNvSpPr/>
          <p:nvPr/>
        </p:nvSpPr>
        <p:spPr>
          <a:xfrm>
            <a:off x="2063557" y="2816403"/>
            <a:ext cx="2456183" cy="697307"/>
          </a:xfrm>
          <a:prstGeom prst="rect">
            <a:avLst/>
          </a:prstGeom>
          <a:solidFill>
            <a:srgbClr val="9BBB59"/>
          </a:solidFill>
          <a:ln>
            <a:solidFill>
              <a:srgbClr val="71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AC8935-F4EE-E51B-CED0-E8EBDC095919}"/>
              </a:ext>
            </a:extLst>
          </p:cNvPr>
          <p:cNvSpPr/>
          <p:nvPr/>
        </p:nvSpPr>
        <p:spPr>
          <a:xfrm>
            <a:off x="2480985" y="4468464"/>
            <a:ext cx="2456183" cy="697307"/>
          </a:xfrm>
          <a:prstGeom prst="rect">
            <a:avLst/>
          </a:prstGeom>
          <a:solidFill>
            <a:srgbClr val="9BBB59"/>
          </a:solidFill>
          <a:ln>
            <a:solidFill>
              <a:srgbClr val="71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EE02454-BE16-4D53-9A5C-A38FD69A2D42}"/>
              </a:ext>
            </a:extLst>
          </p:cNvPr>
          <p:cNvSpPr/>
          <p:nvPr/>
        </p:nvSpPr>
        <p:spPr>
          <a:xfrm>
            <a:off x="720811" y="1224848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8B008F-E999-0EB7-03C3-F4E58103681B}"/>
              </a:ext>
            </a:extLst>
          </p:cNvPr>
          <p:cNvSpPr/>
          <p:nvPr/>
        </p:nvSpPr>
        <p:spPr>
          <a:xfrm>
            <a:off x="697987" y="2915143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E37B05E-1830-4A61-2DFB-A7228D072BB7}"/>
              </a:ext>
            </a:extLst>
          </p:cNvPr>
          <p:cNvSpPr/>
          <p:nvPr/>
        </p:nvSpPr>
        <p:spPr>
          <a:xfrm>
            <a:off x="699678" y="4468463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D738D-5BE2-9EA6-8BA2-B1808F646876}"/>
              </a:ext>
            </a:extLst>
          </p:cNvPr>
          <p:cNvSpPr txBox="1"/>
          <p:nvPr/>
        </p:nvSpPr>
        <p:spPr>
          <a:xfrm>
            <a:off x="5638892" y="419189"/>
            <a:ext cx="3684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rgbClr val="000000"/>
                </a:solidFill>
                <a:latin typeface="Trebuchet MS" panose="020B0603020202020204" pitchFamily="34" charset="0"/>
              </a:rPr>
              <a:t>[AQA GCSE June 2013 2H Q21]</a:t>
            </a:r>
            <a:endParaRPr lang="en-GB" dirty="0">
              <a:solidFill>
                <a:srgbClr val="000000"/>
              </a:solidFill>
              <a:latin typeface="Trebuchet MS" panose="020B0603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FFC6AD-3EA0-D7E3-3E75-CBFA1A0F90CC}"/>
                  </a:ext>
                </a:extLst>
              </p:cNvPr>
              <p:cNvSpPr txBox="1"/>
              <p:nvPr/>
            </p:nvSpPr>
            <p:spPr>
              <a:xfrm>
                <a:off x="5250015" y="860903"/>
                <a:ext cx="271003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The expression</a:t>
                </a:r>
              </a:p>
              <a:p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simplifies to</a:t>
                </a:r>
              </a:p>
              <a:p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Work out the value of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FFC6AD-3EA0-D7E3-3E75-CBFA1A0F9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015" y="860903"/>
                <a:ext cx="2710037" cy="2031325"/>
              </a:xfrm>
              <a:prstGeom prst="rect">
                <a:avLst/>
              </a:prstGeom>
              <a:blipFill>
                <a:blip r:embed="rId5"/>
                <a:stretch>
                  <a:fillRect l="-1798" t="-1802" r="-1124" b="-3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F96AC6A-294D-E261-074C-31CACE8C12D9}"/>
                  </a:ext>
                </a:extLst>
              </p:cNvPr>
              <p:cNvSpPr txBox="1"/>
              <p:nvPr/>
            </p:nvSpPr>
            <p:spPr>
              <a:xfrm>
                <a:off x="6973163" y="999633"/>
                <a:ext cx="1973777" cy="652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−15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F96AC6A-294D-E261-074C-31CACE8C1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163" y="999633"/>
                <a:ext cx="1973777" cy="652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D72C68-7281-0C7F-9931-6EFA9E0FA58B}"/>
                  </a:ext>
                </a:extLst>
              </p:cNvPr>
              <p:cNvSpPr txBox="1"/>
              <p:nvPr/>
            </p:nvSpPr>
            <p:spPr>
              <a:xfrm>
                <a:off x="7023796" y="1832206"/>
                <a:ext cx="1973777" cy="61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D72C68-7281-0C7F-9931-6EFA9E0F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796" y="1832206"/>
                <a:ext cx="1973777" cy="617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C6A25FA-AEE2-58F2-A997-FC4C2F0B2144}"/>
              </a:ext>
            </a:extLst>
          </p:cNvPr>
          <p:cNvSpPr/>
          <p:nvPr/>
        </p:nvSpPr>
        <p:spPr>
          <a:xfrm>
            <a:off x="5229541" y="429311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Wingdings" panose="05000000000000000000" pitchFamily="2" charset="2"/>
              </a:rPr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961E9-E278-1D4C-64A7-E78954A65C82}"/>
              </a:ext>
            </a:extLst>
          </p:cNvPr>
          <p:cNvSpPr txBox="1"/>
          <p:nvPr/>
        </p:nvSpPr>
        <p:spPr>
          <a:xfrm>
            <a:off x="1101500" y="419189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rebuchet MS" panose="020B0603020202020204"/>
              </a:rPr>
              <a:t>Simplify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867019-00B6-5EC6-FD17-C4C6D26156CF}"/>
                  </a:ext>
                </a:extLst>
              </p:cNvPr>
              <p:cNvSpPr txBox="1"/>
              <p:nvPr/>
            </p:nvSpPr>
            <p:spPr>
              <a:xfrm>
                <a:off x="5638893" y="2920753"/>
                <a:ext cx="26689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−9=(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+3)(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867019-00B6-5EC6-FD17-C4C6D261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93" y="2920753"/>
                <a:ext cx="2668939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7455B0-C347-6479-EC55-56086A0B1B3F}"/>
                  </a:ext>
                </a:extLst>
              </p:cNvPr>
              <p:cNvSpPr txBox="1"/>
              <p:nvPr/>
            </p:nvSpPr>
            <p:spPr>
              <a:xfrm>
                <a:off x="5638892" y="3304149"/>
                <a:ext cx="34925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is the common factor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7455B0-C347-6479-EC55-56086A0B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92" y="3304149"/>
                <a:ext cx="3492592" cy="369332"/>
              </a:xfrm>
              <a:prstGeom prst="rect">
                <a:avLst/>
              </a:prstGeom>
              <a:blipFill>
                <a:blip r:embed="rId9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4C717E-4EF3-08CD-5E1D-11A872709C6E}"/>
                  </a:ext>
                </a:extLst>
              </p:cNvPr>
              <p:cNvSpPr txBox="1"/>
              <p:nvPr/>
            </p:nvSpPr>
            <p:spPr>
              <a:xfrm>
                <a:off x="5558007" y="4123787"/>
                <a:ext cx="34925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−15=(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−3)(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4C717E-4EF3-08CD-5E1D-11A872709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007" y="4123787"/>
                <a:ext cx="3492592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D5B1CF-9D60-7ED6-13ED-DAC558963084}"/>
                  </a:ext>
                </a:extLst>
              </p:cNvPr>
              <p:cNvSpPr txBox="1"/>
              <p:nvPr/>
            </p:nvSpPr>
            <p:spPr>
              <a:xfrm>
                <a:off x="5592604" y="3732758"/>
                <a:ext cx="17925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−15=−3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D5B1CF-9D60-7ED6-13ED-DAC558963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604" y="3732758"/>
                <a:ext cx="179258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35625E-9ECC-82EA-D4E2-6BF9E1A75E44}"/>
              </a:ext>
            </a:extLst>
          </p:cNvPr>
          <p:cNvSpPr/>
          <p:nvPr/>
        </p:nvSpPr>
        <p:spPr>
          <a:xfrm flipV="1">
            <a:off x="7910865" y="4473713"/>
            <a:ext cx="369518" cy="125681"/>
          </a:xfrm>
          <a:custGeom>
            <a:avLst/>
            <a:gdLst>
              <a:gd name="connsiteX0" fmla="*/ 0 w 457200"/>
              <a:gd name="connsiteY0" fmla="*/ 339240 h 339240"/>
              <a:gd name="connsiteX1" fmla="*/ 221226 w 457200"/>
              <a:gd name="connsiteY1" fmla="*/ 27 h 339240"/>
              <a:gd name="connsiteX2" fmla="*/ 457200 w 457200"/>
              <a:gd name="connsiteY2" fmla="*/ 324492 h 33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339240">
                <a:moveTo>
                  <a:pt x="0" y="339240"/>
                </a:moveTo>
                <a:cubicBezTo>
                  <a:pt x="72513" y="170862"/>
                  <a:pt x="145026" y="2485"/>
                  <a:pt x="221226" y="27"/>
                </a:cubicBezTo>
                <a:cubicBezTo>
                  <a:pt x="297426" y="-2431"/>
                  <a:pt x="377313" y="161030"/>
                  <a:pt x="457200" y="324492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0D36065-40AE-A3EA-68E5-55526F0EABAD}"/>
              </a:ext>
            </a:extLst>
          </p:cNvPr>
          <p:cNvSpPr/>
          <p:nvPr/>
        </p:nvSpPr>
        <p:spPr>
          <a:xfrm flipV="1">
            <a:off x="7510408" y="4440171"/>
            <a:ext cx="1170432" cy="269049"/>
          </a:xfrm>
          <a:custGeom>
            <a:avLst/>
            <a:gdLst>
              <a:gd name="connsiteX0" fmla="*/ 0 w 457200"/>
              <a:gd name="connsiteY0" fmla="*/ 339240 h 339240"/>
              <a:gd name="connsiteX1" fmla="*/ 221226 w 457200"/>
              <a:gd name="connsiteY1" fmla="*/ 27 h 339240"/>
              <a:gd name="connsiteX2" fmla="*/ 457200 w 457200"/>
              <a:gd name="connsiteY2" fmla="*/ 324492 h 33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339240">
                <a:moveTo>
                  <a:pt x="0" y="339240"/>
                </a:moveTo>
                <a:cubicBezTo>
                  <a:pt x="72513" y="170862"/>
                  <a:pt x="145026" y="2485"/>
                  <a:pt x="221226" y="27"/>
                </a:cubicBezTo>
                <a:cubicBezTo>
                  <a:pt x="297426" y="-2431"/>
                  <a:pt x="377313" y="161030"/>
                  <a:pt x="457200" y="324492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rgbClr val="000000"/>
              </a:solidFill>
              <a:latin typeface="Trebuchet MS" panose="020B0603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48D965-2A98-2B03-6BEF-BE0C88E0BF8C}"/>
                  </a:ext>
                </a:extLst>
              </p:cNvPr>
              <p:cNvSpPr txBox="1"/>
              <p:nvPr/>
            </p:nvSpPr>
            <p:spPr>
              <a:xfrm>
                <a:off x="7243319" y="4752613"/>
                <a:ext cx="17797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48D965-2A98-2B03-6BEF-BE0C88E0B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319" y="4752613"/>
                <a:ext cx="177978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7F02C623-CC35-8EE4-CAA0-2BE5BE3E9A5E}"/>
              </a:ext>
            </a:extLst>
          </p:cNvPr>
          <p:cNvSpPr/>
          <p:nvPr/>
        </p:nvSpPr>
        <p:spPr>
          <a:xfrm>
            <a:off x="5691806" y="2850796"/>
            <a:ext cx="3337751" cy="2706508"/>
          </a:xfrm>
          <a:prstGeom prst="rect">
            <a:avLst/>
          </a:prstGeom>
          <a:solidFill>
            <a:srgbClr val="9BBB59"/>
          </a:solidFill>
          <a:ln>
            <a:solidFill>
              <a:srgbClr val="71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C30DD-BD94-E807-9301-665BEFB6E16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260963" y="4102090"/>
            <a:ext cx="1522725" cy="20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1" grpId="0" animBg="1"/>
      <p:bldP spid="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7FCB0A-E966-37FC-437B-1EFB15586B4B}"/>
                  </a:ext>
                </a:extLst>
              </p:cNvPr>
              <p:cNvSpPr txBox="1"/>
              <p:nvPr/>
            </p:nvSpPr>
            <p:spPr>
              <a:xfrm>
                <a:off x="4429078" y="108488"/>
                <a:ext cx="3333843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Factorise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sSup>
                      <m:sSup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+11</m:t>
                    </m:r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7FCB0A-E966-37FC-437B-1EFB15586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078" y="108488"/>
                <a:ext cx="3333843" cy="461665"/>
              </a:xfrm>
              <a:prstGeom prst="rect">
                <a:avLst/>
              </a:prstGeom>
              <a:blipFill>
                <a:blip r:embed="rId3"/>
                <a:stretch>
                  <a:fillRect b="-3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amera 1">
            <a:extLst>
              <a:ext uri="{FF2B5EF4-FFF2-40B4-BE49-F238E27FC236}">
                <a16:creationId xmlns:a16="http://schemas.microsoft.com/office/drawing/2014/main" id="{A32B3D95-14BD-A1FF-FEDB-2A5587BF7269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3999" y="714021"/>
            <a:ext cx="9653257" cy="542995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98160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87A664-4E2D-60F8-D5D4-5D4B097E0A62}"/>
                  </a:ext>
                </a:extLst>
              </p:cNvPr>
              <p:cNvSpPr txBox="1"/>
              <p:nvPr/>
            </p:nvSpPr>
            <p:spPr>
              <a:xfrm>
                <a:off x="4349005" y="326253"/>
                <a:ext cx="3493989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latin typeface="Trebuchet MS" panose="020B0603020202020204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87A664-4E2D-60F8-D5D4-5D4B097E0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005" y="326253"/>
                <a:ext cx="3493989" cy="461665"/>
              </a:xfrm>
              <a:prstGeom prst="rect">
                <a:avLst/>
              </a:prstGeom>
              <a:blipFill>
                <a:blip r:embed="rId3"/>
                <a:stretch>
                  <a:fillRect b="-404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amera 1">
            <a:extLst>
              <a:ext uri="{FF2B5EF4-FFF2-40B4-BE49-F238E27FC236}">
                <a16:creationId xmlns:a16="http://schemas.microsoft.com/office/drawing/2014/main" id="{9F16DD4E-96E7-720D-4699-41540AD09CC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4421" y="928997"/>
            <a:ext cx="9380541" cy="527655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9878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1FAB855-98EC-6872-C7CB-C85BA9D1397B}"/>
                  </a:ext>
                </a:extLst>
              </p:cNvPr>
              <p:cNvSpPr txBox="1"/>
              <p:nvPr/>
            </p:nvSpPr>
            <p:spPr>
              <a:xfrm>
                <a:off x="7458037" y="5292296"/>
                <a:ext cx="2253222" cy="536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1FAB855-98EC-6872-C7CB-C85BA9D13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037" y="5292296"/>
                <a:ext cx="2253222" cy="536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4E1C06-D869-F372-EE63-91079556CDFD}"/>
                  </a:ext>
                </a:extLst>
              </p:cNvPr>
              <p:cNvSpPr txBox="1"/>
              <p:nvPr/>
            </p:nvSpPr>
            <p:spPr>
              <a:xfrm>
                <a:off x="2777067" y="5311848"/>
                <a:ext cx="24004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4E1C06-D869-F372-EE63-91079556C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067" y="5311848"/>
                <a:ext cx="2400446" cy="369332"/>
              </a:xfrm>
              <a:prstGeom prst="rect">
                <a:avLst/>
              </a:prstGeom>
              <a:blipFill>
                <a:blip r:embed="rId4"/>
                <a:stretch>
                  <a:fillRect l="-4326" r="-4326" b="-37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368267-1903-4F88-74BE-412160B9B075}"/>
                  </a:ext>
                </a:extLst>
              </p:cNvPr>
              <p:cNvSpPr txBox="1"/>
              <p:nvPr/>
            </p:nvSpPr>
            <p:spPr>
              <a:xfrm>
                <a:off x="7464153" y="2006494"/>
                <a:ext cx="23762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368267-1903-4F88-74BE-412160B9B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3" y="2006494"/>
                <a:ext cx="2376260" cy="369332"/>
              </a:xfrm>
              <a:prstGeom prst="rect">
                <a:avLst/>
              </a:prstGeom>
              <a:blipFill>
                <a:blip r:embed="rId5"/>
                <a:stretch>
                  <a:fillRect l="-769" r="-1026" b="-37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2A7B1E-2CE4-D222-8241-2B3ED52EAA18}"/>
                  </a:ext>
                </a:extLst>
              </p:cNvPr>
              <p:cNvSpPr txBox="1"/>
              <p:nvPr/>
            </p:nvSpPr>
            <p:spPr>
              <a:xfrm>
                <a:off x="2762661" y="1988840"/>
                <a:ext cx="241486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2A7B1E-2CE4-D222-8241-2B3ED52E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661" y="1988840"/>
                <a:ext cx="2414862" cy="369332"/>
              </a:xfrm>
              <a:prstGeom prst="rect">
                <a:avLst/>
              </a:prstGeom>
              <a:blipFill>
                <a:blip r:embed="rId6"/>
                <a:stretch>
                  <a:fillRect r="-253" b="-37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974968A-A3F5-2AEB-95E5-6B480CE2EDF3}"/>
              </a:ext>
            </a:extLst>
          </p:cNvPr>
          <p:cNvSpPr/>
          <p:nvPr/>
        </p:nvSpPr>
        <p:spPr>
          <a:xfrm>
            <a:off x="1704618" y="75609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A8804FE-58DB-7CD3-F9AE-A60A8EFA75FE}"/>
              </a:ext>
            </a:extLst>
          </p:cNvPr>
          <p:cNvSpPr/>
          <p:nvPr/>
        </p:nvSpPr>
        <p:spPr>
          <a:xfrm>
            <a:off x="6384033" y="75697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D2D6B5-C175-BD0F-7217-D0CEDB15C530}"/>
              </a:ext>
            </a:extLst>
          </p:cNvPr>
          <p:cNvSpPr/>
          <p:nvPr/>
        </p:nvSpPr>
        <p:spPr>
          <a:xfrm>
            <a:off x="1704618" y="3952823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  <a:endParaRPr lang="en-GB" sz="16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3D6FC6-7D19-EA24-FE3A-ED8D8D3F5E6B}"/>
              </a:ext>
            </a:extLst>
          </p:cNvPr>
          <p:cNvCxnSpPr>
            <a:cxnSpLocks/>
          </p:cNvCxnSpPr>
          <p:nvPr/>
        </p:nvCxnSpPr>
        <p:spPr>
          <a:xfrm>
            <a:off x="6096000" y="670384"/>
            <a:ext cx="0" cy="628700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EC0C9A-14F3-B821-FAEE-77A2D567703B}"/>
              </a:ext>
            </a:extLst>
          </p:cNvPr>
          <p:cNvCxnSpPr>
            <a:cxnSpLocks/>
          </p:cNvCxnSpPr>
          <p:nvPr/>
        </p:nvCxnSpPr>
        <p:spPr>
          <a:xfrm flipH="1">
            <a:off x="1524000" y="3717032"/>
            <a:ext cx="9144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CC2970C-9620-F175-38DE-7F8FCAFED7CD}"/>
                  </a:ext>
                </a:extLst>
              </p:cNvPr>
              <p:cNvSpPr txBox="1"/>
              <p:nvPr/>
            </p:nvSpPr>
            <p:spPr>
              <a:xfrm>
                <a:off x="2677833" y="756092"/>
                <a:ext cx="2499691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Factorise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rebuchet MS" panose="020B0603020202020204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CC2970C-9620-F175-38DE-7F8FCAFED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833" y="756092"/>
                <a:ext cx="249969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CCAB034-904F-9137-DE66-6E65AFD5479C}"/>
              </a:ext>
            </a:extLst>
          </p:cNvPr>
          <p:cNvSpPr/>
          <p:nvPr/>
        </p:nvSpPr>
        <p:spPr>
          <a:xfrm>
            <a:off x="6384033" y="3952823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  <a:endParaRPr lang="en-GB" sz="1600" dirty="0">
              <a:solidFill>
                <a:prstClr val="white"/>
              </a:solidFill>
              <a:latin typeface="Trebuchet MS" panose="020B0603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41C5B4A-EEB8-354E-D79B-874833D9712B}"/>
                  </a:ext>
                </a:extLst>
              </p:cNvPr>
              <p:cNvSpPr txBox="1"/>
              <p:nvPr/>
            </p:nvSpPr>
            <p:spPr>
              <a:xfrm>
                <a:off x="7328887" y="756093"/>
                <a:ext cx="2511527" cy="76944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Factorise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rebuchet MS" panose="020B0603020202020204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41C5B4A-EEB8-354E-D79B-874833D97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887" y="756093"/>
                <a:ext cx="251152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30FD433-53FD-407C-2C74-68846C5F8DD3}"/>
                  </a:ext>
                </a:extLst>
              </p:cNvPr>
              <p:cNvSpPr txBox="1"/>
              <p:nvPr/>
            </p:nvSpPr>
            <p:spPr>
              <a:xfrm>
                <a:off x="2677833" y="3958361"/>
                <a:ext cx="2499687" cy="76944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Factorise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rebuchet MS" panose="020B0603020202020204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30FD433-53FD-407C-2C74-68846C5F8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833" y="3958361"/>
                <a:ext cx="249968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278C6-BD1C-7C69-2FE0-53FB9028B919}"/>
                  </a:ext>
                </a:extLst>
              </p:cNvPr>
              <p:cNvSpPr txBox="1"/>
              <p:nvPr/>
            </p:nvSpPr>
            <p:spPr>
              <a:xfrm>
                <a:off x="7328887" y="3946880"/>
                <a:ext cx="2511525" cy="76944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Factorise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15−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rebuchet MS" panose="020B0603020202020204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278C6-BD1C-7C69-2FE0-53FB9028B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887" y="3946880"/>
                <a:ext cx="251152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0CFC1E05-B780-4B09-5B46-C9C2A1F9071F}"/>
              </a:ext>
            </a:extLst>
          </p:cNvPr>
          <p:cNvSpPr/>
          <p:nvPr/>
        </p:nvSpPr>
        <p:spPr>
          <a:xfrm>
            <a:off x="2677832" y="1912884"/>
            <a:ext cx="2499692" cy="612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B1A8C1-C684-D3D9-873F-DCE2548D79FF}"/>
              </a:ext>
            </a:extLst>
          </p:cNvPr>
          <p:cNvSpPr/>
          <p:nvPr/>
        </p:nvSpPr>
        <p:spPr>
          <a:xfrm>
            <a:off x="7328886" y="1932947"/>
            <a:ext cx="2511526" cy="612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A1CAEC0-3F65-846E-761B-00ED5BAA7A41}"/>
              </a:ext>
            </a:extLst>
          </p:cNvPr>
          <p:cNvSpPr/>
          <p:nvPr/>
        </p:nvSpPr>
        <p:spPr>
          <a:xfrm>
            <a:off x="2762659" y="5292296"/>
            <a:ext cx="2414855" cy="612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3E8A64A-F7D2-955E-373A-FE77CAA3614E}"/>
              </a:ext>
            </a:extLst>
          </p:cNvPr>
          <p:cNvSpPr/>
          <p:nvPr/>
        </p:nvSpPr>
        <p:spPr>
          <a:xfrm>
            <a:off x="7180493" y="5240920"/>
            <a:ext cx="2808311" cy="612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14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5" grpId="0"/>
      <p:bldP spid="44" grpId="0"/>
      <p:bldP spid="43" grpId="0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D24400E-3115-D6E1-CC02-20683C39F5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6962" y="366950"/>
                <a:ext cx="3786403" cy="7842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rtlCol="0">
                <a:spAutoFit/>
              </a:bodyPr>
              <a:lstStyle>
                <a:defPPr>
                  <a:defRPr lang="en-US"/>
                </a:defPPr>
                <a:lvl1pPr indent="0" algn="ctr">
                  <a:spcBef>
                    <a:spcPct val="20000"/>
                  </a:spcBef>
                  <a:buFont typeface="Arial" pitchFamily="34" charset="0"/>
                  <a:buNone/>
                  <a:defRPr sz="2400"/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sSup>
                          <m:sSup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−24</m:t>
                        </m:r>
                      </m:den>
                    </m:f>
                  </m:oMath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D24400E-3115-D6E1-CC02-20683C39F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62" y="366950"/>
                <a:ext cx="3786403" cy="78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95E451E8-4BA1-8140-4552-9180C432E5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49071" y="418734"/>
                <a:ext cx="3786403" cy="7842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rtlCol="0">
                <a:spAutoFit/>
              </a:bodyPr>
              <a:lstStyle>
                <a:defPPr>
                  <a:defRPr lang="en-US"/>
                </a:defPPr>
                <a:lvl1pPr indent="0" algn="ctr">
                  <a:spcBef>
                    <a:spcPct val="20000"/>
                  </a:spcBef>
                  <a:buFont typeface="Arial" pitchFamily="34" charset="0"/>
                  <a:buNone/>
                  <a:defRPr sz="2400"/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sSup>
                          <m:sSup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+16</m:t>
                        </m:r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95E451E8-4BA1-8140-4552-9180C432E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071" y="418734"/>
                <a:ext cx="3786403" cy="78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17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D24400E-3115-D6E1-CC02-20683C39F5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0467" y="372579"/>
                <a:ext cx="3786403" cy="7842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rtlCol="0">
                <a:spAutoFit/>
              </a:bodyPr>
              <a:lstStyle>
                <a:defPPr>
                  <a:defRPr lang="en-US"/>
                </a:defPPr>
                <a:lvl1pPr indent="0" algn="ctr">
                  <a:spcBef>
                    <a:spcPct val="20000"/>
                  </a:spcBef>
                  <a:buFont typeface="Arial" pitchFamily="34" charset="0"/>
                  <a:buNone/>
                  <a:defRPr sz="2400"/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</m:num>
                      <m:den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−36</m:t>
                        </m:r>
                      </m:den>
                    </m:f>
                  </m:oMath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D24400E-3115-D6E1-CC02-20683C39F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67" y="372579"/>
                <a:ext cx="3786403" cy="78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95E451E8-4BA1-8140-4552-9180C432E5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49070" y="372579"/>
                <a:ext cx="3786403" cy="7842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rtlCol="0">
                <a:spAutoFit/>
              </a:bodyPr>
              <a:lstStyle>
                <a:defPPr>
                  <a:defRPr lang="en-US"/>
                </a:defPPr>
                <a:lvl1pPr indent="0" algn="ctr">
                  <a:spcBef>
                    <a:spcPct val="20000"/>
                  </a:spcBef>
                  <a:buFont typeface="Arial" pitchFamily="34" charset="0"/>
                  <a:buNone/>
                  <a:defRPr sz="2400"/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+19</m:t>
                        </m:r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95E451E8-4BA1-8140-4552-9180C432E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070" y="372579"/>
                <a:ext cx="3786403" cy="78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298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DA120A-5DB8-C95C-5385-598CD2F83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7" y="139485"/>
            <a:ext cx="4725916" cy="5921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E38778-EA73-6F6D-A4BC-65F628DDD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502" y="139485"/>
            <a:ext cx="3805759" cy="61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05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5DC718-4455-CAE9-951B-C724096DB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2" y="0"/>
            <a:ext cx="5814724" cy="3967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A838F-9363-D1A2-3789-A1C0FBFF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393" y="884496"/>
            <a:ext cx="6429245" cy="53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37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1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1B213-9D37-0569-8D3A-3034F0456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03" y="1503337"/>
            <a:ext cx="8432764" cy="455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53371-9F0A-A303-693F-C22E8D15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29" y="1677148"/>
            <a:ext cx="9223722" cy="421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E7AF4-EC7F-E010-7835-E985A96D0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822510B-DCC8-C76C-7CEC-4719B6CEBDE0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3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C26EB-13F7-F30A-073C-E20B6C59D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29" y="1611825"/>
            <a:ext cx="9680502" cy="4587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478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A33C1-C12A-AD25-D4FB-DF64C00CA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42" y="1569205"/>
            <a:ext cx="10070380" cy="432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08D85EF-1790-EDA6-FAF2-2D964D7542D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4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97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186" lvl="1" indent="0" algn="ctr">
              <a:buNone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Simplifying Algebraic Fractions </a:t>
            </a:r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77579E-5665-5943-9321-3307FABC291E}"/>
                  </a:ext>
                </a:extLst>
              </p:cNvPr>
              <p:cNvSpPr txBox="1"/>
              <p:nvPr/>
            </p:nvSpPr>
            <p:spPr>
              <a:xfrm>
                <a:off x="681764" y="1160637"/>
                <a:ext cx="8586061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Can you </a:t>
                </a:r>
                <a:r>
                  <a:rPr lang="en-GB" sz="2800" b="1" dirty="0"/>
                  <a:t>factorise</a:t>
                </a:r>
                <a:r>
                  <a:rPr lang="en-GB" sz="2800" dirty="0"/>
                  <a:t>…..?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6+9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0" dirty="0"/>
              </a:p>
              <a:p>
                <a:endParaRPr lang="en-GB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3200" b="0" dirty="0"/>
              </a:p>
              <a:p>
                <a:endParaRPr lang="en-GB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+8 </m:t>
                      </m:r>
                    </m:oMath>
                  </m:oMathPara>
                </a14:m>
                <a:endParaRPr lang="en-GB" sz="3200" b="0" dirty="0"/>
              </a:p>
              <a:p>
                <a:endParaRPr lang="en-GB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3200" dirty="0"/>
              </a:p>
              <a:p>
                <a:endParaRPr lang="en-GB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+17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77579E-5665-5943-9321-3307FABC2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64" y="1160637"/>
                <a:ext cx="8586061" cy="4955203"/>
              </a:xfrm>
              <a:prstGeom prst="rect">
                <a:avLst/>
              </a:prstGeom>
              <a:blipFill>
                <a:blip r:embed="rId2"/>
                <a:stretch>
                  <a:fillRect l="-1491" t="-1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735809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Simplifying Algebraic Fractions 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0D474-9FDF-5668-C63B-242E01522E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122" b="7404"/>
          <a:stretch>
            <a:fillRect/>
          </a:stretch>
        </p:blipFill>
        <p:spPr>
          <a:xfrm>
            <a:off x="2567289" y="1946825"/>
            <a:ext cx="7196137" cy="403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54BFFC-735D-78A9-5B34-ABBABD0D5F15}"/>
                  </a:ext>
                </a:extLst>
              </p:cNvPr>
              <p:cNvSpPr txBox="1"/>
              <p:nvPr/>
            </p:nvSpPr>
            <p:spPr>
              <a:xfrm>
                <a:off x="2207137" y="2606801"/>
                <a:ext cx="2925346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2×3×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3×3</m:t>
                          </m:r>
                        </m:den>
                      </m:f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54BFFC-735D-78A9-5B34-ABBABD0D5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137" y="2606801"/>
                <a:ext cx="2925346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A0CC45-2CF2-604D-51E1-DEAE424F7037}"/>
                  </a:ext>
                </a:extLst>
              </p:cNvPr>
              <p:cNvSpPr txBox="1"/>
              <p:nvPr/>
            </p:nvSpPr>
            <p:spPr>
              <a:xfrm>
                <a:off x="2335492" y="3880845"/>
                <a:ext cx="2849113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2×3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3×3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A0CC45-2CF2-604D-51E1-DEAE424F7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492" y="3880845"/>
                <a:ext cx="2849113" cy="693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BB995C-3501-3553-19A0-167ED2C59470}"/>
                  </a:ext>
                </a:extLst>
              </p:cNvPr>
              <p:cNvSpPr txBox="1"/>
              <p:nvPr/>
            </p:nvSpPr>
            <p:spPr>
              <a:xfrm>
                <a:off x="2326385" y="5190335"/>
                <a:ext cx="3527183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2×3×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3×3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BB995C-3501-3553-19A0-167ED2C59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385" y="5190335"/>
                <a:ext cx="3527183" cy="741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6F228D4-185F-6E2F-B025-A2C3321322A5}"/>
              </a:ext>
            </a:extLst>
          </p:cNvPr>
          <p:cNvSpPr/>
          <p:nvPr/>
        </p:nvSpPr>
        <p:spPr>
          <a:xfrm>
            <a:off x="3042642" y="2496736"/>
            <a:ext cx="2089841" cy="97618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E56DC7-A08F-2651-F95D-773F7546681A}"/>
              </a:ext>
            </a:extLst>
          </p:cNvPr>
          <p:cNvSpPr/>
          <p:nvPr/>
        </p:nvSpPr>
        <p:spPr>
          <a:xfrm>
            <a:off x="3102128" y="3815374"/>
            <a:ext cx="2089841" cy="97618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CB3378-5C10-32C9-D4E6-0125732C0767}"/>
              </a:ext>
            </a:extLst>
          </p:cNvPr>
          <p:cNvSpPr/>
          <p:nvPr/>
        </p:nvSpPr>
        <p:spPr>
          <a:xfrm>
            <a:off x="3247704" y="5100791"/>
            <a:ext cx="2779992" cy="97618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F68702-42D6-E90A-A10B-50B4F2FB5503}"/>
                  </a:ext>
                </a:extLst>
              </p:cNvPr>
              <p:cNvSpPr txBox="1"/>
              <p:nvPr/>
            </p:nvSpPr>
            <p:spPr>
              <a:xfrm>
                <a:off x="2274535" y="1398228"/>
                <a:ext cx="194386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F68702-42D6-E90A-A10B-50B4F2FB5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535" y="1398228"/>
                <a:ext cx="1943865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E06AC1-2965-91E6-50E0-A8CEF98E274E}"/>
                  </a:ext>
                </a:extLst>
              </p:cNvPr>
              <p:cNvSpPr txBox="1"/>
              <p:nvPr/>
            </p:nvSpPr>
            <p:spPr>
              <a:xfrm>
                <a:off x="7227617" y="1426740"/>
                <a:ext cx="1322863" cy="750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E06AC1-2965-91E6-50E0-A8CEF98E2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617" y="1426740"/>
                <a:ext cx="1322863" cy="750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B27D95-97E3-6AB0-7D5F-712E5DB591EB}"/>
                  </a:ext>
                </a:extLst>
              </p:cNvPr>
              <p:cNvSpPr txBox="1"/>
              <p:nvPr/>
            </p:nvSpPr>
            <p:spPr>
              <a:xfrm>
                <a:off x="7165408" y="3885729"/>
                <a:ext cx="1683858" cy="75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B27D95-97E3-6AB0-7D5F-712E5DB59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408" y="3885729"/>
                <a:ext cx="1683858" cy="756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94B5A9-B328-233D-0EEC-EE1D84C1C99B}"/>
                  </a:ext>
                </a:extLst>
              </p:cNvPr>
              <p:cNvSpPr txBox="1"/>
              <p:nvPr/>
            </p:nvSpPr>
            <p:spPr>
              <a:xfrm>
                <a:off x="7201593" y="5213588"/>
                <a:ext cx="2069926" cy="773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94B5A9-B328-233D-0EEC-EE1D84C1C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593" y="5213588"/>
                <a:ext cx="2069926" cy="7738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19B622-3A80-D585-CA20-F1CB1332AC7D}"/>
                  </a:ext>
                </a:extLst>
              </p:cNvPr>
              <p:cNvSpPr txBox="1"/>
              <p:nvPr/>
            </p:nvSpPr>
            <p:spPr>
              <a:xfrm>
                <a:off x="7263801" y="2599934"/>
                <a:ext cx="1507207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19B622-3A80-D585-CA20-F1CB1332A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801" y="2599934"/>
                <a:ext cx="1507207" cy="7411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8701B5-3C70-4EE8-EF91-1D19790D95FC}"/>
              </a:ext>
            </a:extLst>
          </p:cNvPr>
          <p:cNvSpPr/>
          <p:nvPr/>
        </p:nvSpPr>
        <p:spPr>
          <a:xfrm>
            <a:off x="1739780" y="1601150"/>
            <a:ext cx="298800" cy="28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4347B1-18B3-4D92-5B53-C2F4591592FF}"/>
              </a:ext>
            </a:extLst>
          </p:cNvPr>
          <p:cNvSpPr/>
          <p:nvPr/>
        </p:nvSpPr>
        <p:spPr>
          <a:xfrm>
            <a:off x="1734898" y="2809723"/>
            <a:ext cx="298800" cy="28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F77F410-4E0A-0830-D7FC-42220100D362}"/>
              </a:ext>
            </a:extLst>
          </p:cNvPr>
          <p:cNvSpPr/>
          <p:nvPr/>
        </p:nvSpPr>
        <p:spPr>
          <a:xfrm>
            <a:off x="1739780" y="4091908"/>
            <a:ext cx="298800" cy="28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7BC5127-34B3-1006-F77C-6D77F4FE6334}"/>
              </a:ext>
            </a:extLst>
          </p:cNvPr>
          <p:cNvSpPr/>
          <p:nvPr/>
        </p:nvSpPr>
        <p:spPr>
          <a:xfrm>
            <a:off x="1853455" y="5510966"/>
            <a:ext cx="298800" cy="28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B02BF1-0269-3A2E-B438-324267709C82}"/>
              </a:ext>
            </a:extLst>
          </p:cNvPr>
          <p:cNvSpPr/>
          <p:nvPr/>
        </p:nvSpPr>
        <p:spPr>
          <a:xfrm>
            <a:off x="6720896" y="1676983"/>
            <a:ext cx="298800" cy="28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AB8E0B-77E1-618B-8DF6-664FEFD57C9F}"/>
              </a:ext>
            </a:extLst>
          </p:cNvPr>
          <p:cNvSpPr/>
          <p:nvPr/>
        </p:nvSpPr>
        <p:spPr>
          <a:xfrm>
            <a:off x="6720896" y="2891278"/>
            <a:ext cx="298800" cy="28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f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36C76B1-F34A-B0E3-0BCC-D0E4805A3A4B}"/>
              </a:ext>
            </a:extLst>
          </p:cNvPr>
          <p:cNvSpPr/>
          <p:nvPr/>
        </p:nvSpPr>
        <p:spPr>
          <a:xfrm>
            <a:off x="6720896" y="4176837"/>
            <a:ext cx="298800" cy="28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036A1D-BD5B-CC2B-6F1F-1F79122E1F3E}"/>
              </a:ext>
            </a:extLst>
          </p:cNvPr>
          <p:cNvSpPr/>
          <p:nvPr/>
        </p:nvSpPr>
        <p:spPr>
          <a:xfrm>
            <a:off x="6720896" y="5492749"/>
            <a:ext cx="298800" cy="28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824D50-C112-0091-53FD-9BF12FB2AC80}"/>
              </a:ext>
            </a:extLst>
          </p:cNvPr>
          <p:cNvSpPr/>
          <p:nvPr/>
        </p:nvSpPr>
        <p:spPr>
          <a:xfrm>
            <a:off x="2806981" y="1266671"/>
            <a:ext cx="1631560" cy="97618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A6F29A-BB8E-8622-1286-A94A9326561E}"/>
              </a:ext>
            </a:extLst>
          </p:cNvPr>
          <p:cNvSpPr txBox="1"/>
          <p:nvPr/>
        </p:nvSpPr>
        <p:spPr>
          <a:xfrm>
            <a:off x="456046" y="268939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rebuchet MS" panose="020B0603020202020204"/>
              </a:rPr>
              <a:t>Simplify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074743-A425-0133-A3F5-8DE41810436A}"/>
              </a:ext>
            </a:extLst>
          </p:cNvPr>
          <p:cNvSpPr/>
          <p:nvPr/>
        </p:nvSpPr>
        <p:spPr>
          <a:xfrm>
            <a:off x="8131618" y="1365432"/>
            <a:ext cx="609960" cy="97618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076E68-F0E9-1330-8D1F-3D2B7EE372BA}"/>
              </a:ext>
            </a:extLst>
          </p:cNvPr>
          <p:cNvSpPr/>
          <p:nvPr/>
        </p:nvSpPr>
        <p:spPr>
          <a:xfrm>
            <a:off x="8161047" y="2540719"/>
            <a:ext cx="609960" cy="97618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4BD8B7-28A6-5936-BCC4-90636C6A70A4}"/>
              </a:ext>
            </a:extLst>
          </p:cNvPr>
          <p:cNvSpPr/>
          <p:nvPr/>
        </p:nvSpPr>
        <p:spPr>
          <a:xfrm>
            <a:off x="8228956" y="3832745"/>
            <a:ext cx="609960" cy="97618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1CD743-AD77-6FA2-C4BD-05697744D5D1}"/>
              </a:ext>
            </a:extLst>
          </p:cNvPr>
          <p:cNvSpPr/>
          <p:nvPr/>
        </p:nvSpPr>
        <p:spPr>
          <a:xfrm>
            <a:off x="8583277" y="5148657"/>
            <a:ext cx="609960" cy="97618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51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3" grpId="0" animBg="1"/>
      <p:bldP spid="23" grpId="1" animBg="1"/>
      <p:bldP spid="24" grpId="0" animBg="1"/>
      <p:bldP spid="24" grpId="1" animBg="1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A13440E7-3CA6-A2B4-52E9-92652D6D6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0" t="7323" r="46037" b="56085"/>
          <a:stretch/>
        </p:blipFill>
        <p:spPr>
          <a:xfrm>
            <a:off x="7880014" y="2477471"/>
            <a:ext cx="1806679" cy="106342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5D77377-5F0B-DCBF-9D61-418520DBC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0" t="7323" r="46037" b="56085"/>
          <a:stretch/>
        </p:blipFill>
        <p:spPr>
          <a:xfrm>
            <a:off x="4969909" y="2477471"/>
            <a:ext cx="1806679" cy="1063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B411E1-B6A1-AA93-D20D-71D38EC6C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0" t="7323" r="46037" b="56085"/>
          <a:stretch/>
        </p:blipFill>
        <p:spPr>
          <a:xfrm>
            <a:off x="1916250" y="2477471"/>
            <a:ext cx="1806679" cy="10634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1231643" y="2490190"/>
                <a:ext cx="3168352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643" y="2490190"/>
                <a:ext cx="3168352" cy="964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4882077" y="2538865"/>
                <a:ext cx="2050576" cy="913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(4+</m:t>
                          </m:r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077" y="2538865"/>
                <a:ext cx="2050576" cy="9131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663967" y="321927"/>
            <a:ext cx="6348208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/>
            </a:lvl1pPr>
          </a:lstStyle>
          <a:p>
            <a:r>
              <a:rPr lang="en-GB" dirty="0">
                <a:solidFill>
                  <a:srgbClr val="000000"/>
                </a:solidFill>
                <a:latin typeface="Trebuchet MS" panose="020B0603020202020204"/>
              </a:rPr>
              <a:t>Have the students cancelled the fractions correctly?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 flipV="1">
            <a:off x="2994579" y="2642043"/>
            <a:ext cx="355997" cy="296763"/>
          </a:xfrm>
          <a:prstGeom prst="line">
            <a:avLst/>
          </a:prstGeom>
          <a:ln>
            <a:solidFill>
              <a:srgbClr val="FA4B2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flipV="1">
            <a:off x="2939485" y="3143541"/>
            <a:ext cx="355997" cy="299321"/>
          </a:xfrm>
          <a:prstGeom prst="line">
            <a:avLst/>
          </a:prstGeom>
          <a:ln>
            <a:solidFill>
              <a:srgbClr val="FA4B2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5145273" y="2641738"/>
            <a:ext cx="345521" cy="350181"/>
          </a:xfrm>
          <a:prstGeom prst="line">
            <a:avLst/>
          </a:prstGeom>
          <a:ln>
            <a:solidFill>
              <a:srgbClr val="FA4B2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5699858" y="3129786"/>
            <a:ext cx="368548" cy="328975"/>
          </a:xfrm>
          <a:prstGeom prst="line">
            <a:avLst/>
          </a:prstGeom>
          <a:ln>
            <a:solidFill>
              <a:srgbClr val="FA4B2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087709" y="2544188"/>
                <a:ext cx="1526668" cy="913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709" y="2544188"/>
                <a:ext cx="1526668" cy="9130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>
            <a:cxnSpLocks/>
          </p:cNvCxnSpPr>
          <p:nvPr/>
        </p:nvCxnSpPr>
        <p:spPr>
          <a:xfrm flipV="1">
            <a:off x="8741013" y="3164788"/>
            <a:ext cx="271163" cy="293783"/>
          </a:xfrm>
          <a:prstGeom prst="line">
            <a:avLst/>
          </a:prstGeom>
          <a:ln>
            <a:solidFill>
              <a:srgbClr val="FA4B2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>
          <a:xfrm flipV="1">
            <a:off x="8310760" y="2650750"/>
            <a:ext cx="320256" cy="323184"/>
          </a:xfrm>
          <a:prstGeom prst="line">
            <a:avLst/>
          </a:prstGeom>
          <a:ln>
            <a:solidFill>
              <a:srgbClr val="FA4B2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71399" y="70607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rgbClr val="000000"/>
                </a:solidFill>
                <a:latin typeface="Trebuchet MS" panose="020B0603020202020204"/>
              </a:rPr>
              <a:t>(Click your answer)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CD405C-5710-E66C-24F3-078814FB6279}"/>
              </a:ext>
            </a:extLst>
          </p:cNvPr>
          <p:cNvGrpSpPr/>
          <p:nvPr/>
        </p:nvGrpSpPr>
        <p:grpSpPr>
          <a:xfrm>
            <a:off x="4612757" y="1154033"/>
            <a:ext cx="1269620" cy="1178214"/>
            <a:chOff x="3748995" y="5337361"/>
            <a:chExt cx="1313781" cy="120348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3073BC-73F0-F7B2-1393-2AD8F16B3007}"/>
                </a:ext>
              </a:extLst>
            </p:cNvPr>
            <p:cNvGrpSpPr/>
            <p:nvPr/>
          </p:nvGrpSpPr>
          <p:grpSpPr>
            <a:xfrm>
              <a:off x="3748995" y="5446616"/>
              <a:ext cx="1313781" cy="1094227"/>
              <a:chOff x="5376862" y="1343006"/>
              <a:chExt cx="1438275" cy="1210253"/>
            </a:xfrm>
          </p:grpSpPr>
          <p:pic>
            <p:nvPicPr>
              <p:cNvPr id="8" name="Graphic 7" descr="Boy wearing backpack">
                <a:extLst>
                  <a:ext uri="{FF2B5EF4-FFF2-40B4-BE49-F238E27FC236}">
                    <a16:creationId xmlns:a16="http://schemas.microsoft.com/office/drawing/2014/main" id="{568E29AC-9825-14F5-15DB-668256EBC8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b="78377"/>
              <a:stretch/>
            </p:blipFill>
            <p:spPr>
              <a:xfrm>
                <a:off x="5376862" y="1885951"/>
                <a:ext cx="1438275" cy="667308"/>
              </a:xfrm>
              <a:prstGeom prst="rect">
                <a:avLst/>
              </a:prstGeom>
            </p:spPr>
          </p:pic>
          <p:pic>
            <p:nvPicPr>
              <p:cNvPr id="9" name="Graphic 8" descr="Girl with braided hair">
                <a:extLst>
                  <a:ext uri="{FF2B5EF4-FFF2-40B4-BE49-F238E27FC236}">
                    <a16:creationId xmlns:a16="http://schemas.microsoft.com/office/drawing/2014/main" id="{BF40A37D-8DA3-213B-AB6C-58A6FB58C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825078" y="1343006"/>
                <a:ext cx="704850" cy="923925"/>
              </a:xfrm>
              <a:prstGeom prst="rect">
                <a:avLst/>
              </a:prstGeom>
            </p:spPr>
          </p:pic>
          <p:pic>
            <p:nvPicPr>
              <p:cNvPr id="10" name="Graphic 9" descr="An eye rolling face">
                <a:extLst>
                  <a:ext uri="{FF2B5EF4-FFF2-40B4-BE49-F238E27FC236}">
                    <a16:creationId xmlns:a16="http://schemas.microsoft.com/office/drawing/2014/main" id="{21653B6D-7B42-1269-D62A-84F842D55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86763" y="1629333"/>
                <a:ext cx="304800" cy="314325"/>
              </a:xfrm>
              <a:prstGeom prst="rect">
                <a:avLst/>
              </a:prstGeom>
            </p:spPr>
          </p:pic>
        </p:grpSp>
        <p:pic>
          <p:nvPicPr>
            <p:cNvPr id="7" name="Graphic 6" descr="Hat with a baseball">
              <a:extLst>
                <a:ext uri="{FF2B5EF4-FFF2-40B4-BE49-F238E27FC236}">
                  <a16:creationId xmlns:a16="http://schemas.microsoft.com/office/drawing/2014/main" id="{59CD6981-AB51-14F4-4C96-33605C21A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168110" y="5337361"/>
              <a:ext cx="680869" cy="4191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30F534-60B4-FC60-EF26-BE11DA73652B}"/>
              </a:ext>
            </a:extLst>
          </p:cNvPr>
          <p:cNvGrpSpPr/>
          <p:nvPr/>
        </p:nvGrpSpPr>
        <p:grpSpPr>
          <a:xfrm>
            <a:off x="7637333" y="1154033"/>
            <a:ext cx="1273988" cy="1158952"/>
            <a:chOff x="6972154" y="654551"/>
            <a:chExt cx="1155940" cy="119947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4691583-73D5-C16C-0A59-650536B347E6}"/>
                </a:ext>
              </a:extLst>
            </p:cNvPr>
            <p:cNvGrpSpPr/>
            <p:nvPr/>
          </p:nvGrpSpPr>
          <p:grpSpPr>
            <a:xfrm>
              <a:off x="6972154" y="654551"/>
              <a:ext cx="1155940" cy="1199479"/>
              <a:chOff x="5400675" y="892994"/>
              <a:chExt cx="1390650" cy="1419732"/>
            </a:xfrm>
          </p:grpSpPr>
          <p:pic>
            <p:nvPicPr>
              <p:cNvPr id="14" name="Graphic 13" descr="A man with prosthetic leg">
                <a:extLst>
                  <a:ext uri="{FF2B5EF4-FFF2-40B4-BE49-F238E27FC236}">
                    <a16:creationId xmlns:a16="http://schemas.microsoft.com/office/drawing/2014/main" id="{C2EC9593-8C93-A353-67C1-0EB7298696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 b="79372"/>
              <a:stretch/>
            </p:blipFill>
            <p:spPr>
              <a:xfrm>
                <a:off x="5400675" y="1528762"/>
                <a:ext cx="1390650" cy="783964"/>
              </a:xfrm>
              <a:prstGeom prst="rect">
                <a:avLst/>
              </a:prstGeom>
            </p:spPr>
          </p:pic>
          <p:pic>
            <p:nvPicPr>
              <p:cNvPr id="15" name="Graphic 14" descr="Boy with twisted hair">
                <a:extLst>
                  <a:ext uri="{FF2B5EF4-FFF2-40B4-BE49-F238E27FC236}">
                    <a16:creationId xmlns:a16="http://schemas.microsoft.com/office/drawing/2014/main" id="{AAFDFEF5-277F-1A52-4455-7CFED0A7D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729250" y="892994"/>
                <a:ext cx="666750" cy="771525"/>
              </a:xfrm>
              <a:prstGeom prst="rect">
                <a:avLst/>
              </a:prstGeom>
            </p:spPr>
          </p:pic>
          <p:pic>
            <p:nvPicPr>
              <p:cNvPr id="16" name="Graphic 15" descr="Smiling face with teeth">
                <a:extLst>
                  <a:ext uri="{FF2B5EF4-FFF2-40B4-BE49-F238E27FC236}">
                    <a16:creationId xmlns:a16="http://schemas.microsoft.com/office/drawing/2014/main" id="{FC79793C-35DB-3CA4-30F8-263CED880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014459" y="1201677"/>
                <a:ext cx="304800" cy="333375"/>
              </a:xfrm>
              <a:prstGeom prst="rect">
                <a:avLst/>
              </a:prstGeom>
            </p:spPr>
          </p:pic>
        </p:grpSp>
        <p:pic>
          <p:nvPicPr>
            <p:cNvPr id="13" name="Graphic 12" descr="Small round eyeglasses">
              <a:extLst>
                <a:ext uri="{FF2B5EF4-FFF2-40B4-BE49-F238E27FC236}">
                  <a16:creationId xmlns:a16="http://schemas.microsoft.com/office/drawing/2014/main" id="{53AD1F4B-ABDF-A66C-8FBD-C5FC54185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321865" y="932407"/>
              <a:ext cx="468465" cy="17152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C07ADD-DD80-2617-3D95-2FA30CD26579}"/>
              </a:ext>
            </a:extLst>
          </p:cNvPr>
          <p:cNvGrpSpPr/>
          <p:nvPr/>
        </p:nvGrpSpPr>
        <p:grpSpPr>
          <a:xfrm>
            <a:off x="1821130" y="1065786"/>
            <a:ext cx="1133095" cy="1249412"/>
            <a:chOff x="881166" y="807399"/>
            <a:chExt cx="1207255" cy="1490742"/>
          </a:xfrm>
        </p:grpSpPr>
        <p:pic>
          <p:nvPicPr>
            <p:cNvPr id="21" name="Graphic 20" descr="Elderly man with no hair">
              <a:extLst>
                <a:ext uri="{FF2B5EF4-FFF2-40B4-BE49-F238E27FC236}">
                  <a16:creationId xmlns:a16="http://schemas.microsoft.com/office/drawing/2014/main" id="{9BE4AB3C-13D8-2A4F-D269-8F3D8D308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139419" y="807399"/>
              <a:ext cx="428548" cy="600306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0CCBFB-0A8D-7F8E-0499-24DF0AF0179F}"/>
                </a:ext>
              </a:extLst>
            </p:cNvPr>
            <p:cNvGrpSpPr/>
            <p:nvPr/>
          </p:nvGrpSpPr>
          <p:grpSpPr>
            <a:xfrm>
              <a:off x="881166" y="807399"/>
              <a:ext cx="1207255" cy="1490742"/>
              <a:chOff x="481039" y="-31623"/>
              <a:chExt cx="1558410" cy="1906453"/>
            </a:xfrm>
          </p:grpSpPr>
          <p:pic>
            <p:nvPicPr>
              <p:cNvPr id="23" name="Graphic 22" descr="Girl crossing her arms">
                <a:extLst>
                  <a:ext uri="{FF2B5EF4-FFF2-40B4-BE49-F238E27FC236}">
                    <a16:creationId xmlns:a16="http://schemas.microsoft.com/office/drawing/2014/main" id="{A0DA13CE-FB55-3460-827C-82A5E07B4F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rcRect b="69281"/>
              <a:stretch/>
            </p:blipFill>
            <p:spPr>
              <a:xfrm>
                <a:off x="515747" y="463035"/>
                <a:ext cx="1523702" cy="1411795"/>
              </a:xfrm>
              <a:prstGeom prst="rect">
                <a:avLst/>
              </a:prstGeom>
            </p:spPr>
          </p:pic>
          <p:pic>
            <p:nvPicPr>
              <p:cNvPr id="24" name="Graphic 23" descr="A woman's face">
                <a:extLst>
                  <a:ext uri="{FF2B5EF4-FFF2-40B4-BE49-F238E27FC236}">
                    <a16:creationId xmlns:a16="http://schemas.microsoft.com/office/drawing/2014/main" id="{B716531D-E209-E4B8-43E8-56D3DC003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945950" y="248789"/>
                <a:ext cx="352747" cy="374794"/>
              </a:xfrm>
              <a:prstGeom prst="rect">
                <a:avLst/>
              </a:prstGeom>
            </p:spPr>
          </p:pic>
          <p:pic>
            <p:nvPicPr>
              <p:cNvPr id="25" name="Graphic 24" descr="A headscarf">
                <a:extLst>
                  <a:ext uri="{FF2B5EF4-FFF2-40B4-BE49-F238E27FC236}">
                    <a16:creationId xmlns:a16="http://schemas.microsoft.com/office/drawing/2014/main" id="{4025AAE5-4642-1F92-5C9C-B3BE0BE0F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481039" y="-31623"/>
                <a:ext cx="904875" cy="1019175"/>
              </a:xfrm>
              <a:prstGeom prst="rect">
                <a:avLst/>
              </a:prstGeom>
            </p:spPr>
          </p:pic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06CFBC4-548B-86AB-0A3C-8BEE41975D20}"/>
              </a:ext>
            </a:extLst>
          </p:cNvPr>
          <p:cNvSpPr txBox="1"/>
          <p:nvPr/>
        </p:nvSpPr>
        <p:spPr>
          <a:xfrm>
            <a:off x="2522646" y="1515979"/>
            <a:ext cx="1210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latin typeface="Modern Love" panose="04090805081005020601" pitchFamily="82" charset="0"/>
                <a:cs typeface="Dreaming Outloud Script Pro" panose="020F0502020204030204" pitchFamily="66" charset="0"/>
              </a:rPr>
              <a:t>Basma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6548950-A663-4F71-0AEC-837E800910B4}"/>
              </a:ext>
            </a:extLst>
          </p:cNvPr>
          <p:cNvCxnSpPr>
            <a:cxnSpLocks/>
          </p:cNvCxnSpPr>
          <p:nvPr/>
        </p:nvCxnSpPr>
        <p:spPr>
          <a:xfrm>
            <a:off x="4152687" y="1044626"/>
            <a:ext cx="0" cy="52566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CF2172-F208-8A74-6467-1B722EA1010C}"/>
              </a:ext>
            </a:extLst>
          </p:cNvPr>
          <p:cNvCxnSpPr>
            <a:cxnSpLocks/>
          </p:cNvCxnSpPr>
          <p:nvPr/>
        </p:nvCxnSpPr>
        <p:spPr>
          <a:xfrm>
            <a:off x="7181637" y="1044626"/>
            <a:ext cx="0" cy="52566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0EB21A3-50DD-C5CB-DC18-806D693FEE4B}"/>
              </a:ext>
            </a:extLst>
          </p:cNvPr>
          <p:cNvSpPr txBox="1"/>
          <p:nvPr/>
        </p:nvSpPr>
        <p:spPr>
          <a:xfrm>
            <a:off x="5439714" y="1515979"/>
            <a:ext cx="1529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latin typeface="Segoe Script" panose="030B0504020000000003" pitchFamily="66" charset="0"/>
                <a:cs typeface="Dreaming Outloud Script Pro" panose="020F0502020204030204" pitchFamily="66" charset="0"/>
              </a:rPr>
              <a:t>Hannah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ECDB90-667E-A347-0A02-2A1EF9EA5AD4}"/>
              </a:ext>
            </a:extLst>
          </p:cNvPr>
          <p:cNvSpPr txBox="1"/>
          <p:nvPr/>
        </p:nvSpPr>
        <p:spPr>
          <a:xfrm>
            <a:off x="8549160" y="1505110"/>
            <a:ext cx="12090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GB" sz="2000" dirty="0">
                <a:solidFill>
                  <a:prstClr val="black"/>
                </a:solidFill>
                <a:latin typeface="Bradley Hand ITC" panose="03070402050302030203" pitchFamily="66" charset="0"/>
                <a:cs typeface="Dreaming Outloud Script Pro" panose="020F0502020204030204" pitchFamily="66" charset="0"/>
              </a:rPr>
              <a:t>Nathan</a:t>
            </a:r>
          </a:p>
        </p:txBody>
      </p:sp>
    </p:spTree>
    <p:extLst>
      <p:ext uri="{BB962C8B-B14F-4D97-AF65-F5344CB8AC3E}">
        <p14:creationId xmlns:p14="http://schemas.microsoft.com/office/powerpoint/2010/main" val="422915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E30D47-F2EC-9460-1D31-5A448902848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4959350"/>
                <a:ext cx="3140075" cy="122078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+2)(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−3)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E30D47-F2EC-9460-1D31-5A4489028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4959350"/>
                <a:ext cx="3140075" cy="12207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2379083-CBB4-CF7B-E71C-3F7019D92736}"/>
              </a:ext>
            </a:extLst>
          </p:cNvPr>
          <p:cNvSpPr txBox="1"/>
          <p:nvPr/>
        </p:nvSpPr>
        <p:spPr>
          <a:xfrm>
            <a:off x="441210" y="432587"/>
            <a:ext cx="684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rebuchet MS" panose="020B0603020202020204"/>
              </a:rPr>
              <a:t>We could also start to simplify out more complex 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67B66B1-81E9-AA29-40D9-C8AE56605D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210" y="1374982"/>
                <a:ext cx="1614161" cy="8397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67B66B1-81E9-AA29-40D9-C8AE56605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10" y="1374982"/>
                <a:ext cx="1614161" cy="839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6809F134-9E44-C32C-61BB-9EC241FFB5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758" y="3157111"/>
                <a:ext cx="2053064" cy="859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6809F134-9E44-C32C-61BB-9EC241FFB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58" y="3157111"/>
                <a:ext cx="2053064" cy="859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amera 3">
            <a:extLst>
              <a:ext uri="{FF2B5EF4-FFF2-40B4-BE49-F238E27FC236}">
                <a16:creationId xmlns:a16="http://schemas.microsoft.com/office/drawing/2014/main" id="{30F14528-C66A-8340-51D7-C1EC1CF9347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0075" y="1374982"/>
            <a:ext cx="7612264" cy="428189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2219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3EDA37-5E8B-86B7-573B-24E836BEA69C}"/>
                  </a:ext>
                </a:extLst>
              </p:cNvPr>
              <p:cNvSpPr txBox="1"/>
              <p:nvPr/>
            </p:nvSpPr>
            <p:spPr>
              <a:xfrm>
                <a:off x="669675" y="1510779"/>
                <a:ext cx="2489865" cy="6408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8(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3EDA37-5E8B-86B7-573B-24E836BEA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5" y="1510779"/>
                <a:ext cx="2489865" cy="6408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107844-983A-F7A2-2F10-0C14B43A929E}"/>
                  </a:ext>
                </a:extLst>
              </p:cNvPr>
              <p:cNvSpPr txBox="1"/>
              <p:nvPr/>
            </p:nvSpPr>
            <p:spPr>
              <a:xfrm>
                <a:off x="967047" y="209929"/>
                <a:ext cx="2489864" cy="6388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−5)(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107844-983A-F7A2-2F10-0C14B43A9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47" y="209929"/>
                <a:ext cx="2489864" cy="638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6FB203-D237-C84B-4681-9FD0F616F3AC}"/>
                  </a:ext>
                </a:extLst>
              </p:cNvPr>
              <p:cNvSpPr txBox="1"/>
              <p:nvPr/>
            </p:nvSpPr>
            <p:spPr>
              <a:xfrm>
                <a:off x="2926788" y="350698"/>
                <a:ext cx="122099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6FB203-D237-C84B-4681-9FD0F616F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788" y="350698"/>
                <a:ext cx="1220993" cy="307777"/>
              </a:xfrm>
              <a:prstGeom prst="rect">
                <a:avLst/>
              </a:prstGeom>
              <a:blipFill>
                <a:blip r:embed="rId5"/>
                <a:stretch>
                  <a:fillRect b="-2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6CD464-DD09-4481-C9B8-1FCC2ACC4A17}"/>
                  </a:ext>
                </a:extLst>
              </p:cNvPr>
              <p:cNvSpPr txBox="1"/>
              <p:nvPr/>
            </p:nvSpPr>
            <p:spPr>
              <a:xfrm>
                <a:off x="2445454" y="1507797"/>
                <a:ext cx="1471874" cy="632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6CD464-DD09-4481-C9B8-1FCC2ACC4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54" y="1507797"/>
                <a:ext cx="1471874" cy="6328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F35394-BEE0-D957-8699-A190D0381BC5}"/>
                  </a:ext>
                </a:extLst>
              </p:cNvPr>
              <p:cNvSpPr txBox="1"/>
              <p:nvPr/>
            </p:nvSpPr>
            <p:spPr>
              <a:xfrm>
                <a:off x="831230" y="2646891"/>
                <a:ext cx="2061714" cy="632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+9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+9)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F35394-BEE0-D957-8699-A190D0381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30" y="2646891"/>
                <a:ext cx="2061714" cy="6328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3D1C60-3C22-BE33-F9AD-BD81DB653192}"/>
                  </a:ext>
                </a:extLst>
              </p:cNvPr>
              <p:cNvSpPr txBox="1"/>
              <p:nvPr/>
            </p:nvSpPr>
            <p:spPr>
              <a:xfrm>
                <a:off x="2265813" y="2662851"/>
                <a:ext cx="2540480" cy="632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+9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+9)(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+9)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3D1C60-3C22-BE33-F9AD-BD81DB653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813" y="2662851"/>
                <a:ext cx="2540480" cy="6328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9E1571-6A47-EFA0-5A59-A297CED68302}"/>
                  </a:ext>
                </a:extLst>
              </p:cNvPr>
              <p:cNvSpPr txBox="1"/>
              <p:nvPr/>
            </p:nvSpPr>
            <p:spPr>
              <a:xfrm>
                <a:off x="4344418" y="2660385"/>
                <a:ext cx="1120944" cy="630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9E1571-6A47-EFA0-5A59-A297CED68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418" y="2660385"/>
                <a:ext cx="1120944" cy="630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5FCA74-2589-F079-A9EC-A4748FC28EB6}"/>
              </a:ext>
            </a:extLst>
          </p:cNvPr>
          <p:cNvSpPr/>
          <p:nvPr/>
        </p:nvSpPr>
        <p:spPr>
          <a:xfrm>
            <a:off x="3175059" y="165693"/>
            <a:ext cx="1161983" cy="69390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DAAD9B-2643-7625-3A69-75AD89066E82}"/>
              </a:ext>
            </a:extLst>
          </p:cNvPr>
          <p:cNvSpPr/>
          <p:nvPr/>
        </p:nvSpPr>
        <p:spPr>
          <a:xfrm>
            <a:off x="2622768" y="1362028"/>
            <a:ext cx="1408982" cy="84074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D12A7E-200D-A16A-ADB8-8B25086290BC}"/>
              </a:ext>
            </a:extLst>
          </p:cNvPr>
          <p:cNvSpPr/>
          <p:nvPr/>
        </p:nvSpPr>
        <p:spPr>
          <a:xfrm>
            <a:off x="2567665" y="2620481"/>
            <a:ext cx="1936776" cy="72692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A2BC2A-088A-C5C4-C17B-25EF55BED3B8}"/>
              </a:ext>
            </a:extLst>
          </p:cNvPr>
          <p:cNvSpPr/>
          <p:nvPr/>
        </p:nvSpPr>
        <p:spPr>
          <a:xfrm>
            <a:off x="4559710" y="2620482"/>
            <a:ext cx="1123871" cy="72692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FEB43C6-5B6B-3B96-F036-54CBC614BF10}"/>
              </a:ext>
            </a:extLst>
          </p:cNvPr>
          <p:cNvSpPr/>
          <p:nvPr/>
        </p:nvSpPr>
        <p:spPr>
          <a:xfrm>
            <a:off x="639904" y="1550773"/>
            <a:ext cx="288031" cy="28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5F5270-5017-CC74-6552-10CF1003B405}"/>
              </a:ext>
            </a:extLst>
          </p:cNvPr>
          <p:cNvSpPr/>
          <p:nvPr/>
        </p:nvSpPr>
        <p:spPr>
          <a:xfrm>
            <a:off x="639904" y="2790461"/>
            <a:ext cx="288031" cy="28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E7E3DA-0AFE-8C8D-F1E8-1B8E8CA582E5}"/>
                  </a:ext>
                </a:extLst>
              </p:cNvPr>
              <p:cNvSpPr txBox="1"/>
              <p:nvPr/>
            </p:nvSpPr>
            <p:spPr>
              <a:xfrm>
                <a:off x="894594" y="5154237"/>
                <a:ext cx="2489865" cy="6408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+4)(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−8)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−4)(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+4)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E7E3DA-0AFE-8C8D-F1E8-1B8E8CA58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94" y="5154237"/>
                <a:ext cx="2489865" cy="6408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A16AE7-5BCC-CFFA-92EC-86CC773B4E39}"/>
                  </a:ext>
                </a:extLst>
              </p:cNvPr>
              <p:cNvSpPr txBox="1"/>
              <p:nvPr/>
            </p:nvSpPr>
            <p:spPr>
              <a:xfrm>
                <a:off x="2437593" y="5154237"/>
                <a:ext cx="2061714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A16AE7-5BCC-CFFA-92EC-86CC773B4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593" y="5154237"/>
                <a:ext cx="2061714" cy="5781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B9E6CA-187E-2A21-4F10-CCCCF3AE9E91}"/>
              </a:ext>
            </a:extLst>
          </p:cNvPr>
          <p:cNvSpPr/>
          <p:nvPr/>
        </p:nvSpPr>
        <p:spPr>
          <a:xfrm>
            <a:off x="639904" y="5338617"/>
            <a:ext cx="288031" cy="28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605158-8930-6CC6-A75C-4DE2824F96C7}"/>
              </a:ext>
            </a:extLst>
          </p:cNvPr>
          <p:cNvSpPr/>
          <p:nvPr/>
        </p:nvSpPr>
        <p:spPr>
          <a:xfrm>
            <a:off x="639904" y="319117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10A8E5-1C0B-C5E6-96B6-8F9F19C7E90D}"/>
              </a:ext>
            </a:extLst>
          </p:cNvPr>
          <p:cNvSpPr/>
          <p:nvPr/>
        </p:nvSpPr>
        <p:spPr>
          <a:xfrm>
            <a:off x="639904" y="4117740"/>
            <a:ext cx="288031" cy="28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A623E1-B98B-83FD-2E17-BA4619CDF958}"/>
                  </a:ext>
                </a:extLst>
              </p:cNvPr>
              <p:cNvSpPr txBox="1"/>
              <p:nvPr/>
            </p:nvSpPr>
            <p:spPr>
              <a:xfrm>
                <a:off x="655417" y="4029047"/>
                <a:ext cx="2489865" cy="584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A623E1-B98B-83FD-2E17-BA4619CDF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17" y="4029047"/>
                <a:ext cx="2489865" cy="5841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115FF76-2322-38C7-B849-9F1196AD8485}"/>
                  </a:ext>
                </a:extLst>
              </p:cNvPr>
              <p:cNvSpPr txBox="1"/>
              <p:nvPr/>
            </p:nvSpPr>
            <p:spPr>
              <a:xfrm>
                <a:off x="2503690" y="4007515"/>
                <a:ext cx="1104963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115FF76-2322-38C7-B849-9F1196AD8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690" y="4007515"/>
                <a:ext cx="1104963" cy="5781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589D60E2-594E-17DF-58B6-10E6F10D46BE}"/>
              </a:ext>
            </a:extLst>
          </p:cNvPr>
          <p:cNvSpPr/>
          <p:nvPr/>
        </p:nvSpPr>
        <p:spPr>
          <a:xfrm>
            <a:off x="3142277" y="5126502"/>
            <a:ext cx="1235164" cy="696286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07C62F-7EDB-DADF-8821-026309816009}"/>
              </a:ext>
            </a:extLst>
          </p:cNvPr>
          <p:cNvSpPr/>
          <p:nvPr/>
        </p:nvSpPr>
        <p:spPr>
          <a:xfrm>
            <a:off x="2639876" y="3875524"/>
            <a:ext cx="1235164" cy="791242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D8FCA04-4D4F-9E5E-61AC-1A81CEDEE56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8707154" y="2677856"/>
            <a:ext cx="2590252" cy="34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2" grpId="0"/>
      <p:bldP spid="25" grpId="0"/>
      <p:bldP spid="26" grpId="0" animBg="1"/>
      <p:bldP spid="26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1139</Words>
  <Application>Microsoft Office PowerPoint</Application>
  <PresentationFormat>Widescreen</PresentationFormat>
  <Paragraphs>260</Paragraphs>
  <Slides>28</Slides>
  <Notes>17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48" baseType="lpstr">
      <vt:lpstr>Arial</vt:lpstr>
      <vt:lpstr>Bradley Hand ITC</vt:lpstr>
      <vt:lpstr>Calibri</vt:lpstr>
      <vt:lpstr>Cambria Math</vt:lpstr>
      <vt:lpstr>Century Gothic</vt:lpstr>
      <vt:lpstr>Comic Sans MS</vt:lpstr>
      <vt:lpstr>Lato</vt:lpstr>
      <vt:lpstr>Modern Love</vt:lpstr>
      <vt:lpstr>Segoe Script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34</cp:revision>
  <cp:lastPrinted>2025-09-19T09:29:26Z</cp:lastPrinted>
  <dcterms:created xsi:type="dcterms:W3CDTF">2024-05-01T10:13:14Z</dcterms:created>
  <dcterms:modified xsi:type="dcterms:W3CDTF">2025-09-25T13:14:30Z</dcterms:modified>
</cp:coreProperties>
</file>