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4" r:id="rId4"/>
    <p:sldMasterId id="2147483714" r:id="rId5"/>
  </p:sldMasterIdLst>
  <p:notesMasterIdLst>
    <p:notesMasterId r:id="rId25"/>
  </p:notesMasterIdLst>
  <p:sldIdLst>
    <p:sldId id="264" r:id="rId6"/>
    <p:sldId id="269" r:id="rId7"/>
    <p:sldId id="288" r:id="rId8"/>
    <p:sldId id="260" r:id="rId9"/>
    <p:sldId id="314" r:id="rId10"/>
    <p:sldId id="266" r:id="rId11"/>
    <p:sldId id="256" r:id="rId12"/>
    <p:sldId id="257" r:id="rId13"/>
    <p:sldId id="258" r:id="rId14"/>
    <p:sldId id="295" r:id="rId15"/>
    <p:sldId id="296" r:id="rId16"/>
    <p:sldId id="297" r:id="rId17"/>
    <p:sldId id="298" r:id="rId18"/>
    <p:sldId id="299" r:id="rId19"/>
    <p:sldId id="300" r:id="rId20"/>
    <p:sldId id="263" r:id="rId21"/>
    <p:sldId id="262" r:id="rId22"/>
    <p:sldId id="31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314"/>
            <p14:sldId id="266"/>
            <p14:sldId id="256"/>
            <p14:sldId id="257"/>
            <p14:sldId id="258"/>
            <p14:sldId id="295"/>
            <p14:sldId id="296"/>
            <p14:sldId id="297"/>
            <p14:sldId id="298"/>
            <p14:sldId id="299"/>
            <p14:sldId id="300"/>
            <p14:sldId id="263"/>
            <p14:sldId id="262"/>
            <p14:sldId id="315"/>
          </p14:sldIdLst>
        </p14:section>
        <p14:section name="Secure" id="{3C25313C-2642-42FF-8276-F00EC6DF9D8C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teach/linkedDocuments/vectors/Vectors.php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</a:t>
            </a:r>
            <a:r>
              <a:rPr lang="en-GB" baseline="0" dirty="0"/>
              <a:t> attempt to draw a square on their starter sheet based upon the given vector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C4A30-72B7-49A3-92A2-79038185DC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7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C4A30-72B7-49A3-92A2-79038185DC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16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</a:t>
            </a:r>
            <a:r>
              <a:rPr lang="en-GB" dirty="0" err="1"/>
              <a:t>MathsPad</a:t>
            </a:r>
            <a:r>
              <a:rPr lang="en-GB" dirty="0"/>
              <a:t> </a:t>
            </a:r>
          </a:p>
          <a:p>
            <a:r>
              <a:rPr lang="en-GB" dirty="0" err="1">
                <a:hlinkClick r:id="rId3"/>
              </a:rPr>
              <a:t>Vectors.php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3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1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88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196752"/>
            <a:ext cx="11713301" cy="547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24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40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92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8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81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4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23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7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81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60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1171330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0" y="1268760"/>
            <a:ext cx="11713301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7E5E-951F-4F77-B1B2-A902DE39630F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CB8C-285D-4C73-8568-D0453D9DAE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734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9/5/2025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11712575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/>
              <a:t>Working with Column Vectors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11712575" cy="5472113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Understand what a column vector represents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Be able to manipulate column vectors and understand what the resultant vector represents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07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Square Journey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96976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930551" y="3962400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>
            <a:off x="4553978" y="2720244"/>
            <a:ext cx="1865582" cy="618729"/>
            <a:chOff x="3635896" y="3969060"/>
            <a:chExt cx="1800200" cy="61206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360043" y="2000919"/>
                <a:ext cx="4662844" cy="36601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  <a:latin typeface="Calibri"/>
                  </a:rPr>
                  <a:t>The black line is the vector</a:t>
                </a:r>
              </a:p>
              <a:p>
                <a:pPr algn="ctr"/>
                <a:endParaRPr lang="en-GB" sz="24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:endParaRPr lang="en-GB" sz="24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:r>
                  <a:rPr lang="en-GB" sz="2800" dirty="0">
                    <a:solidFill>
                      <a:prstClr val="black"/>
                    </a:solidFill>
                    <a:latin typeface="Calibri"/>
                  </a:rPr>
                  <a:t>What is the </a:t>
                </a:r>
                <a:r>
                  <a:rPr lang="en-GB" sz="2800" b="1" dirty="0">
                    <a:solidFill>
                      <a:srgbClr val="FF0000"/>
                    </a:solidFill>
                    <a:latin typeface="Calibri"/>
                  </a:rPr>
                  <a:t>red</a:t>
                </a:r>
                <a:r>
                  <a:rPr lang="en-GB" sz="2800" dirty="0">
                    <a:solidFill>
                      <a:prstClr val="black"/>
                    </a:solidFill>
                    <a:latin typeface="Calibri"/>
                  </a:rPr>
                  <a:t> vector?</a:t>
                </a:r>
              </a:p>
              <a:p>
                <a:pPr algn="ctr"/>
                <a:endParaRPr lang="en-GB" sz="2800" dirty="0">
                  <a:solidFill>
                    <a:prstClr val="black"/>
                  </a:solidFill>
                  <a:latin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43" y="2000919"/>
                <a:ext cx="4662844" cy="3660105"/>
              </a:xfrm>
              <a:prstGeom prst="rect">
                <a:avLst/>
              </a:prstGeom>
              <a:blipFill>
                <a:blip r:embed="rId3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951571" y="4612659"/>
            <a:ext cx="1865582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06647" y="3972910"/>
            <a:ext cx="5574" cy="64500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Square Journey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96976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88927" y="5229201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>
            <a:off x="3912354" y="3987045"/>
            <a:ext cx="1865582" cy="618729"/>
            <a:chOff x="3635896" y="3969060"/>
            <a:chExt cx="1800200" cy="61206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991544" y="1196753"/>
                <a:ext cx="8532440" cy="18138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/>
                  </a:rPr>
                  <a:t>What do you notice about the sum of the two vectors?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320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196753"/>
                <a:ext cx="8532440" cy="1813895"/>
              </a:xfrm>
              <a:prstGeom prst="rect">
                <a:avLst/>
              </a:prstGeom>
              <a:blipFill>
                <a:blip r:embed="rId3"/>
                <a:stretch>
                  <a:fillRect l="-1501" t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 rot="16200000" flipV="1">
            <a:off x="2670200" y="3982348"/>
            <a:ext cx="2484312" cy="1246851"/>
            <a:chOff x="3635896" y="3969060"/>
            <a:chExt cx="1800200" cy="612068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76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Square Journey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96976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88927" y="5229201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>
            <a:off x="3912354" y="3987045"/>
            <a:ext cx="1865582" cy="618729"/>
            <a:chOff x="3635896" y="3969060"/>
            <a:chExt cx="1800200" cy="61206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>
            <a:off x="2670198" y="3342890"/>
            <a:ext cx="1865582" cy="618729"/>
            <a:chOff x="3635896" y="3969060"/>
            <a:chExt cx="1800200" cy="61206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2046707" y="4587184"/>
            <a:ext cx="1865582" cy="618729"/>
            <a:chOff x="3635896" y="3969060"/>
            <a:chExt cx="1800200" cy="61206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991544" y="1196753"/>
                <a:ext cx="8532440" cy="1706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/>
                  </a:rPr>
                  <a:t>Can you find the vector path of the square?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196753"/>
                <a:ext cx="8532440" cy="1706365"/>
              </a:xfrm>
              <a:prstGeom prst="rect">
                <a:avLst/>
              </a:prstGeom>
              <a:blipFill>
                <a:blip r:embed="rId3"/>
                <a:stretch>
                  <a:fillRect l="-1501" t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719162" y="3447275"/>
            <a:ext cx="516023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What do you notice?</a:t>
            </a:r>
          </a:p>
          <a:p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Draw another vector path that makes a different square.</a:t>
            </a:r>
          </a:p>
          <a:p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How can you prove that this vector path creates a square?</a:t>
            </a:r>
          </a:p>
        </p:txBody>
      </p:sp>
    </p:spTree>
    <p:extLst>
      <p:ext uri="{BB962C8B-B14F-4D97-AF65-F5344CB8AC3E}">
        <p14:creationId xmlns:p14="http://schemas.microsoft.com/office/powerpoint/2010/main" val="40960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Square Journey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96976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88863" y="5229201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>
            <a:off x="3912290" y="3987045"/>
            <a:ext cx="1865582" cy="618729"/>
            <a:chOff x="3635896" y="3969060"/>
            <a:chExt cx="1800200" cy="61206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>
            <a:off x="2670134" y="3342890"/>
            <a:ext cx="1865582" cy="618729"/>
            <a:chOff x="3635896" y="3969060"/>
            <a:chExt cx="1800200" cy="61206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2046643" y="4587184"/>
            <a:ext cx="1865582" cy="618729"/>
            <a:chOff x="3635896" y="3969060"/>
            <a:chExt cx="1800200" cy="61206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991544" y="1196753"/>
                <a:ext cx="8532440" cy="1706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/>
                  </a:rPr>
                  <a:t>Can you find the vector path of the square?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196753"/>
                <a:ext cx="8532440" cy="1706365"/>
              </a:xfrm>
              <a:prstGeom prst="rect">
                <a:avLst/>
              </a:prstGeom>
              <a:blipFill>
                <a:blip r:embed="rId4"/>
                <a:stretch>
                  <a:fillRect l="-1501" t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320951" y="5873900"/>
            <a:ext cx="1865582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76027" y="5234151"/>
            <a:ext cx="5574" cy="64500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3603545" y="4296226"/>
            <a:ext cx="1865582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824096" y="4903727"/>
            <a:ext cx="5574" cy="64500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638798" y="3335129"/>
            <a:ext cx="1865582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664495" y="3335129"/>
            <a:ext cx="5574" cy="64500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V="1">
            <a:off x="2974550" y="3666205"/>
            <a:ext cx="5574" cy="64500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370466" y="4895716"/>
            <a:ext cx="1865582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square vector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03512" y="1196753"/>
                <a:ext cx="8784976" cy="52549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en-GB" i="1">
                          <a:latin typeface="Cambria Math"/>
                        </a:rPr>
                        <m:t>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3512" y="1196753"/>
                <a:ext cx="8784976" cy="52549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00055" y="1484784"/>
            <a:ext cx="4930683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Do these have anything in common?</a:t>
            </a:r>
          </a:p>
          <a:p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Does it apply to all vector paths?</a:t>
            </a:r>
          </a:p>
          <a:p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How could you check a vector path makes a square? </a:t>
            </a:r>
          </a:p>
        </p:txBody>
      </p:sp>
    </p:spTree>
    <p:extLst>
      <p:ext uri="{BB962C8B-B14F-4D97-AF65-F5344CB8AC3E}">
        <p14:creationId xmlns:p14="http://schemas.microsoft.com/office/powerpoint/2010/main" val="22144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9425" y="123693"/>
            <a:ext cx="11712575" cy="8636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Square or not?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899660052"/>
                  </p:ext>
                </p:extLst>
              </p:nvPr>
            </p:nvGraphicFramePr>
            <p:xfrm>
              <a:off x="1479173" y="987293"/>
              <a:ext cx="8785226" cy="540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26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26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00000">
                    <a:tc>
                      <a:txBody>
                        <a:bodyPr/>
                        <a:lstStyle/>
                        <a:p>
                          <a:pPr algn="ctr"/>
                          <a:endParaRPr lang="en-GB" sz="2400" i="1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i="1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pPr algn="ctr"/>
                          <a:endParaRPr lang="en-GB" sz="2400" i="1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i="1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899660052"/>
                  </p:ext>
                </p:extLst>
              </p:nvPr>
            </p:nvGraphicFramePr>
            <p:xfrm>
              <a:off x="1479173" y="987293"/>
              <a:ext cx="8785226" cy="540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26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26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0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9" t="-225" r="-100277" b="-10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9" t="-225" r="-277" b="-100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0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9" t="-100451" r="-100277" b="-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39" t="-100451" r="-277" b="-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903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F2589-79A6-24BE-65FE-54210656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2" y="123451"/>
            <a:ext cx="6971079" cy="216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4F04D-5A69-D4BE-29F7-77AADC7B0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681" y="1871794"/>
            <a:ext cx="5903275" cy="435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BA3B3-F5AE-3AD2-57A2-452F6601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56" y="205402"/>
            <a:ext cx="6994534" cy="58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1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Create a sequences of column vectors that make…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20E22A-8CE5-54E7-AC56-D1D17D2BC94B}"/>
              </a:ext>
            </a:extLst>
          </p:cNvPr>
          <p:cNvSpPr/>
          <p:nvPr/>
        </p:nvSpPr>
        <p:spPr>
          <a:xfrm>
            <a:off x="9297849" y="5819696"/>
            <a:ext cx="1461042" cy="59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3CE092CD-2DF1-4814-7176-4E5938529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83718"/>
              </p:ext>
            </p:extLst>
          </p:nvPr>
        </p:nvGraphicFramePr>
        <p:xfrm>
          <a:off x="1776000" y="912051"/>
          <a:ext cx="4320000" cy="522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67605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794349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96251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087336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37615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3707519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1023106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07799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791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63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7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322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9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24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21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90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807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57458"/>
                  </a:ext>
                </a:extLst>
              </a:tr>
            </a:tbl>
          </a:graphicData>
        </a:graphic>
      </p:graphicFrame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E5434CFC-6727-D9B0-FB27-462E42DD0761}"/>
              </a:ext>
            </a:extLst>
          </p:cNvPr>
          <p:cNvSpPr/>
          <p:nvPr/>
        </p:nvSpPr>
        <p:spPr>
          <a:xfrm>
            <a:off x="6159205" y="874268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20902C60-F7DB-BE37-3DEE-C9DC19849DBA}"/>
              </a:ext>
            </a:extLst>
          </p:cNvPr>
          <p:cNvSpPr/>
          <p:nvPr/>
        </p:nvSpPr>
        <p:spPr>
          <a:xfrm>
            <a:off x="6168852" y="1563367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88A07-BEE1-D413-5F59-EC7E89B92314}"/>
              </a:ext>
            </a:extLst>
          </p:cNvPr>
          <p:cNvSpPr txBox="1"/>
          <p:nvPr/>
        </p:nvSpPr>
        <p:spPr>
          <a:xfrm>
            <a:off x="6521552" y="844710"/>
            <a:ext cx="15424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 unit square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30468-444D-C117-E9B6-FD3534F6D362}"/>
              </a:ext>
            </a:extLst>
          </p:cNvPr>
          <p:cNvSpPr txBox="1"/>
          <p:nvPr/>
        </p:nvSpPr>
        <p:spPr>
          <a:xfrm>
            <a:off x="6498446" y="1527799"/>
            <a:ext cx="17604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Another square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368F4D4E-4725-EDEA-9E4E-9A43CB9283C2}"/>
              </a:ext>
            </a:extLst>
          </p:cNvPr>
          <p:cNvSpPr/>
          <p:nvPr/>
        </p:nvSpPr>
        <p:spPr>
          <a:xfrm>
            <a:off x="6159206" y="223635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882AD750-714D-D5E4-D1B4-F21ECD68F91D}"/>
              </a:ext>
            </a:extLst>
          </p:cNvPr>
          <p:cNvSpPr/>
          <p:nvPr/>
        </p:nvSpPr>
        <p:spPr>
          <a:xfrm>
            <a:off x="6168852" y="281556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C1D41F-A152-583B-4C29-26EF686E64C9}"/>
              </a:ext>
            </a:extLst>
          </p:cNvPr>
          <p:cNvSpPr txBox="1"/>
          <p:nvPr/>
        </p:nvSpPr>
        <p:spPr>
          <a:xfrm>
            <a:off x="6438844" y="2206734"/>
            <a:ext cx="21096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Another unit square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8AAE5-9816-8494-7CEC-359B6AC0565C}"/>
              </a:ext>
            </a:extLst>
          </p:cNvPr>
          <p:cNvSpPr txBox="1"/>
          <p:nvPr/>
        </p:nvSpPr>
        <p:spPr>
          <a:xfrm>
            <a:off x="6422246" y="2727956"/>
            <a:ext cx="21226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 slanted square with integer side lengths</a:t>
            </a: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DAC7E492-0693-3CDD-FBE3-443ACEC613F1}"/>
              </a:ext>
            </a:extLst>
          </p:cNvPr>
          <p:cNvSpPr/>
          <p:nvPr/>
        </p:nvSpPr>
        <p:spPr>
          <a:xfrm>
            <a:off x="6205026" y="3703254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e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043A654D-97FD-4425-063C-2F16D3C7CC30}"/>
              </a:ext>
            </a:extLst>
          </p:cNvPr>
          <p:cNvSpPr/>
          <p:nvPr/>
        </p:nvSpPr>
        <p:spPr>
          <a:xfrm>
            <a:off x="6207607" y="437509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C4FAA-7B57-8E7F-5E41-23F73F5EFB22}"/>
              </a:ext>
            </a:extLst>
          </p:cNvPr>
          <p:cNvSpPr txBox="1"/>
          <p:nvPr/>
        </p:nvSpPr>
        <p:spPr>
          <a:xfrm>
            <a:off x="6506414" y="3673696"/>
            <a:ext cx="14254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 rectangle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059EF-8067-D37A-A643-3CC1F01C5A44}"/>
              </a:ext>
            </a:extLst>
          </p:cNvPr>
          <p:cNvSpPr txBox="1"/>
          <p:nvPr/>
        </p:nvSpPr>
        <p:spPr>
          <a:xfrm>
            <a:off x="6476242" y="4339523"/>
            <a:ext cx="21226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Another rectangle </a:t>
            </a: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CC3FE181-59F9-BB1E-6986-00C81558F3C4}"/>
              </a:ext>
            </a:extLst>
          </p:cNvPr>
          <p:cNvSpPr/>
          <p:nvPr/>
        </p:nvSpPr>
        <p:spPr>
          <a:xfrm>
            <a:off x="6220466" y="4928114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g</a:t>
            </a:r>
          </a:p>
        </p:txBody>
      </p: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F6ADB1D4-E925-4AD4-7503-78DC2C318BAF}"/>
              </a:ext>
            </a:extLst>
          </p:cNvPr>
          <p:cNvSpPr/>
          <p:nvPr/>
        </p:nvSpPr>
        <p:spPr>
          <a:xfrm>
            <a:off x="6217294" y="5536976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549B6-5A53-23B8-6195-614E200E75D2}"/>
              </a:ext>
            </a:extLst>
          </p:cNvPr>
          <p:cNvSpPr txBox="1"/>
          <p:nvPr/>
        </p:nvSpPr>
        <p:spPr>
          <a:xfrm>
            <a:off x="6521855" y="4898556"/>
            <a:ext cx="189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 slanted rectangle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2B72AB-C007-69DB-5110-EFD1C8A8AACA}"/>
              </a:ext>
            </a:extLst>
          </p:cNvPr>
          <p:cNvSpPr txBox="1"/>
          <p:nvPr/>
        </p:nvSpPr>
        <p:spPr>
          <a:xfrm>
            <a:off x="6480367" y="5465085"/>
            <a:ext cx="22446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Trebuchet MS" panose="020B0603020202020204"/>
              </a:rPr>
              <a:t>A slanted rectangle with only integer side lengths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BD538-B245-65E7-2061-C764D1073DA8}"/>
                  </a:ext>
                </a:extLst>
              </p:cNvPr>
              <p:cNvSpPr txBox="1"/>
              <p:nvPr/>
            </p:nvSpPr>
            <p:spPr>
              <a:xfrm>
                <a:off x="8548464" y="734418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BD538-B245-65E7-2061-C764D1073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64" y="734418"/>
                <a:ext cx="609974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D6B375-8E15-1228-D5E2-D297B79828DB}"/>
                  </a:ext>
                </a:extLst>
              </p:cNvPr>
              <p:cNvSpPr txBox="1"/>
              <p:nvPr/>
            </p:nvSpPr>
            <p:spPr>
              <a:xfrm>
                <a:off x="8518884" y="1406463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D6B375-8E15-1228-D5E2-D297B798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884" y="1406463"/>
                <a:ext cx="609974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3393D53-9423-BDB0-27E6-C15030C6B730}"/>
              </a:ext>
            </a:extLst>
          </p:cNvPr>
          <p:cNvSpPr/>
          <p:nvPr/>
        </p:nvSpPr>
        <p:spPr>
          <a:xfrm>
            <a:off x="11043859" y="1064377"/>
            <a:ext cx="881764" cy="4010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Hint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3BED10-4EC4-4712-AD0F-4B8D04151135}"/>
              </a:ext>
            </a:extLst>
          </p:cNvPr>
          <p:cNvSpPr/>
          <p:nvPr/>
        </p:nvSpPr>
        <p:spPr>
          <a:xfrm>
            <a:off x="2272298" y="1245565"/>
            <a:ext cx="89314" cy="9225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427FFD-CE4D-1898-1DDD-51E7BE28AFB0}"/>
              </a:ext>
            </a:extLst>
          </p:cNvPr>
          <p:cNvSpPr/>
          <p:nvPr/>
        </p:nvSpPr>
        <p:spPr>
          <a:xfrm>
            <a:off x="2813253" y="1245565"/>
            <a:ext cx="89314" cy="9225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1E3582-BA38-0F47-39A9-5F7A4E14E630}"/>
              </a:ext>
            </a:extLst>
          </p:cNvPr>
          <p:cNvSpPr/>
          <p:nvPr/>
        </p:nvSpPr>
        <p:spPr>
          <a:xfrm>
            <a:off x="2264710" y="1759247"/>
            <a:ext cx="89314" cy="9225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39510-DFF2-CE05-6093-17876095AF79}"/>
              </a:ext>
            </a:extLst>
          </p:cNvPr>
          <p:cNvSpPr/>
          <p:nvPr/>
        </p:nvSpPr>
        <p:spPr>
          <a:xfrm>
            <a:off x="2805665" y="1759247"/>
            <a:ext cx="89314" cy="9225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6167D8-9102-C7C6-F3C2-7CA4791F2DBD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2361613" y="1291694"/>
            <a:ext cx="4516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785428-81DD-E3A3-9E56-320FBB42D7AD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2850322" y="1359990"/>
            <a:ext cx="4534" cy="399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FC2A99-3F7B-4FB2-5A92-94FC71C89555}"/>
              </a:ext>
            </a:extLst>
          </p:cNvPr>
          <p:cNvCxnSpPr>
            <a:cxnSpLocks/>
          </p:cNvCxnSpPr>
          <p:nvPr/>
        </p:nvCxnSpPr>
        <p:spPr>
          <a:xfrm flipH="1">
            <a:off x="2361613" y="1819086"/>
            <a:ext cx="4440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8B2751-2452-4DC2-9EE4-5ACCA002C2B7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2311635" y="1337823"/>
            <a:ext cx="5321" cy="412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C5B927-90DA-9E0B-E051-23C06026FE7C}"/>
                  </a:ext>
                </a:extLst>
              </p:cNvPr>
              <p:cNvSpPr txBox="1"/>
              <p:nvPr/>
            </p:nvSpPr>
            <p:spPr>
              <a:xfrm>
                <a:off x="8972584" y="735105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C5B927-90DA-9E0B-E051-23C06026F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84" y="735105"/>
                <a:ext cx="78309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E6BD73-5406-F2A7-9FBB-09CABCF382E4}"/>
                  </a:ext>
                </a:extLst>
              </p:cNvPr>
              <p:cNvSpPr txBox="1"/>
              <p:nvPr/>
            </p:nvSpPr>
            <p:spPr>
              <a:xfrm>
                <a:off x="9573432" y="735105"/>
                <a:ext cx="783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E6BD73-5406-F2A7-9FBB-09CABCF38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432" y="735105"/>
                <a:ext cx="78309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751BA1-74BF-17A5-6E37-C4B6A2A46831}"/>
                  </a:ext>
                </a:extLst>
              </p:cNvPr>
              <p:cNvSpPr txBox="1"/>
              <p:nvPr/>
            </p:nvSpPr>
            <p:spPr>
              <a:xfrm>
                <a:off x="10165396" y="728408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751BA1-74BF-17A5-6E37-C4B6A2A46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396" y="728408"/>
                <a:ext cx="609974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E38F307-FFD4-DAE0-F69B-8C0C5E973007}"/>
              </a:ext>
            </a:extLst>
          </p:cNvPr>
          <p:cNvGrpSpPr/>
          <p:nvPr/>
        </p:nvGrpSpPr>
        <p:grpSpPr>
          <a:xfrm>
            <a:off x="2791676" y="1787737"/>
            <a:ext cx="1165423" cy="1171874"/>
            <a:chOff x="3468476" y="1092373"/>
            <a:chExt cx="1165423" cy="11718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ABA763-31EB-4B52-DDF3-94402251DA21}"/>
                </a:ext>
              </a:extLst>
            </p:cNvPr>
            <p:cNvSpPr/>
            <p:nvPr/>
          </p:nvSpPr>
          <p:spPr>
            <a:xfrm>
              <a:off x="4015437" y="1092373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806B60-14BC-682A-191A-A4AD19E69EEB}"/>
                </a:ext>
              </a:extLst>
            </p:cNvPr>
            <p:cNvSpPr/>
            <p:nvPr/>
          </p:nvSpPr>
          <p:spPr>
            <a:xfrm>
              <a:off x="4544585" y="1622194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307446-7D1A-42B8-52E6-31B99EC51164}"/>
                </a:ext>
              </a:extLst>
            </p:cNvPr>
            <p:cNvSpPr/>
            <p:nvPr/>
          </p:nvSpPr>
          <p:spPr>
            <a:xfrm>
              <a:off x="3468476" y="1628638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E48AA0C-E0B5-97CB-A29E-4BFA6B632799}"/>
                </a:ext>
              </a:extLst>
            </p:cNvPr>
            <p:cNvSpPr/>
            <p:nvPr/>
          </p:nvSpPr>
          <p:spPr>
            <a:xfrm>
              <a:off x="4013789" y="2171988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997FA81-A518-C088-A4FF-BAE1C81C5D76}"/>
                </a:ext>
              </a:extLst>
            </p:cNvPr>
            <p:cNvCxnSpPr>
              <a:cxnSpLocks/>
              <a:stCxn id="38" idx="5"/>
              <a:endCxn id="39" idx="1"/>
            </p:cNvCxnSpPr>
            <p:nvPr/>
          </p:nvCxnSpPr>
          <p:spPr>
            <a:xfrm>
              <a:off x="4091671" y="1171121"/>
              <a:ext cx="465994" cy="4645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A40C202-992C-75CB-2C90-5CFFB675A632}"/>
                </a:ext>
              </a:extLst>
            </p:cNvPr>
            <p:cNvCxnSpPr>
              <a:cxnSpLocks/>
              <a:stCxn id="39" idx="3"/>
              <a:endCxn id="41" idx="7"/>
            </p:cNvCxnSpPr>
            <p:nvPr/>
          </p:nvCxnSpPr>
          <p:spPr>
            <a:xfrm flipH="1">
              <a:off x="4090023" y="1700942"/>
              <a:ext cx="467642" cy="4845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9036061-8233-536B-A97D-BAD8A361B006}"/>
                </a:ext>
              </a:extLst>
            </p:cNvPr>
            <p:cNvCxnSpPr>
              <a:cxnSpLocks/>
              <a:stCxn id="41" idx="1"/>
              <a:endCxn id="40" idx="5"/>
            </p:cNvCxnSpPr>
            <p:nvPr/>
          </p:nvCxnSpPr>
          <p:spPr>
            <a:xfrm flipH="1" flipV="1">
              <a:off x="3544710" y="1707386"/>
              <a:ext cx="482159" cy="4781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F5276A-2A2B-C34F-7B74-C46A4B6E9F59}"/>
                </a:ext>
              </a:extLst>
            </p:cNvPr>
            <p:cNvCxnSpPr>
              <a:cxnSpLocks/>
              <a:stCxn id="40" idx="7"/>
              <a:endCxn id="38" idx="3"/>
            </p:cNvCxnSpPr>
            <p:nvPr/>
          </p:nvCxnSpPr>
          <p:spPr>
            <a:xfrm flipV="1">
              <a:off x="3544710" y="1171121"/>
              <a:ext cx="483807" cy="4710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556AB-F2B1-0E47-3AB5-6AE809FD8074}"/>
              </a:ext>
            </a:extLst>
          </p:cNvPr>
          <p:cNvSpPr/>
          <p:nvPr/>
        </p:nvSpPr>
        <p:spPr>
          <a:xfrm>
            <a:off x="11033738" y="1726934"/>
            <a:ext cx="881764" cy="4010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Hint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27EFD3-0ED2-1BC9-D0A9-5511858E0131}"/>
                  </a:ext>
                </a:extLst>
              </p:cNvPr>
              <p:cNvSpPr txBox="1"/>
              <p:nvPr/>
            </p:nvSpPr>
            <p:spPr>
              <a:xfrm>
                <a:off x="9582558" y="1417171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27EFD3-0ED2-1BC9-D0A9-5511858E0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558" y="1417171"/>
                <a:ext cx="783099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AE4766-CCEA-ADA0-5E35-7DF8E7B58C1D}"/>
                  </a:ext>
                </a:extLst>
              </p:cNvPr>
              <p:cNvSpPr txBox="1"/>
              <p:nvPr/>
            </p:nvSpPr>
            <p:spPr>
              <a:xfrm>
                <a:off x="10166804" y="1410474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6AE4766-CCEA-ADA0-5E35-7DF8E7B58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04" y="1410474"/>
                <a:ext cx="609974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5A60A7-EB5D-8FED-ABAF-CF84C5C4E5C3}"/>
                  </a:ext>
                </a:extLst>
              </p:cNvPr>
              <p:cNvSpPr txBox="1"/>
              <p:nvPr/>
            </p:nvSpPr>
            <p:spPr>
              <a:xfrm>
                <a:off x="8972584" y="1423868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5A60A7-EB5D-8FED-ABAF-CF84C5C4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84" y="1423868"/>
                <a:ext cx="78309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1319ECA-FC2A-2D79-7FB6-3C611B4A17F1}"/>
              </a:ext>
            </a:extLst>
          </p:cNvPr>
          <p:cNvGrpSpPr/>
          <p:nvPr/>
        </p:nvGrpSpPr>
        <p:grpSpPr>
          <a:xfrm>
            <a:off x="4410797" y="1229105"/>
            <a:ext cx="1706378" cy="1729554"/>
            <a:chOff x="1845509" y="1240100"/>
            <a:chExt cx="1706378" cy="17295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30C11B-6070-1883-E8F6-7B3A6D978019}"/>
                </a:ext>
              </a:extLst>
            </p:cNvPr>
            <p:cNvSpPr/>
            <p:nvPr/>
          </p:nvSpPr>
          <p:spPr>
            <a:xfrm>
              <a:off x="2389549" y="1240100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5B71298-6331-1E89-0564-60C69154B628}"/>
                </a:ext>
              </a:extLst>
            </p:cNvPr>
            <p:cNvSpPr/>
            <p:nvPr/>
          </p:nvSpPr>
          <p:spPr>
            <a:xfrm>
              <a:off x="3462573" y="1789876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E54ED9C-BE1C-25A3-A0E6-0B0DAB16C123}"/>
                </a:ext>
              </a:extLst>
            </p:cNvPr>
            <p:cNvSpPr/>
            <p:nvPr/>
          </p:nvSpPr>
          <p:spPr>
            <a:xfrm>
              <a:off x="1845509" y="2316703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03CF41-4BDA-39B8-3E81-3E5C35450B4E}"/>
                </a:ext>
              </a:extLst>
            </p:cNvPr>
            <p:cNvSpPr/>
            <p:nvPr/>
          </p:nvSpPr>
          <p:spPr>
            <a:xfrm>
              <a:off x="2927835" y="2877395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7252ADA-164B-B092-071F-CD223DB0AE3C}"/>
                </a:ext>
              </a:extLst>
            </p:cNvPr>
            <p:cNvCxnSpPr>
              <a:cxnSpLocks/>
              <a:stCxn id="51" idx="5"/>
              <a:endCxn id="52" idx="1"/>
            </p:cNvCxnSpPr>
            <p:nvPr/>
          </p:nvCxnSpPr>
          <p:spPr>
            <a:xfrm>
              <a:off x="2465783" y="1318848"/>
              <a:ext cx="1009870" cy="484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B790A57-EDBC-70AA-3BFC-B659802F526B}"/>
                </a:ext>
              </a:extLst>
            </p:cNvPr>
            <p:cNvCxnSpPr>
              <a:cxnSpLocks/>
              <a:stCxn id="52" idx="3"/>
              <a:endCxn id="54" idx="7"/>
            </p:cNvCxnSpPr>
            <p:nvPr/>
          </p:nvCxnSpPr>
          <p:spPr>
            <a:xfrm flipH="1">
              <a:off x="3004069" y="1868624"/>
              <a:ext cx="471584" cy="10222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5E79A5-B61D-97CF-B313-FDC5039D4CF7}"/>
                </a:ext>
              </a:extLst>
            </p:cNvPr>
            <p:cNvCxnSpPr>
              <a:cxnSpLocks/>
              <a:stCxn id="54" idx="1"/>
              <a:endCxn id="53" idx="5"/>
            </p:cNvCxnSpPr>
            <p:nvPr/>
          </p:nvCxnSpPr>
          <p:spPr>
            <a:xfrm flipH="1" flipV="1">
              <a:off x="1921743" y="2395451"/>
              <a:ext cx="1019172" cy="4954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2D53FCF-A5D6-E62E-678E-16C480563C34}"/>
                </a:ext>
              </a:extLst>
            </p:cNvPr>
            <p:cNvCxnSpPr>
              <a:cxnSpLocks/>
              <a:stCxn id="53" idx="7"/>
              <a:endCxn id="51" idx="3"/>
            </p:cNvCxnSpPr>
            <p:nvPr/>
          </p:nvCxnSpPr>
          <p:spPr>
            <a:xfrm flipV="1">
              <a:off x="1921743" y="1318848"/>
              <a:ext cx="480886" cy="10113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8B10A6-67D9-D7E5-4FD2-504A551256D6}"/>
              </a:ext>
            </a:extLst>
          </p:cNvPr>
          <p:cNvGrpSpPr/>
          <p:nvPr/>
        </p:nvGrpSpPr>
        <p:grpSpPr>
          <a:xfrm>
            <a:off x="3365999" y="2871178"/>
            <a:ext cx="2774659" cy="2770409"/>
            <a:chOff x="1864460" y="3957843"/>
            <a:chExt cx="2774659" cy="277040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2277C98-976E-6715-C030-4F7F25210AEF}"/>
                </a:ext>
              </a:extLst>
            </p:cNvPr>
            <p:cNvSpPr/>
            <p:nvPr/>
          </p:nvSpPr>
          <p:spPr>
            <a:xfrm>
              <a:off x="1864460" y="5025719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8CCC29-163E-E747-4B4F-4C30CC6CB745}"/>
                </a:ext>
              </a:extLst>
            </p:cNvPr>
            <p:cNvSpPr/>
            <p:nvPr/>
          </p:nvSpPr>
          <p:spPr>
            <a:xfrm>
              <a:off x="2946414" y="3957843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DD15877-82A3-3F23-B6EA-B4F6B633EEAF}"/>
                </a:ext>
              </a:extLst>
            </p:cNvPr>
            <p:cNvSpPr/>
            <p:nvPr/>
          </p:nvSpPr>
          <p:spPr>
            <a:xfrm>
              <a:off x="3484700" y="6635993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DC0ADE0-2B08-EEF7-98BD-2586B912FCEB}"/>
                </a:ext>
              </a:extLst>
            </p:cNvPr>
            <p:cNvSpPr/>
            <p:nvPr/>
          </p:nvSpPr>
          <p:spPr>
            <a:xfrm>
              <a:off x="4549805" y="5559013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A0E3AB1-D4DF-E5EC-1DDC-E19F3522722B}"/>
                </a:ext>
              </a:extLst>
            </p:cNvPr>
            <p:cNvCxnSpPr>
              <a:cxnSpLocks/>
              <a:stCxn id="62" idx="1"/>
              <a:endCxn id="60" idx="5"/>
            </p:cNvCxnSpPr>
            <p:nvPr/>
          </p:nvCxnSpPr>
          <p:spPr>
            <a:xfrm flipH="1" flipV="1">
              <a:off x="1940694" y="5104467"/>
              <a:ext cx="1557086" cy="15450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B221043-4B74-2937-749C-D86BDBFC6D97}"/>
                </a:ext>
              </a:extLst>
            </p:cNvPr>
            <p:cNvCxnSpPr>
              <a:cxnSpLocks/>
              <a:stCxn id="61" idx="5"/>
              <a:endCxn id="63" idx="0"/>
            </p:cNvCxnSpPr>
            <p:nvPr/>
          </p:nvCxnSpPr>
          <p:spPr>
            <a:xfrm>
              <a:off x="3022648" y="4036591"/>
              <a:ext cx="1571814" cy="1522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B9732F3-38DD-24CE-A203-99C3889CF9D2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H="1">
              <a:off x="3574014" y="5637761"/>
              <a:ext cx="988871" cy="101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295E592-E57A-5AB0-1014-A90A0D029179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V="1">
              <a:off x="1940694" y="4036591"/>
              <a:ext cx="1018800" cy="9967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BABBC0-0AFB-860C-0F0D-D9A7B1198817}"/>
              </a:ext>
            </a:extLst>
          </p:cNvPr>
          <p:cNvGrpSpPr/>
          <p:nvPr/>
        </p:nvGrpSpPr>
        <p:grpSpPr>
          <a:xfrm>
            <a:off x="1740445" y="3392282"/>
            <a:ext cx="2243179" cy="2775066"/>
            <a:chOff x="-287266" y="3959967"/>
            <a:chExt cx="2243179" cy="277506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649000-22ED-D209-B97F-519FE69BAE76}"/>
                </a:ext>
              </a:extLst>
            </p:cNvPr>
            <p:cNvSpPr/>
            <p:nvPr/>
          </p:nvSpPr>
          <p:spPr>
            <a:xfrm>
              <a:off x="-287266" y="4498699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538B955-F4E1-AA23-4E56-35122A811315}"/>
                </a:ext>
              </a:extLst>
            </p:cNvPr>
            <p:cNvSpPr/>
            <p:nvPr/>
          </p:nvSpPr>
          <p:spPr>
            <a:xfrm>
              <a:off x="782649" y="3959967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9962E82-40FB-2FA4-1EE3-49B4B59FE94F}"/>
                </a:ext>
              </a:extLst>
            </p:cNvPr>
            <p:cNvSpPr/>
            <p:nvPr/>
          </p:nvSpPr>
          <p:spPr>
            <a:xfrm>
              <a:off x="786269" y="6642774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945759-FDD3-C6C4-3D96-65BC30268CA7}"/>
                </a:ext>
              </a:extLst>
            </p:cNvPr>
            <p:cNvSpPr/>
            <p:nvPr/>
          </p:nvSpPr>
          <p:spPr>
            <a:xfrm>
              <a:off x="1866599" y="6110944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5C591C-C3CD-4B15-09CC-A7FE89559600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-197952" y="4006097"/>
              <a:ext cx="980601" cy="53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964C650-FEED-AB03-EADB-F90B5A6E5339}"/>
                </a:ext>
              </a:extLst>
            </p:cNvPr>
            <p:cNvCxnSpPr>
              <a:cxnSpLocks/>
              <a:stCxn id="70" idx="4"/>
              <a:endCxn id="72" idx="0"/>
            </p:cNvCxnSpPr>
            <p:nvPr/>
          </p:nvCxnSpPr>
          <p:spPr>
            <a:xfrm>
              <a:off x="827306" y="4052226"/>
              <a:ext cx="1083950" cy="20587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377A831-C2FC-EF1D-FE32-497111238BC7}"/>
                </a:ext>
              </a:extLst>
            </p:cNvPr>
            <p:cNvCxnSpPr>
              <a:cxnSpLocks/>
              <a:stCxn id="72" idx="2"/>
              <a:endCxn id="71" idx="6"/>
            </p:cNvCxnSpPr>
            <p:nvPr/>
          </p:nvCxnSpPr>
          <p:spPr>
            <a:xfrm flipH="1">
              <a:off x="875583" y="6157074"/>
              <a:ext cx="991016" cy="5318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9390ADE-F8DF-174F-F964-A7D4132FF672}"/>
                </a:ext>
              </a:extLst>
            </p:cNvPr>
            <p:cNvCxnSpPr>
              <a:cxnSpLocks/>
              <a:stCxn id="71" idx="0"/>
              <a:endCxn id="69" idx="4"/>
            </p:cNvCxnSpPr>
            <p:nvPr/>
          </p:nvCxnSpPr>
          <p:spPr>
            <a:xfrm flipH="1" flipV="1">
              <a:off x="-242609" y="4590958"/>
              <a:ext cx="1073535" cy="20518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D87A3A7-E5F7-8E7D-C6AD-3DE2B135AD6F}"/>
                  </a:ext>
                </a:extLst>
              </p:cNvPr>
              <p:cNvSpPr txBox="1"/>
              <p:nvPr/>
            </p:nvSpPr>
            <p:spPr>
              <a:xfrm>
                <a:off x="8576114" y="2077446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D87A3A7-E5F7-8E7D-C6AD-3DE2B135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114" y="2077446"/>
                <a:ext cx="609974" cy="714683"/>
              </a:xfrm>
              <a:prstGeom prst="rect">
                <a:avLst/>
              </a:prstGeom>
              <a:blipFill>
                <a:blip r:embed="rId10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EB73AE-9FCA-2969-D8F4-52591F6DC350}"/>
                  </a:ext>
                </a:extLst>
              </p:cNvPr>
              <p:cNvSpPr txBox="1"/>
              <p:nvPr/>
            </p:nvSpPr>
            <p:spPr>
              <a:xfrm>
                <a:off x="9639788" y="2088154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EB73AE-9FCA-2969-D8F4-52591F6D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788" y="2088154"/>
                <a:ext cx="783099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B391D4C-7E58-ED9D-5402-637854916DC7}"/>
                  </a:ext>
                </a:extLst>
              </p:cNvPr>
              <p:cNvSpPr txBox="1"/>
              <p:nvPr/>
            </p:nvSpPr>
            <p:spPr>
              <a:xfrm>
                <a:off x="10224034" y="2081457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B391D4C-7E58-ED9D-5402-63785491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34" y="2081457"/>
                <a:ext cx="609974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505C2D-8A30-DF95-9EFA-80DC5E6E4441}"/>
                  </a:ext>
                </a:extLst>
              </p:cNvPr>
              <p:cNvSpPr txBox="1"/>
              <p:nvPr/>
            </p:nvSpPr>
            <p:spPr>
              <a:xfrm>
                <a:off x="9078679" y="2095886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505C2D-8A30-DF95-9EFA-80DC5E6E4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79" y="2095886"/>
                <a:ext cx="783099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7C30DD-F5FC-8802-9DA3-E2FFF64837FE}"/>
                  </a:ext>
                </a:extLst>
              </p:cNvPr>
              <p:cNvSpPr txBox="1"/>
              <p:nvPr/>
            </p:nvSpPr>
            <p:spPr>
              <a:xfrm>
                <a:off x="8538395" y="2786975"/>
                <a:ext cx="609974" cy="61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7C30DD-F5FC-8802-9DA3-E2FFF648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395" y="2786975"/>
                <a:ext cx="609974" cy="6176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390D47-46D1-EF7F-940D-378F1DDAA352}"/>
                  </a:ext>
                </a:extLst>
              </p:cNvPr>
              <p:cNvSpPr txBox="1"/>
              <p:nvPr/>
            </p:nvSpPr>
            <p:spPr>
              <a:xfrm>
                <a:off x="9678066" y="2772138"/>
                <a:ext cx="783099" cy="61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390D47-46D1-EF7F-940D-378F1DDAA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066" y="2772138"/>
                <a:ext cx="783099" cy="6176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714AFA-35A5-6BB4-4F4A-116D98E217E5}"/>
                  </a:ext>
                </a:extLst>
              </p:cNvPr>
              <p:cNvSpPr txBox="1"/>
              <p:nvPr/>
            </p:nvSpPr>
            <p:spPr>
              <a:xfrm>
                <a:off x="10262312" y="2765441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714AFA-35A5-6BB4-4F4A-116D98E2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312" y="2765441"/>
                <a:ext cx="609974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74FAE1-EB26-3D8B-59A4-B8F04EAC7BDA}"/>
                  </a:ext>
                </a:extLst>
              </p:cNvPr>
              <p:cNvSpPr txBox="1"/>
              <p:nvPr/>
            </p:nvSpPr>
            <p:spPr>
              <a:xfrm>
                <a:off x="9068092" y="2778835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74FAE1-EB26-3D8B-59A4-B8F04EAC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092" y="2778835"/>
                <a:ext cx="783099" cy="7146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BB4B1B5-3078-5BBD-98A8-9DBB125329DA}"/>
                  </a:ext>
                </a:extLst>
              </p:cNvPr>
              <p:cNvSpPr txBox="1"/>
              <p:nvPr/>
            </p:nvSpPr>
            <p:spPr>
              <a:xfrm>
                <a:off x="8516967" y="3480732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BB4B1B5-3078-5BBD-98A8-9DBB1253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67" y="3480732"/>
                <a:ext cx="609974" cy="7146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F8EDCC-8031-BB89-6EFA-C54756E99FB4}"/>
                  </a:ext>
                </a:extLst>
              </p:cNvPr>
              <p:cNvSpPr txBox="1"/>
              <p:nvPr/>
            </p:nvSpPr>
            <p:spPr>
              <a:xfrm>
                <a:off x="9580641" y="3491440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F8EDCC-8031-BB89-6EFA-C54756E99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641" y="3491440"/>
                <a:ext cx="783099" cy="7146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1B18A6A-119E-A4AB-ABC9-8F1D8D40E4B3}"/>
                  </a:ext>
                </a:extLst>
              </p:cNvPr>
              <p:cNvSpPr txBox="1"/>
              <p:nvPr/>
            </p:nvSpPr>
            <p:spPr>
              <a:xfrm>
                <a:off x="10186203" y="3469603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1B18A6A-119E-A4AB-ABC9-8F1D8D40E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03" y="3469603"/>
                <a:ext cx="609974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963BFA9-E866-CB22-8358-32678982F941}"/>
                  </a:ext>
                </a:extLst>
              </p:cNvPr>
              <p:cNvSpPr txBox="1"/>
              <p:nvPr/>
            </p:nvSpPr>
            <p:spPr>
              <a:xfrm>
                <a:off x="9040143" y="3485781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963BFA9-E866-CB22-8358-32678982F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143" y="3485781"/>
                <a:ext cx="783099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F05EACF-C42C-37FB-6898-51695F3AB220}"/>
                  </a:ext>
                </a:extLst>
              </p:cNvPr>
              <p:cNvSpPr txBox="1"/>
              <p:nvPr/>
            </p:nvSpPr>
            <p:spPr>
              <a:xfrm>
                <a:off x="8569586" y="4182345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F05EACF-C42C-37FB-6898-51695F3AB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586" y="4182345"/>
                <a:ext cx="609974" cy="714683"/>
              </a:xfrm>
              <a:prstGeom prst="rect">
                <a:avLst/>
              </a:prstGeom>
              <a:blipFill>
                <a:blip r:embed="rId2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1C25952-7D01-A4BA-DDFC-53E79C6F4D23}"/>
                  </a:ext>
                </a:extLst>
              </p:cNvPr>
              <p:cNvSpPr txBox="1"/>
              <p:nvPr/>
            </p:nvSpPr>
            <p:spPr>
              <a:xfrm>
                <a:off x="9633260" y="4193053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1C25952-7D01-A4BA-DDFC-53E79C6F4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60" y="4193053"/>
                <a:ext cx="783099" cy="71468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DA5293F-B784-1564-08FD-4E60A3FE0838}"/>
                  </a:ext>
                </a:extLst>
              </p:cNvPr>
              <p:cNvSpPr txBox="1"/>
              <p:nvPr/>
            </p:nvSpPr>
            <p:spPr>
              <a:xfrm>
                <a:off x="10217506" y="4186356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DA5293F-B784-1564-08FD-4E60A3FE0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506" y="4186356"/>
                <a:ext cx="609974" cy="71468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162998-B92E-A5FD-B092-6BBCBB97D44F}"/>
                  </a:ext>
                </a:extLst>
              </p:cNvPr>
              <p:cNvSpPr txBox="1"/>
              <p:nvPr/>
            </p:nvSpPr>
            <p:spPr>
              <a:xfrm>
                <a:off x="9100643" y="4189042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162998-B92E-A5FD-B092-6BBCBB97D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643" y="4189042"/>
                <a:ext cx="783099" cy="7146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61412BF-7903-7153-5D9B-9C6EC594627B}"/>
                  </a:ext>
                </a:extLst>
              </p:cNvPr>
              <p:cNvSpPr txBox="1"/>
              <p:nvPr/>
            </p:nvSpPr>
            <p:spPr>
              <a:xfrm>
                <a:off x="8566800" y="4884240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61412BF-7903-7153-5D9B-9C6EC594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00" y="4884240"/>
                <a:ext cx="609974" cy="714683"/>
              </a:xfrm>
              <a:prstGeom prst="rect">
                <a:avLst/>
              </a:prstGeom>
              <a:blipFill>
                <a:blip r:embed="rId26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BA5DE1-49C8-D319-94D7-EA76642AD347}"/>
                  </a:ext>
                </a:extLst>
              </p:cNvPr>
              <p:cNvSpPr txBox="1"/>
              <p:nvPr/>
            </p:nvSpPr>
            <p:spPr>
              <a:xfrm>
                <a:off x="9630474" y="4894948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BA5DE1-49C8-D319-94D7-EA76642AD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474" y="4894948"/>
                <a:ext cx="783099" cy="71468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CF733B5-E021-BE70-665E-380EA2BE76B9}"/>
                  </a:ext>
                </a:extLst>
              </p:cNvPr>
              <p:cNvSpPr txBox="1"/>
              <p:nvPr/>
            </p:nvSpPr>
            <p:spPr>
              <a:xfrm>
                <a:off x="10214720" y="4888251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CF733B5-E021-BE70-665E-380EA2BE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720" y="4888251"/>
                <a:ext cx="609974" cy="71468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D81014A-231C-7F8E-343D-BE35BDF37972}"/>
                  </a:ext>
                </a:extLst>
              </p:cNvPr>
              <p:cNvSpPr txBox="1"/>
              <p:nvPr/>
            </p:nvSpPr>
            <p:spPr>
              <a:xfrm>
                <a:off x="9073036" y="4890929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D81014A-231C-7F8E-343D-BE35BDF3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36" y="4890929"/>
                <a:ext cx="783099" cy="71468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F0F8F16-DFA5-865D-478B-B3BFBDF7F749}"/>
                  </a:ext>
                </a:extLst>
              </p:cNvPr>
              <p:cNvSpPr txBox="1"/>
              <p:nvPr/>
            </p:nvSpPr>
            <p:spPr>
              <a:xfrm>
                <a:off x="8576114" y="5673879"/>
                <a:ext cx="6099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F0F8F16-DFA5-865D-478B-B3BFBDF7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114" y="5673879"/>
                <a:ext cx="609974" cy="714683"/>
              </a:xfrm>
              <a:prstGeom prst="rect">
                <a:avLst/>
              </a:prstGeom>
              <a:blipFill>
                <a:blip r:embed="rId30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E50C6D-BED8-231F-CC1D-F780CCF86B39}"/>
                  </a:ext>
                </a:extLst>
              </p:cNvPr>
              <p:cNvSpPr txBox="1"/>
              <p:nvPr/>
            </p:nvSpPr>
            <p:spPr>
              <a:xfrm>
                <a:off x="9639788" y="5684587"/>
                <a:ext cx="7830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E50C6D-BED8-231F-CC1D-F780CCF86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788" y="5684587"/>
                <a:ext cx="783099" cy="71468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CDD45D4-EA2B-312F-CE8E-5D4B52700F37}"/>
                  </a:ext>
                </a:extLst>
              </p:cNvPr>
              <p:cNvSpPr txBox="1"/>
              <p:nvPr/>
            </p:nvSpPr>
            <p:spPr>
              <a:xfrm>
                <a:off x="10224034" y="5677890"/>
                <a:ext cx="609974" cy="61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CDD45D4-EA2B-312F-CE8E-5D4B52700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34" y="5677890"/>
                <a:ext cx="609974" cy="61760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A65E25-17F9-55CA-5882-0ACC0B02642A}"/>
                  </a:ext>
                </a:extLst>
              </p:cNvPr>
              <p:cNvSpPr txBox="1"/>
              <p:nvPr/>
            </p:nvSpPr>
            <p:spPr>
              <a:xfrm>
                <a:off x="9101908" y="5680428"/>
                <a:ext cx="783099" cy="61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A65E25-17F9-55CA-5882-0ACC0B02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908" y="5680428"/>
                <a:ext cx="783099" cy="61760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DF98634B-3095-B4F6-0DF9-0E48BF181715}"/>
              </a:ext>
            </a:extLst>
          </p:cNvPr>
          <p:cNvSpPr/>
          <p:nvPr/>
        </p:nvSpPr>
        <p:spPr>
          <a:xfrm>
            <a:off x="8581359" y="785433"/>
            <a:ext cx="2157474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5BEDA7-E4B1-8EA7-6E8B-32AF792121BF}"/>
              </a:ext>
            </a:extLst>
          </p:cNvPr>
          <p:cNvSpPr/>
          <p:nvPr/>
        </p:nvSpPr>
        <p:spPr>
          <a:xfrm>
            <a:off x="8581359" y="1448498"/>
            <a:ext cx="2157474" cy="648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383A03-F0E5-918D-54A4-6A259CB6B7F8}"/>
              </a:ext>
            </a:extLst>
          </p:cNvPr>
          <p:cNvSpPr/>
          <p:nvPr/>
        </p:nvSpPr>
        <p:spPr>
          <a:xfrm>
            <a:off x="8581359" y="2150168"/>
            <a:ext cx="2157474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5D71C89-675B-03DD-CD3B-EDBA9802999D}"/>
              </a:ext>
            </a:extLst>
          </p:cNvPr>
          <p:cNvSpPr/>
          <p:nvPr/>
        </p:nvSpPr>
        <p:spPr>
          <a:xfrm>
            <a:off x="8581359" y="2823150"/>
            <a:ext cx="2157474" cy="648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4369756-52F9-3F4A-B366-E9C48D361503}"/>
              </a:ext>
            </a:extLst>
          </p:cNvPr>
          <p:cNvSpPr/>
          <p:nvPr/>
        </p:nvSpPr>
        <p:spPr>
          <a:xfrm>
            <a:off x="8581359" y="3516907"/>
            <a:ext cx="2157474" cy="648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91C0FD-32AB-175B-39F4-2182DD5975D6}"/>
              </a:ext>
            </a:extLst>
          </p:cNvPr>
          <p:cNvSpPr/>
          <p:nvPr/>
        </p:nvSpPr>
        <p:spPr>
          <a:xfrm>
            <a:off x="8581359" y="4223817"/>
            <a:ext cx="2157474" cy="648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9FBFEBC-BB8A-22CF-DBE8-BE504D065D47}"/>
              </a:ext>
            </a:extLst>
          </p:cNvPr>
          <p:cNvSpPr/>
          <p:nvPr/>
        </p:nvSpPr>
        <p:spPr>
          <a:xfrm>
            <a:off x="8581359" y="4942336"/>
            <a:ext cx="2157474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7076340-2ACE-A80E-B8FC-939002296949}"/>
              </a:ext>
            </a:extLst>
          </p:cNvPr>
          <p:cNvSpPr/>
          <p:nvPr/>
        </p:nvSpPr>
        <p:spPr>
          <a:xfrm>
            <a:off x="8581359" y="5722755"/>
            <a:ext cx="2157474" cy="61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A939FD5-1480-9442-E109-5739CB9E9C72}"/>
              </a:ext>
            </a:extLst>
          </p:cNvPr>
          <p:cNvSpPr/>
          <p:nvPr/>
        </p:nvSpPr>
        <p:spPr>
          <a:xfrm>
            <a:off x="11033738" y="2358433"/>
            <a:ext cx="881764" cy="4010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Hint 3</a:t>
            </a:r>
          </a:p>
        </p:txBody>
      </p:sp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46" grpId="0" animBg="1"/>
      <p:bldP spid="46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4BA242D0-DB96-422C-A168-00558C5D6FEE}"/>
              </a:ext>
            </a:extLst>
          </p:cNvPr>
          <p:cNvSpPr/>
          <p:nvPr/>
        </p:nvSpPr>
        <p:spPr>
          <a:xfrm>
            <a:off x="6353240" y="321493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MOVEMENT</a:t>
            </a:r>
            <a:endParaRPr lang="en-GB" sz="40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3E341A7-6A2B-420D-9B8D-1C06B8EB9D5D}"/>
              </a:ext>
            </a:extLst>
          </p:cNvPr>
          <p:cNvSpPr/>
          <p:nvPr/>
        </p:nvSpPr>
        <p:spPr>
          <a:xfrm>
            <a:off x="5513805" y="434254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" name="Rectangle: Rounded Corners 3"/>
          <p:cNvSpPr/>
          <p:nvPr/>
        </p:nvSpPr>
        <p:spPr>
          <a:xfrm>
            <a:off x="1564048" y="321493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NTOVEMME</a:t>
            </a: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303D4901-CC71-43A8-8D32-365FDE6BF9F8}"/>
              </a:ext>
            </a:extLst>
          </p:cNvPr>
          <p:cNvSpPr/>
          <p:nvPr/>
        </p:nvSpPr>
        <p:spPr>
          <a:xfrm>
            <a:off x="6353240" y="1248156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VERTICAL</a:t>
            </a:r>
            <a:endParaRPr lang="en-GB" sz="40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676937-286B-4032-9F99-E3B059DE2C1D}"/>
              </a:ext>
            </a:extLst>
          </p:cNvPr>
          <p:cNvSpPr/>
          <p:nvPr/>
        </p:nvSpPr>
        <p:spPr>
          <a:xfrm>
            <a:off x="5513805" y="1360917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2A022691-092A-45B6-AD3D-5AB66FB67654}"/>
              </a:ext>
            </a:extLst>
          </p:cNvPr>
          <p:cNvSpPr/>
          <p:nvPr/>
        </p:nvSpPr>
        <p:spPr>
          <a:xfrm>
            <a:off x="1564048" y="1248156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IEALVCRT</a:t>
            </a: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02D88604-8C77-4DC7-BE30-0C074333172A}"/>
              </a:ext>
            </a:extLst>
          </p:cNvPr>
          <p:cNvSpPr/>
          <p:nvPr/>
        </p:nvSpPr>
        <p:spPr>
          <a:xfrm>
            <a:off x="6353240" y="2174819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HORIZONTAL</a:t>
            </a:r>
            <a:endParaRPr lang="en-GB" sz="40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5960D57-A839-4370-8A7E-18182B86B640}"/>
              </a:ext>
            </a:extLst>
          </p:cNvPr>
          <p:cNvSpPr/>
          <p:nvPr/>
        </p:nvSpPr>
        <p:spPr>
          <a:xfrm>
            <a:off x="5513805" y="2287580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id="{20AD793D-2A94-440C-8F0D-683244259F06}"/>
              </a:ext>
            </a:extLst>
          </p:cNvPr>
          <p:cNvSpPr/>
          <p:nvPr/>
        </p:nvSpPr>
        <p:spPr>
          <a:xfrm>
            <a:off x="1564048" y="2174819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AOTONHLZRI</a:t>
            </a: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69073ACA-56EF-4952-BF9B-03C4BA5238D0}"/>
              </a:ext>
            </a:extLst>
          </p:cNvPr>
          <p:cNvSpPr/>
          <p:nvPr/>
        </p:nvSpPr>
        <p:spPr>
          <a:xfrm>
            <a:off x="6353240" y="3101482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LENGTH</a:t>
            </a:r>
            <a:endParaRPr lang="en-GB" sz="40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928CEB6-3BCB-41DC-AC23-F5FF74B7D369}"/>
              </a:ext>
            </a:extLst>
          </p:cNvPr>
          <p:cNvSpPr/>
          <p:nvPr/>
        </p:nvSpPr>
        <p:spPr>
          <a:xfrm>
            <a:off x="5513805" y="3214243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167FE71F-8DED-4BCE-97AC-B435AA48E70A}"/>
              </a:ext>
            </a:extLst>
          </p:cNvPr>
          <p:cNvSpPr/>
          <p:nvPr/>
        </p:nvSpPr>
        <p:spPr>
          <a:xfrm>
            <a:off x="1564048" y="3101482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GEHTL</a:t>
            </a: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5" name="Rectangle: Rounded Corners 3">
            <a:extLst>
              <a:ext uri="{FF2B5EF4-FFF2-40B4-BE49-F238E27FC236}">
                <a16:creationId xmlns:a16="http://schemas.microsoft.com/office/drawing/2014/main" id="{946CEAFF-20E5-4634-A745-DDB21D8A4628}"/>
              </a:ext>
            </a:extLst>
          </p:cNvPr>
          <p:cNvSpPr/>
          <p:nvPr/>
        </p:nvSpPr>
        <p:spPr>
          <a:xfrm>
            <a:off x="6353240" y="4028145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TRANSLATION</a:t>
            </a:r>
            <a:endParaRPr lang="en-GB" sz="40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9DD0511-CD5A-4E54-8B62-A89C3FFBE682}"/>
              </a:ext>
            </a:extLst>
          </p:cNvPr>
          <p:cNvSpPr/>
          <p:nvPr/>
        </p:nvSpPr>
        <p:spPr>
          <a:xfrm>
            <a:off x="5513805" y="4140906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3B63B02E-4330-45CB-9AB2-7445B5FEA157}"/>
              </a:ext>
            </a:extLst>
          </p:cNvPr>
          <p:cNvSpPr/>
          <p:nvPr/>
        </p:nvSpPr>
        <p:spPr>
          <a:xfrm>
            <a:off x="1564048" y="4028145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TIONRANTSLA</a:t>
            </a: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3A912D01-5CE8-4358-9CA8-344245B5A4CF}"/>
              </a:ext>
            </a:extLst>
          </p:cNvPr>
          <p:cNvSpPr/>
          <p:nvPr/>
        </p:nvSpPr>
        <p:spPr>
          <a:xfrm>
            <a:off x="6353240" y="4954806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VECTOR</a:t>
            </a:r>
            <a:endParaRPr lang="en-GB" sz="40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4B6DB47-182B-4F71-B9E4-78F35A9C3A4E}"/>
              </a:ext>
            </a:extLst>
          </p:cNvPr>
          <p:cNvSpPr/>
          <p:nvPr/>
        </p:nvSpPr>
        <p:spPr>
          <a:xfrm>
            <a:off x="5513805" y="5067567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1" name="Rectangle: Rounded Corners 3">
            <a:extLst>
              <a:ext uri="{FF2B5EF4-FFF2-40B4-BE49-F238E27FC236}">
                <a16:creationId xmlns:a16="http://schemas.microsoft.com/office/drawing/2014/main" id="{E36D16C4-420C-43E8-86B9-A3F4CD48C8AF}"/>
              </a:ext>
            </a:extLst>
          </p:cNvPr>
          <p:cNvSpPr/>
          <p:nvPr/>
        </p:nvSpPr>
        <p:spPr>
          <a:xfrm>
            <a:off x="1564048" y="4954806"/>
            <a:ext cx="4088730" cy="710157"/>
          </a:xfrm>
          <a:prstGeom prst="roundRect">
            <a:avLst>
              <a:gd name="adj" fmla="val 17803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177800" dist="635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OTCRVE</a:t>
            </a:r>
            <a:endParaRPr lang="en-GB" sz="4000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9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31" grpId="0" animBg="1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Vector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37" y="577043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67459" y="3342467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ular Callout 12"/>
          <p:cNvSpPr/>
          <p:nvPr/>
        </p:nvSpPr>
        <p:spPr>
          <a:xfrm>
            <a:off x="7652988" y="576819"/>
            <a:ext cx="3456384" cy="1584176"/>
          </a:xfrm>
          <a:prstGeom prst="wedgeRoundRectCallout">
            <a:avLst>
              <a:gd name="adj1" fmla="val -50648"/>
              <a:gd name="adj2" fmla="val 1000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alibri"/>
              </a:rPr>
              <a:t>Can you create a square journey?</a:t>
            </a:r>
          </a:p>
        </p:txBody>
      </p:sp>
    </p:spTree>
    <p:extLst>
      <p:ext uri="{BB962C8B-B14F-4D97-AF65-F5344CB8AC3E}">
        <p14:creationId xmlns:p14="http://schemas.microsoft.com/office/powerpoint/2010/main" val="319738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3" y="692943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73845" y="3458367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>
            <a:off x="5797272" y="2216211"/>
            <a:ext cx="1865582" cy="618729"/>
            <a:chOff x="3635896" y="3969060"/>
            <a:chExt cx="1800200" cy="61206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>
            <a:off x="4555116" y="1572056"/>
            <a:ext cx="1865582" cy="618729"/>
            <a:chOff x="3635896" y="3969060"/>
            <a:chExt cx="1800200" cy="61206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3931625" y="2816350"/>
            <a:ext cx="1865582" cy="618729"/>
            <a:chOff x="3635896" y="3969060"/>
            <a:chExt cx="1800200" cy="61206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0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17" y="499552"/>
            <a:ext cx="601035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53439" y="3264976"/>
            <a:ext cx="1865582" cy="618729"/>
            <a:chOff x="3635896" y="3969060"/>
            <a:chExt cx="1800200" cy="61206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6200000">
            <a:off x="4323176" y="4525805"/>
            <a:ext cx="1865582" cy="618729"/>
            <a:chOff x="3635896" y="3969060"/>
            <a:chExt cx="1800200" cy="61206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>
            <a:off x="5559995" y="5179849"/>
            <a:ext cx="1865582" cy="618729"/>
            <a:chOff x="3635896" y="3969060"/>
            <a:chExt cx="1800200" cy="61206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6201618" y="3926222"/>
            <a:ext cx="1865582" cy="618729"/>
            <a:chOff x="3635896" y="3969060"/>
            <a:chExt cx="1800200" cy="61206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635896" y="4257092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99992" y="3969060"/>
              <a:ext cx="936104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68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5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461</Words>
  <Application>Microsoft Office PowerPoint</Application>
  <PresentationFormat>Widescreen</PresentationFormat>
  <Paragraphs>181</Paragraphs>
  <Slides>19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Roboto</vt:lpstr>
      <vt:lpstr>Söhne</vt:lpstr>
      <vt:lpstr>Trebuchet MS</vt:lpstr>
      <vt:lpstr>Wingdings</vt:lpstr>
      <vt:lpstr>Office Theme</vt:lpstr>
      <vt:lpstr>ALT</vt:lpstr>
      <vt:lpstr>1_Office Theme</vt:lpstr>
      <vt:lpstr>Archway</vt:lpstr>
      <vt:lpstr>3. DFL Slides Theme incl RMetS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Column Vectors </vt:lpstr>
      <vt:lpstr>Square Journey</vt:lpstr>
      <vt:lpstr>Square Journey</vt:lpstr>
      <vt:lpstr>Square Journey</vt:lpstr>
      <vt:lpstr>Square Journey</vt:lpstr>
      <vt:lpstr>Other square vector paths</vt:lpstr>
      <vt:lpstr>Square or not?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21</cp:revision>
  <dcterms:created xsi:type="dcterms:W3CDTF">2024-05-01T10:13:14Z</dcterms:created>
  <dcterms:modified xsi:type="dcterms:W3CDTF">2025-09-05T08:47:37Z</dcterms:modified>
</cp:coreProperties>
</file>