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theme/theme9.xml" ContentType="application/vnd.openxmlformats-officedocument.theme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theme/theme10.xml" ContentType="application/vnd.openxmlformats-officedocument.theme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theme/theme11.xml" ContentType="application/vnd.openxmlformats-officedocument.theme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30.xml" ContentType="application/vnd.openxmlformats-officedocument.presentationml.slideLayout+xml"/>
  <Override PartName="/ppt/slideLayouts/slideLayout131.xml" ContentType="application/vnd.openxmlformats-officedocument.presentationml.slideLayout+xml"/>
  <Override PartName="/ppt/slideLayouts/slideLayout132.xml" ContentType="application/vnd.openxmlformats-officedocument.presentationml.slideLayout+xml"/>
  <Override PartName="/ppt/theme/theme12.xml" ContentType="application/vnd.openxmlformats-officedocument.theme+xml"/>
  <Override PartName="/ppt/slideLayouts/slideLayout133.xml" ContentType="application/vnd.openxmlformats-officedocument.presentationml.slideLayout+xml"/>
  <Override PartName="/ppt/slideLayouts/slideLayout134.xml" ContentType="application/vnd.openxmlformats-officedocument.presentationml.slideLayout+xml"/>
  <Override PartName="/ppt/slideLayouts/slideLayout135.xml" ContentType="application/vnd.openxmlformats-officedocument.presentationml.slideLayout+xml"/>
  <Override PartName="/ppt/slideLayouts/slideLayout136.xml" ContentType="application/vnd.openxmlformats-officedocument.presentationml.slideLayout+xml"/>
  <Override PartName="/ppt/slideLayouts/slideLayout137.xml" ContentType="application/vnd.openxmlformats-officedocument.presentationml.slideLayout+xml"/>
  <Override PartName="/ppt/slideLayouts/slideLayout138.xml" ContentType="application/vnd.openxmlformats-officedocument.presentationml.slideLayout+xml"/>
  <Override PartName="/ppt/slideLayouts/slideLayout139.xml" ContentType="application/vnd.openxmlformats-officedocument.presentationml.slideLayout+xml"/>
  <Override PartName="/ppt/slideLayouts/slideLayout140.xml" ContentType="application/vnd.openxmlformats-officedocument.presentationml.slideLayout+xml"/>
  <Override PartName="/ppt/slideLayouts/slideLayout141.xml" ContentType="application/vnd.openxmlformats-officedocument.presentationml.slideLayout+xml"/>
  <Override PartName="/ppt/slideLayouts/slideLayout142.xml" ContentType="application/vnd.openxmlformats-officedocument.presentationml.slideLayout+xml"/>
  <Override PartName="/ppt/slideLayouts/slideLayout143.xml" ContentType="application/vnd.openxmlformats-officedocument.presentationml.slideLayout+xml"/>
  <Override PartName="/ppt/theme/theme13.xml" ContentType="application/vnd.openxmlformats-officedocument.theme+xml"/>
  <Override PartName="/ppt/theme/theme1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  <p:sldMasterId id="2147483696" r:id="rId4"/>
    <p:sldMasterId id="2147483708" r:id="rId5"/>
    <p:sldMasterId id="2147483720" r:id="rId6"/>
    <p:sldMasterId id="2147483732" r:id="rId7"/>
    <p:sldMasterId id="2147483744" r:id="rId8"/>
    <p:sldMasterId id="2147483756" r:id="rId9"/>
    <p:sldMasterId id="2147483768" r:id="rId10"/>
    <p:sldMasterId id="2147483780" r:id="rId11"/>
    <p:sldMasterId id="2147483792" r:id="rId12"/>
    <p:sldMasterId id="2147483804" r:id="rId13"/>
  </p:sldMasterIdLst>
  <p:notesMasterIdLst>
    <p:notesMasterId r:id="rId26"/>
  </p:notesMasterIdLst>
  <p:sldIdLst>
    <p:sldId id="267" r:id="rId14"/>
    <p:sldId id="258" r:id="rId15"/>
    <p:sldId id="259" r:id="rId16"/>
    <p:sldId id="262" r:id="rId17"/>
    <p:sldId id="260" r:id="rId18"/>
    <p:sldId id="261" r:id="rId19"/>
    <p:sldId id="256" r:id="rId20"/>
    <p:sldId id="257" r:id="rId21"/>
    <p:sldId id="263" r:id="rId22"/>
    <p:sldId id="264" r:id="rId23"/>
    <p:sldId id="265" r:id="rId24"/>
    <p:sldId id="266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91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Master" Target="slideMasters/slideMaster13.xml"/><Relationship Id="rId18" Type="http://schemas.openxmlformats.org/officeDocument/2006/relationships/slide" Target="slides/slide5.xml"/><Relationship Id="rId26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8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" Target="slides/slide4.xml"/><Relationship Id="rId25" Type="http://schemas.openxmlformats.org/officeDocument/2006/relationships/slide" Target="slides/slide1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3.xml"/><Relationship Id="rId20" Type="http://schemas.openxmlformats.org/officeDocument/2006/relationships/slide" Target="slides/slide7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1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2.xml"/><Relationship Id="rId23" Type="http://schemas.openxmlformats.org/officeDocument/2006/relationships/slide" Target="slides/slide10.xml"/><Relationship Id="rId28" Type="http://schemas.openxmlformats.org/officeDocument/2006/relationships/viewProps" Target="viewProps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1.xml"/><Relationship Id="rId22" Type="http://schemas.openxmlformats.org/officeDocument/2006/relationships/slide" Target="slides/slide9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C086E2-C8E4-4BFA-B155-F2DD3500411D}" type="datetimeFigureOut">
              <a:rPr lang="en-GB" smtClean="0"/>
              <a:t>01/05/2019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FAB7D0-FF8F-4E6E-82DA-5C9C17A151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77226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From AQA Higher Topic Test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FAB7D0-FF8F-4E6E-82DA-5C9C17A1516D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622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From AQA Higher Topic Test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FAB7D0-FF8F-4E6E-82DA-5C9C17A1516D}" type="slidenum">
              <a:rPr lang="en-GB">
                <a:solidFill>
                  <a:prstClr val="black"/>
                </a:solidFill>
              </a:rPr>
              <a:pPr/>
              <a:t>3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622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From AQA Higher Topic Test 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FAB7D0-FF8F-4E6E-82DA-5C9C17A1516D}" type="slidenum">
              <a:rPr lang="en-GB">
                <a:solidFill>
                  <a:prstClr val="black"/>
                </a:solidFill>
              </a:rPr>
              <a:pPr/>
              <a:t>4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622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From Nov 2017</a:t>
            </a:r>
            <a:r>
              <a:rPr lang="en-GB" baseline="0" dirty="0" smtClean="0"/>
              <a:t> Paper 2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FAB7D0-FF8F-4E6E-82DA-5C9C17A1516D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50746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mtClean="0"/>
              <a:t>From Nov 2017</a:t>
            </a:r>
            <a:r>
              <a:rPr lang="en-GB" baseline="0" smtClean="0"/>
              <a:t> Paper 2 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FAB7D0-FF8F-4E6E-82DA-5C9C17A1516D}" type="slidenum">
              <a:rPr lang="en-GB">
                <a:solidFill>
                  <a:prstClr val="black"/>
                </a:solidFill>
              </a:rPr>
              <a:pPr/>
              <a:t>8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50746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mtClean="0"/>
              <a:t>From Nov 2017</a:t>
            </a:r>
            <a:r>
              <a:rPr lang="en-GB" baseline="0" smtClean="0"/>
              <a:t> Paper 2 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FAB7D0-FF8F-4E6E-82DA-5C9C17A1516D}" type="slidenum">
              <a:rPr lang="en-GB">
                <a:solidFill>
                  <a:prstClr val="black"/>
                </a:solidFill>
              </a:rPr>
              <a:pPr/>
              <a:t>9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50746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mtClean="0"/>
              <a:t>From Nov 2017</a:t>
            </a:r>
            <a:r>
              <a:rPr lang="en-GB" baseline="0" smtClean="0"/>
              <a:t> Paper 2 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FAB7D0-FF8F-4E6E-82DA-5C9C17A1516D}" type="slidenum">
              <a:rPr lang="en-GB">
                <a:solidFill>
                  <a:prstClr val="black"/>
                </a:solidFill>
              </a:rPr>
              <a:pPr/>
              <a:t>10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507463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From Nov 2017</a:t>
            </a:r>
            <a:r>
              <a:rPr lang="en-GB" baseline="0" dirty="0" smtClean="0"/>
              <a:t> Paper 2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FAB7D0-FF8F-4E6E-82DA-5C9C17A1516D}" type="slidenum">
              <a:rPr lang="en-GB">
                <a:solidFill>
                  <a:prstClr val="black"/>
                </a:solidFill>
              </a:rPr>
              <a:pPr/>
              <a:t>11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507463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From June 2017</a:t>
            </a:r>
            <a:r>
              <a:rPr lang="en-GB" baseline="0" dirty="0" smtClean="0"/>
              <a:t> Paper 2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FAB7D0-FF8F-4E6E-82DA-5C9C17A1516D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50746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33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73AA1EF-5404-4FFA-8C47-770CFEAC4752}" type="datetimeFigureOut">
              <a:rPr lang="en-GB" smtClean="0"/>
              <a:t>01/05/2019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F8CC3B3-0E1A-4679-968C-25E4FA3B8F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59111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73AA1EF-5404-4FFA-8C47-770CFEAC4752}" type="datetimeFigureOut">
              <a:rPr lang="en-GB" smtClean="0"/>
              <a:t>01/05/2019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F8CC3B3-0E1A-4679-968C-25E4FA3B8F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4705942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51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F615011-EC72-49BD-BB3E-EDB37CB1585C}" type="datetimeFigureOut">
              <a:rPr lang="en-GB" smtClean="0">
                <a:solidFill>
                  <a:srgbClr val="000000"/>
                </a:solidFill>
              </a:rPr>
              <a:pPr/>
              <a:t>01/05/2019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2B4FC5-7E09-45AC-8D86-525C9EA597E5}" type="slidenum">
              <a:rPr lang="en-GB" smtClean="0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0834626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F615011-EC72-49BD-BB3E-EDB37CB1585C}" type="datetimeFigureOut">
              <a:rPr lang="en-GB" smtClean="0">
                <a:solidFill>
                  <a:srgbClr val="000000"/>
                </a:solidFill>
              </a:rPr>
              <a:pPr/>
              <a:t>01/05/2019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2B4FC5-7E09-45AC-8D86-525C9EA597E5}" type="slidenum">
              <a:rPr lang="en-GB" smtClean="0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01118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26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F615011-EC72-49BD-BB3E-EDB37CB1585C}" type="datetimeFigureOut">
              <a:rPr lang="en-GB" smtClean="0">
                <a:solidFill>
                  <a:srgbClr val="000000"/>
                </a:solidFill>
              </a:rPr>
              <a:pPr/>
              <a:t>01/05/2019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2B4FC5-7E09-45AC-8D86-525C9EA597E5}" type="slidenum">
              <a:rPr lang="en-GB" smtClean="0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2131567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F615011-EC72-49BD-BB3E-EDB37CB1585C}" type="datetimeFigureOut">
              <a:rPr lang="en-GB" smtClean="0">
                <a:solidFill>
                  <a:srgbClr val="000000"/>
                </a:solidFill>
              </a:rPr>
              <a:pPr/>
              <a:t>01/05/2019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2B4FC5-7E09-45AC-8D86-525C9EA597E5}" type="slidenum">
              <a:rPr lang="en-GB" smtClean="0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9065330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8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8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F615011-EC72-49BD-BB3E-EDB37CB1585C}" type="datetimeFigureOut">
              <a:rPr lang="en-GB" smtClean="0">
                <a:solidFill>
                  <a:srgbClr val="000000"/>
                </a:solidFill>
              </a:rPr>
              <a:pPr/>
              <a:t>01/05/2019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2B4FC5-7E09-45AC-8D86-525C9EA597E5}" type="slidenum">
              <a:rPr lang="en-GB" smtClean="0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612188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F615011-EC72-49BD-BB3E-EDB37CB1585C}" type="datetimeFigureOut">
              <a:rPr lang="en-GB" smtClean="0">
                <a:solidFill>
                  <a:srgbClr val="000000"/>
                </a:solidFill>
              </a:rPr>
              <a:pPr/>
              <a:t>01/05/2019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2B4FC5-7E09-45AC-8D86-525C9EA597E5}" type="slidenum">
              <a:rPr lang="en-GB" smtClean="0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7297996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F615011-EC72-49BD-BB3E-EDB37CB1585C}" type="datetimeFigureOut">
              <a:rPr lang="en-GB" smtClean="0">
                <a:solidFill>
                  <a:srgbClr val="000000"/>
                </a:solidFill>
              </a:rPr>
              <a:pPr/>
              <a:t>01/05/2019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2B4FC5-7E09-45AC-8D86-525C9EA597E5}" type="slidenum">
              <a:rPr lang="en-GB" smtClean="0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0058159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76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F615011-EC72-49BD-BB3E-EDB37CB1585C}" type="datetimeFigureOut">
              <a:rPr lang="en-GB" smtClean="0">
                <a:solidFill>
                  <a:srgbClr val="000000"/>
                </a:solidFill>
              </a:rPr>
              <a:pPr/>
              <a:t>01/05/2019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2B4FC5-7E09-45AC-8D86-525C9EA597E5}" type="slidenum">
              <a:rPr lang="en-GB" smtClean="0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7177295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F615011-EC72-49BD-BB3E-EDB37CB1585C}" type="datetimeFigureOut">
              <a:rPr lang="en-GB" smtClean="0">
                <a:solidFill>
                  <a:srgbClr val="000000"/>
                </a:solidFill>
              </a:rPr>
              <a:pPr/>
              <a:t>01/05/2019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2B4FC5-7E09-45AC-8D86-525C9EA597E5}" type="slidenum">
              <a:rPr lang="en-GB" smtClean="0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5048164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F615011-EC72-49BD-BB3E-EDB37CB1585C}" type="datetimeFigureOut">
              <a:rPr lang="en-GB" smtClean="0">
                <a:solidFill>
                  <a:srgbClr val="000000"/>
                </a:solidFill>
              </a:rPr>
              <a:pPr/>
              <a:t>01/05/2019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2B4FC5-7E09-45AC-8D86-525C9EA597E5}" type="slidenum">
              <a:rPr lang="en-GB" smtClean="0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61792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6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6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73AA1EF-5404-4FFA-8C47-770CFEAC4752}" type="datetimeFigureOut">
              <a:rPr lang="en-GB" smtClean="0"/>
              <a:t>01/05/2019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F8CC3B3-0E1A-4679-968C-25E4FA3B8F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3781764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64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64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F615011-EC72-49BD-BB3E-EDB37CB1585C}" type="datetimeFigureOut">
              <a:rPr lang="en-GB" smtClean="0">
                <a:solidFill>
                  <a:srgbClr val="000000"/>
                </a:solidFill>
              </a:rPr>
              <a:pPr/>
              <a:t>01/05/2019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2B4FC5-7E09-45AC-8D86-525C9EA597E5}" type="slidenum">
              <a:rPr lang="en-GB" smtClean="0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383304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5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F615011-EC72-49BD-BB3E-EDB37CB1585C}" type="datetimeFigureOut">
              <a:rPr lang="en-GB" smtClean="0">
                <a:solidFill>
                  <a:srgbClr val="000000"/>
                </a:solidFill>
              </a:rPr>
              <a:pPr/>
              <a:t>01/05/2019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2B4FC5-7E09-45AC-8D86-525C9EA597E5}" type="slidenum">
              <a:rPr lang="en-GB" smtClean="0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5855358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F615011-EC72-49BD-BB3E-EDB37CB1585C}" type="datetimeFigureOut">
              <a:rPr lang="en-GB" smtClean="0">
                <a:solidFill>
                  <a:srgbClr val="000000"/>
                </a:solidFill>
              </a:rPr>
              <a:pPr/>
              <a:t>01/05/2019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2B4FC5-7E09-45AC-8D86-525C9EA597E5}" type="slidenum">
              <a:rPr lang="en-GB" smtClean="0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13223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3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F615011-EC72-49BD-BB3E-EDB37CB1585C}" type="datetimeFigureOut">
              <a:rPr lang="en-GB" smtClean="0">
                <a:solidFill>
                  <a:srgbClr val="000000"/>
                </a:solidFill>
              </a:rPr>
              <a:pPr/>
              <a:t>01/05/2019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2B4FC5-7E09-45AC-8D86-525C9EA597E5}" type="slidenum">
              <a:rPr lang="en-GB" smtClean="0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5731825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F615011-EC72-49BD-BB3E-EDB37CB1585C}" type="datetimeFigureOut">
              <a:rPr lang="en-GB" smtClean="0">
                <a:solidFill>
                  <a:srgbClr val="000000"/>
                </a:solidFill>
              </a:rPr>
              <a:pPr/>
              <a:t>01/05/2019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2B4FC5-7E09-45AC-8D86-525C9EA597E5}" type="slidenum">
              <a:rPr lang="en-GB" smtClean="0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965726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40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40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F615011-EC72-49BD-BB3E-EDB37CB1585C}" type="datetimeFigureOut">
              <a:rPr lang="en-GB" smtClean="0">
                <a:solidFill>
                  <a:srgbClr val="000000"/>
                </a:solidFill>
              </a:rPr>
              <a:pPr/>
              <a:t>01/05/2019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2B4FC5-7E09-45AC-8D86-525C9EA597E5}" type="slidenum">
              <a:rPr lang="en-GB" smtClean="0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0733741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F615011-EC72-49BD-BB3E-EDB37CB1585C}" type="datetimeFigureOut">
              <a:rPr lang="en-GB" smtClean="0">
                <a:solidFill>
                  <a:srgbClr val="000000"/>
                </a:solidFill>
              </a:rPr>
              <a:pPr/>
              <a:t>01/05/2019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2B4FC5-7E09-45AC-8D86-525C9EA597E5}" type="slidenum">
              <a:rPr lang="en-GB" smtClean="0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2248061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F615011-EC72-49BD-BB3E-EDB37CB1585C}" type="datetimeFigureOut">
              <a:rPr lang="en-GB" smtClean="0">
                <a:solidFill>
                  <a:srgbClr val="000000"/>
                </a:solidFill>
              </a:rPr>
              <a:pPr/>
              <a:t>01/05/2019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2B4FC5-7E09-45AC-8D86-525C9EA597E5}" type="slidenum">
              <a:rPr lang="en-GB" smtClean="0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5392668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8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F615011-EC72-49BD-BB3E-EDB37CB1585C}" type="datetimeFigureOut">
              <a:rPr lang="en-GB" smtClean="0">
                <a:solidFill>
                  <a:srgbClr val="000000"/>
                </a:solidFill>
              </a:rPr>
              <a:pPr/>
              <a:t>01/05/2019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2B4FC5-7E09-45AC-8D86-525C9EA597E5}" type="slidenum">
              <a:rPr lang="en-GB" smtClean="0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961359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F615011-EC72-49BD-BB3E-EDB37CB1585C}" type="datetimeFigureOut">
              <a:rPr lang="en-GB" smtClean="0">
                <a:solidFill>
                  <a:srgbClr val="000000"/>
                </a:solidFill>
              </a:rPr>
              <a:pPr/>
              <a:t>01/05/2019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2B4FC5-7E09-45AC-8D86-525C9EA597E5}" type="slidenum">
              <a:rPr lang="en-GB" smtClean="0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83895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41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F615011-EC72-49BD-BB3E-EDB37CB1585C}" type="datetimeFigureOut">
              <a:rPr lang="en-GB" smtClean="0">
                <a:solidFill>
                  <a:srgbClr val="000000"/>
                </a:solidFill>
              </a:rPr>
              <a:pPr/>
              <a:t>01/05/2019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2B4FC5-7E09-45AC-8D86-525C9EA597E5}" type="slidenum">
              <a:rPr lang="en-GB" smtClean="0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0834626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F615011-EC72-49BD-BB3E-EDB37CB1585C}" type="datetimeFigureOut">
              <a:rPr lang="en-GB" smtClean="0">
                <a:solidFill>
                  <a:srgbClr val="000000"/>
                </a:solidFill>
              </a:rPr>
              <a:pPr/>
              <a:t>01/05/2019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2B4FC5-7E09-45AC-8D86-525C9EA597E5}" type="slidenum">
              <a:rPr lang="en-GB" smtClean="0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0364315"/>
      </p:ext>
    </p:extLst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6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6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F615011-EC72-49BD-BB3E-EDB37CB1585C}" type="datetimeFigureOut">
              <a:rPr lang="en-GB" smtClean="0">
                <a:solidFill>
                  <a:srgbClr val="000000"/>
                </a:solidFill>
              </a:rPr>
              <a:pPr/>
              <a:t>01/05/2019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2B4FC5-7E09-45AC-8D86-525C9EA597E5}" type="slidenum">
              <a:rPr lang="en-GB" smtClean="0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6149917"/>
      </p:ext>
    </p:extLst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59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F615011-EC72-49BD-BB3E-EDB37CB1585C}" type="datetimeFigureOut">
              <a:rPr lang="en-GB" smtClean="0">
                <a:solidFill>
                  <a:srgbClr val="000000"/>
                </a:solidFill>
              </a:rPr>
              <a:pPr/>
              <a:t>01/05/2019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2B4FC5-7E09-45AC-8D86-525C9EA597E5}" type="slidenum">
              <a:rPr lang="en-GB" smtClean="0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7925764"/>
      </p:ext>
    </p:extLst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F615011-EC72-49BD-BB3E-EDB37CB1585C}" type="datetimeFigureOut">
              <a:rPr lang="en-GB" smtClean="0">
                <a:solidFill>
                  <a:srgbClr val="000000"/>
                </a:solidFill>
              </a:rPr>
              <a:pPr/>
              <a:t>01/05/2019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2B4FC5-7E09-45AC-8D86-525C9EA597E5}" type="slidenum">
              <a:rPr lang="en-GB" smtClean="0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10152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3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F615011-EC72-49BD-BB3E-EDB37CB1585C}" type="datetimeFigureOut">
              <a:rPr lang="en-GB" smtClean="0">
                <a:solidFill>
                  <a:srgbClr val="000000"/>
                </a:solidFill>
              </a:rPr>
              <a:pPr/>
              <a:t>01/05/2019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2B4FC5-7E09-45AC-8D86-525C9EA597E5}" type="slidenum">
              <a:rPr lang="en-GB" smtClean="0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5243841"/>
      </p:ext>
    </p:extLst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F615011-EC72-49BD-BB3E-EDB37CB1585C}" type="datetimeFigureOut">
              <a:rPr lang="en-GB" smtClean="0">
                <a:solidFill>
                  <a:srgbClr val="000000"/>
                </a:solidFill>
              </a:rPr>
              <a:pPr/>
              <a:t>01/05/2019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2B4FC5-7E09-45AC-8D86-525C9EA597E5}" type="slidenum">
              <a:rPr lang="en-GB" smtClean="0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6943316"/>
      </p:ext>
    </p:extLst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42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42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F615011-EC72-49BD-BB3E-EDB37CB1585C}" type="datetimeFigureOut">
              <a:rPr lang="en-GB" smtClean="0">
                <a:solidFill>
                  <a:srgbClr val="000000"/>
                </a:solidFill>
              </a:rPr>
              <a:pPr/>
              <a:t>01/05/2019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2B4FC5-7E09-45AC-8D86-525C9EA597E5}" type="slidenum">
              <a:rPr lang="en-GB" smtClean="0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7365377"/>
      </p:ext>
    </p:extLst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F615011-EC72-49BD-BB3E-EDB37CB1585C}" type="datetimeFigureOut">
              <a:rPr lang="en-GB" smtClean="0">
                <a:solidFill>
                  <a:srgbClr val="000000"/>
                </a:solidFill>
              </a:rPr>
              <a:pPr/>
              <a:t>01/05/2019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2B4FC5-7E09-45AC-8D86-525C9EA597E5}" type="slidenum">
              <a:rPr lang="en-GB" smtClean="0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9795696"/>
      </p:ext>
    </p:extLst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F615011-EC72-49BD-BB3E-EDB37CB1585C}" type="datetimeFigureOut">
              <a:rPr lang="en-GB" smtClean="0">
                <a:solidFill>
                  <a:srgbClr val="000000"/>
                </a:solidFill>
              </a:rPr>
              <a:pPr/>
              <a:t>01/05/2019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2B4FC5-7E09-45AC-8D86-525C9EA597E5}" type="slidenum">
              <a:rPr lang="en-GB" smtClean="0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7748556"/>
      </p:ext>
    </p:extLst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84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F615011-EC72-49BD-BB3E-EDB37CB1585C}" type="datetimeFigureOut">
              <a:rPr lang="en-GB" smtClean="0">
                <a:solidFill>
                  <a:srgbClr val="000000"/>
                </a:solidFill>
              </a:rPr>
              <a:pPr/>
              <a:t>01/05/2019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2B4FC5-7E09-45AC-8D86-525C9EA597E5}" type="slidenum">
              <a:rPr lang="en-GB" smtClean="0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73743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F615011-EC72-49BD-BB3E-EDB37CB1585C}" type="datetimeFigureOut">
              <a:rPr lang="en-GB" smtClean="0">
                <a:solidFill>
                  <a:srgbClr val="000000"/>
                </a:solidFill>
              </a:rPr>
              <a:pPr/>
              <a:t>01/05/2019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2B4FC5-7E09-45AC-8D86-525C9EA597E5}" type="slidenum">
              <a:rPr lang="en-GB" smtClean="0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01118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F615011-EC72-49BD-BB3E-EDB37CB1585C}" type="datetimeFigureOut">
              <a:rPr lang="en-GB" smtClean="0">
                <a:solidFill>
                  <a:srgbClr val="000000"/>
                </a:solidFill>
              </a:rPr>
              <a:pPr/>
              <a:t>01/05/2019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2B4FC5-7E09-45AC-8D86-525C9EA597E5}" type="slidenum">
              <a:rPr lang="en-GB" smtClean="0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6108241"/>
      </p:ext>
    </p:extLst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F615011-EC72-49BD-BB3E-EDB37CB1585C}" type="datetimeFigureOut">
              <a:rPr lang="en-GB" smtClean="0">
                <a:solidFill>
                  <a:srgbClr val="000000"/>
                </a:solidFill>
              </a:rPr>
              <a:pPr/>
              <a:t>01/05/2019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2B4FC5-7E09-45AC-8D86-525C9EA597E5}" type="slidenum">
              <a:rPr lang="en-GB" smtClean="0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8927757"/>
      </p:ext>
    </p:extLst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72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72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F615011-EC72-49BD-BB3E-EDB37CB1585C}" type="datetimeFigureOut">
              <a:rPr lang="en-GB" smtClean="0">
                <a:solidFill>
                  <a:srgbClr val="000000"/>
                </a:solidFill>
              </a:rPr>
              <a:pPr/>
              <a:t>01/05/2019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2B4FC5-7E09-45AC-8D86-525C9EA597E5}" type="slidenum">
              <a:rPr lang="en-GB" smtClean="0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5242041"/>
      </p:ext>
    </p:extLst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59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8A87A34-81AB-432B-8DAE-1953F412C126}" type="datetimeFigureOut">
              <a:rPr lang="en-US" smtClean="0">
                <a:solidFill>
                  <a:srgbClr val="000000"/>
                </a:solidFill>
              </a:rPr>
              <a:pPr/>
              <a:t>5/1/2019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D22F896-40B5-4ADD-8801-0D06FADFA095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1788410"/>
      </p:ext>
    </p:extLst>
  </p:cSld>
  <p:clrMapOvr>
    <a:masterClrMapping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8A87A34-81AB-432B-8DAE-1953F412C126}" type="datetimeFigureOut">
              <a:rPr lang="en-US" smtClean="0">
                <a:solidFill>
                  <a:srgbClr val="000000"/>
                </a:solidFill>
              </a:rPr>
              <a:pPr/>
              <a:t>5/1/2019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D22F896-40B5-4ADD-8801-0D06FADFA095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07806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3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8A87A34-81AB-432B-8DAE-1953F412C126}" type="datetimeFigureOut">
              <a:rPr lang="en-US" smtClean="0">
                <a:solidFill>
                  <a:srgbClr val="000000"/>
                </a:solidFill>
              </a:rPr>
              <a:pPr/>
              <a:t>5/1/2019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D22F896-40B5-4ADD-8801-0D06FADFA095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9107488"/>
      </p:ext>
    </p:extLst>
  </p:cSld>
  <p:clrMapOvr>
    <a:masterClrMapping/>
  </p:clrMapOvr>
</p:sldLayout>
</file>

<file path=ppt/slideLayouts/slideLayout13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8A87A34-81AB-432B-8DAE-1953F412C126}" type="datetimeFigureOut">
              <a:rPr lang="en-US" smtClean="0">
                <a:solidFill>
                  <a:srgbClr val="000000"/>
                </a:solidFill>
              </a:rPr>
              <a:pPr/>
              <a:t>5/1/2019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D22F896-40B5-4ADD-8801-0D06FADFA095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1585668"/>
      </p:ext>
    </p:extLst>
  </p:cSld>
  <p:clrMapOvr>
    <a:masterClrMapping/>
  </p:clrMapOvr>
</p:sldLayout>
</file>

<file path=ppt/slideLayouts/slideLayout13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42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42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8A87A34-81AB-432B-8DAE-1953F412C126}" type="datetimeFigureOut">
              <a:rPr lang="en-US" smtClean="0">
                <a:solidFill>
                  <a:srgbClr val="000000"/>
                </a:solidFill>
              </a:rPr>
              <a:pPr/>
              <a:t>5/1/2019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D22F896-40B5-4ADD-8801-0D06FADFA095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6252344"/>
      </p:ext>
    </p:extLst>
  </p:cSld>
  <p:clrMapOvr>
    <a:masterClrMapping/>
  </p:clrMapOvr>
</p:sldLayout>
</file>

<file path=ppt/slideLayouts/slideLayout1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8A87A34-81AB-432B-8DAE-1953F412C126}" type="datetimeFigureOut">
              <a:rPr lang="en-US" smtClean="0">
                <a:solidFill>
                  <a:srgbClr val="000000"/>
                </a:solidFill>
              </a:rPr>
              <a:pPr/>
              <a:t>5/1/2019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D22F896-40B5-4ADD-8801-0D06FADFA095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4379832"/>
      </p:ext>
    </p:extLst>
  </p:cSld>
  <p:clrMapOvr>
    <a:masterClrMapping/>
  </p:clrMapOvr>
</p:sldLayout>
</file>

<file path=ppt/slideLayouts/slideLayout13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8A87A34-81AB-432B-8DAE-1953F412C126}" type="datetimeFigureOut">
              <a:rPr lang="en-US" smtClean="0">
                <a:solidFill>
                  <a:srgbClr val="000000"/>
                </a:solidFill>
              </a:rPr>
              <a:pPr/>
              <a:t>5/1/2019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D22F896-40B5-4ADD-8801-0D06FADFA095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95171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16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F615011-EC72-49BD-BB3E-EDB37CB1585C}" type="datetimeFigureOut">
              <a:rPr lang="en-GB" smtClean="0">
                <a:solidFill>
                  <a:srgbClr val="000000"/>
                </a:solidFill>
              </a:rPr>
              <a:pPr/>
              <a:t>01/05/2019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2B4FC5-7E09-45AC-8D86-525C9EA597E5}" type="slidenum">
              <a:rPr lang="en-GB" smtClean="0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2131567"/>
      </p:ext>
    </p:extLst>
  </p:cSld>
  <p:clrMapOvr>
    <a:masterClrMapping/>
  </p:clrMapOvr>
</p:sldLayout>
</file>

<file path=ppt/slideLayouts/slideLayout14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84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8A87A34-81AB-432B-8DAE-1953F412C126}" type="datetimeFigureOut">
              <a:rPr lang="en-US" smtClean="0">
                <a:solidFill>
                  <a:srgbClr val="000000"/>
                </a:solidFill>
              </a:rPr>
              <a:pPr/>
              <a:t>5/1/2019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D22F896-40B5-4ADD-8801-0D06FADFA095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9738384"/>
      </p:ext>
    </p:extLst>
  </p:cSld>
  <p:clrMapOvr>
    <a:masterClrMapping/>
  </p:clrMapOvr>
</p:sldLayout>
</file>

<file path=ppt/slideLayouts/slideLayout14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8A87A34-81AB-432B-8DAE-1953F412C126}" type="datetimeFigureOut">
              <a:rPr lang="en-US" smtClean="0">
                <a:solidFill>
                  <a:srgbClr val="000000"/>
                </a:solidFill>
              </a:rPr>
              <a:pPr/>
              <a:t>5/1/2019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D22F896-40B5-4ADD-8801-0D06FADFA095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4896038"/>
      </p:ext>
    </p:extLst>
  </p:cSld>
  <p:clrMapOvr>
    <a:masterClrMapping/>
  </p:clrMapOvr>
</p:sldLayout>
</file>

<file path=ppt/slideLayouts/slideLayout14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8A87A34-81AB-432B-8DAE-1953F412C126}" type="datetimeFigureOut">
              <a:rPr lang="en-US" smtClean="0">
                <a:solidFill>
                  <a:srgbClr val="000000"/>
                </a:solidFill>
              </a:rPr>
              <a:pPr/>
              <a:t>5/1/2019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D22F896-40B5-4ADD-8801-0D06FADFA095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3152986"/>
      </p:ext>
    </p:extLst>
  </p:cSld>
  <p:clrMapOvr>
    <a:masterClrMapping/>
  </p:clrMapOvr>
</p:sldLayout>
</file>

<file path=ppt/slideLayouts/slideLayout1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72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72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8A87A34-81AB-432B-8DAE-1953F412C126}" type="datetimeFigureOut">
              <a:rPr lang="en-US" smtClean="0">
                <a:solidFill>
                  <a:srgbClr val="000000"/>
                </a:solidFill>
              </a:rPr>
              <a:pPr/>
              <a:t>5/1/2019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D22F896-40B5-4ADD-8801-0D06FADFA095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64184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F615011-EC72-49BD-BB3E-EDB37CB1585C}" type="datetimeFigureOut">
              <a:rPr lang="en-GB" smtClean="0">
                <a:solidFill>
                  <a:srgbClr val="000000"/>
                </a:solidFill>
              </a:rPr>
              <a:pPr/>
              <a:t>01/05/2019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2B4FC5-7E09-45AC-8D86-525C9EA597E5}" type="slidenum">
              <a:rPr lang="en-GB" smtClean="0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90653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F615011-EC72-49BD-BB3E-EDB37CB1585C}" type="datetimeFigureOut">
              <a:rPr lang="en-GB" smtClean="0">
                <a:solidFill>
                  <a:srgbClr val="000000"/>
                </a:solidFill>
              </a:rPr>
              <a:pPr/>
              <a:t>01/05/2019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2B4FC5-7E09-45AC-8D86-525C9EA597E5}" type="slidenum">
              <a:rPr lang="en-GB" smtClean="0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61218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F615011-EC72-49BD-BB3E-EDB37CB1585C}" type="datetimeFigureOut">
              <a:rPr lang="en-GB" smtClean="0">
                <a:solidFill>
                  <a:srgbClr val="000000"/>
                </a:solidFill>
              </a:rPr>
              <a:pPr/>
              <a:t>01/05/2019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2B4FC5-7E09-45AC-8D86-525C9EA597E5}" type="slidenum">
              <a:rPr lang="en-GB" smtClean="0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729799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F615011-EC72-49BD-BB3E-EDB37CB1585C}" type="datetimeFigureOut">
              <a:rPr lang="en-GB" smtClean="0">
                <a:solidFill>
                  <a:srgbClr val="000000"/>
                </a:solidFill>
              </a:rPr>
              <a:pPr/>
              <a:t>01/05/2019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2B4FC5-7E09-45AC-8D86-525C9EA597E5}" type="slidenum">
              <a:rPr lang="en-GB" smtClean="0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005815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66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F615011-EC72-49BD-BB3E-EDB37CB1585C}" type="datetimeFigureOut">
              <a:rPr lang="en-GB" smtClean="0">
                <a:solidFill>
                  <a:srgbClr val="000000"/>
                </a:solidFill>
              </a:rPr>
              <a:pPr/>
              <a:t>01/05/2019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2B4FC5-7E09-45AC-8D86-525C9EA597E5}" type="slidenum">
              <a:rPr lang="en-GB" smtClean="0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71772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73AA1EF-5404-4FFA-8C47-770CFEAC4752}" type="datetimeFigureOut">
              <a:rPr lang="en-GB" smtClean="0"/>
              <a:t>01/05/2019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F8CC3B3-0E1A-4679-968C-25E4FA3B8F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166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F615011-EC72-49BD-BB3E-EDB37CB1585C}" type="datetimeFigureOut">
              <a:rPr lang="en-GB" smtClean="0">
                <a:solidFill>
                  <a:srgbClr val="000000"/>
                </a:solidFill>
              </a:rPr>
              <a:pPr/>
              <a:t>01/05/2019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2B4FC5-7E09-45AC-8D86-525C9EA597E5}" type="slidenum">
              <a:rPr lang="en-GB" smtClean="0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504816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F615011-EC72-49BD-BB3E-EDB37CB1585C}" type="datetimeFigureOut">
              <a:rPr lang="en-GB" smtClean="0">
                <a:solidFill>
                  <a:srgbClr val="000000"/>
                </a:solidFill>
              </a:rPr>
              <a:pPr/>
              <a:t>01/05/2019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2B4FC5-7E09-45AC-8D86-525C9EA597E5}" type="slidenum">
              <a:rPr lang="en-GB" smtClean="0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617929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54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54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F615011-EC72-49BD-BB3E-EDB37CB1585C}" type="datetimeFigureOut">
              <a:rPr lang="en-GB" smtClean="0">
                <a:solidFill>
                  <a:srgbClr val="000000"/>
                </a:solidFill>
              </a:rPr>
              <a:pPr/>
              <a:t>01/05/2019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2B4FC5-7E09-45AC-8D86-525C9EA597E5}" type="slidenum">
              <a:rPr lang="en-GB" smtClean="0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38330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4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F615011-EC72-49BD-BB3E-EDB37CB1585C}" type="datetimeFigureOut">
              <a:rPr lang="en-GB" smtClean="0">
                <a:solidFill>
                  <a:srgbClr val="000000"/>
                </a:solidFill>
              </a:rPr>
              <a:pPr/>
              <a:t>01/05/2019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2B4FC5-7E09-45AC-8D86-525C9EA597E5}" type="slidenum">
              <a:rPr lang="en-GB" smtClean="0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585535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F615011-EC72-49BD-BB3E-EDB37CB1585C}" type="datetimeFigureOut">
              <a:rPr lang="en-GB" smtClean="0">
                <a:solidFill>
                  <a:srgbClr val="000000"/>
                </a:solidFill>
              </a:rPr>
              <a:pPr/>
              <a:t>01/05/2019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2B4FC5-7E09-45AC-8D86-525C9EA597E5}" type="slidenum">
              <a:rPr lang="en-GB" smtClean="0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13223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2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F615011-EC72-49BD-BB3E-EDB37CB1585C}" type="datetimeFigureOut">
              <a:rPr lang="en-GB" smtClean="0">
                <a:solidFill>
                  <a:srgbClr val="000000"/>
                </a:solidFill>
              </a:rPr>
              <a:pPr/>
              <a:t>01/05/2019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2B4FC5-7E09-45AC-8D86-525C9EA597E5}" type="slidenum">
              <a:rPr lang="en-GB" smtClean="0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573182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F615011-EC72-49BD-BB3E-EDB37CB1585C}" type="datetimeFigureOut">
              <a:rPr lang="en-GB" smtClean="0">
                <a:solidFill>
                  <a:srgbClr val="000000"/>
                </a:solidFill>
              </a:rPr>
              <a:pPr/>
              <a:t>01/05/2019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2B4FC5-7E09-45AC-8D86-525C9EA597E5}" type="slidenum">
              <a:rPr lang="en-GB" smtClean="0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96572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F615011-EC72-49BD-BB3E-EDB37CB1585C}" type="datetimeFigureOut">
              <a:rPr lang="en-GB" smtClean="0">
                <a:solidFill>
                  <a:srgbClr val="000000"/>
                </a:solidFill>
              </a:rPr>
              <a:pPr/>
              <a:t>01/05/2019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2B4FC5-7E09-45AC-8D86-525C9EA597E5}" type="slidenum">
              <a:rPr lang="en-GB" smtClean="0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073374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F615011-EC72-49BD-BB3E-EDB37CB1585C}" type="datetimeFigureOut">
              <a:rPr lang="en-GB" smtClean="0">
                <a:solidFill>
                  <a:srgbClr val="000000"/>
                </a:solidFill>
              </a:rPr>
              <a:pPr/>
              <a:t>01/05/2019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2B4FC5-7E09-45AC-8D86-525C9EA597E5}" type="slidenum">
              <a:rPr lang="en-GB" smtClean="0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224806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F615011-EC72-49BD-BB3E-EDB37CB1585C}" type="datetimeFigureOut">
              <a:rPr lang="en-GB" smtClean="0">
                <a:solidFill>
                  <a:srgbClr val="000000"/>
                </a:solidFill>
              </a:rPr>
              <a:pPr/>
              <a:t>01/05/2019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2B4FC5-7E09-45AC-8D86-525C9EA597E5}" type="slidenum">
              <a:rPr lang="en-GB" smtClean="0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5392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8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73AA1EF-5404-4FFA-8C47-770CFEAC4752}" type="datetimeFigureOut">
              <a:rPr lang="en-GB" smtClean="0"/>
              <a:t>01/05/2019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F8CC3B3-0E1A-4679-968C-25E4FA3B8F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787980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7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F615011-EC72-49BD-BB3E-EDB37CB1585C}" type="datetimeFigureOut">
              <a:rPr lang="en-GB" smtClean="0">
                <a:solidFill>
                  <a:srgbClr val="000000"/>
                </a:solidFill>
              </a:rPr>
              <a:pPr/>
              <a:t>01/05/2019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2B4FC5-7E09-45AC-8D86-525C9EA597E5}" type="slidenum">
              <a:rPr lang="en-GB" smtClean="0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96135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F615011-EC72-49BD-BB3E-EDB37CB1585C}" type="datetimeFigureOut">
              <a:rPr lang="en-GB" smtClean="0">
                <a:solidFill>
                  <a:srgbClr val="000000"/>
                </a:solidFill>
              </a:rPr>
              <a:pPr/>
              <a:t>01/05/2019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2B4FC5-7E09-45AC-8D86-525C9EA597E5}" type="slidenum">
              <a:rPr lang="en-GB" smtClean="0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838952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F615011-EC72-49BD-BB3E-EDB37CB1585C}" type="datetimeFigureOut">
              <a:rPr lang="en-GB" smtClean="0">
                <a:solidFill>
                  <a:srgbClr val="000000"/>
                </a:solidFill>
              </a:rPr>
              <a:pPr/>
              <a:t>01/05/2019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2B4FC5-7E09-45AC-8D86-525C9EA597E5}" type="slidenum">
              <a:rPr lang="en-GB" smtClean="0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036431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5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5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F615011-EC72-49BD-BB3E-EDB37CB1585C}" type="datetimeFigureOut">
              <a:rPr lang="en-GB" smtClean="0">
                <a:solidFill>
                  <a:srgbClr val="000000"/>
                </a:solidFill>
              </a:rPr>
              <a:pPr/>
              <a:t>01/05/2019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2B4FC5-7E09-45AC-8D86-525C9EA597E5}" type="slidenum">
              <a:rPr lang="en-GB" smtClean="0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614991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49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F615011-EC72-49BD-BB3E-EDB37CB1585C}" type="datetimeFigureOut">
              <a:rPr lang="en-GB" smtClean="0">
                <a:solidFill>
                  <a:srgbClr val="000000"/>
                </a:solidFill>
              </a:rPr>
              <a:pPr/>
              <a:t>01/05/2019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2B4FC5-7E09-45AC-8D86-525C9EA597E5}" type="slidenum">
              <a:rPr lang="en-GB" smtClean="0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792576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F615011-EC72-49BD-BB3E-EDB37CB1585C}" type="datetimeFigureOut">
              <a:rPr lang="en-GB" smtClean="0">
                <a:solidFill>
                  <a:srgbClr val="000000"/>
                </a:solidFill>
              </a:rPr>
              <a:pPr/>
              <a:t>01/05/2019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2B4FC5-7E09-45AC-8D86-525C9EA597E5}" type="slidenum">
              <a:rPr lang="en-GB" smtClean="0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10152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2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F615011-EC72-49BD-BB3E-EDB37CB1585C}" type="datetimeFigureOut">
              <a:rPr lang="en-GB" smtClean="0">
                <a:solidFill>
                  <a:srgbClr val="000000"/>
                </a:solidFill>
              </a:rPr>
              <a:pPr/>
              <a:t>01/05/2019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2B4FC5-7E09-45AC-8D86-525C9EA597E5}" type="slidenum">
              <a:rPr lang="en-GB" smtClean="0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524384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F615011-EC72-49BD-BB3E-EDB37CB1585C}" type="datetimeFigureOut">
              <a:rPr lang="en-GB" smtClean="0">
                <a:solidFill>
                  <a:srgbClr val="000000"/>
                </a:solidFill>
              </a:rPr>
              <a:pPr/>
              <a:t>01/05/2019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2B4FC5-7E09-45AC-8D86-525C9EA597E5}" type="slidenum">
              <a:rPr lang="en-GB" smtClean="0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694331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F615011-EC72-49BD-BB3E-EDB37CB1585C}" type="datetimeFigureOut">
              <a:rPr lang="en-GB" smtClean="0">
                <a:solidFill>
                  <a:srgbClr val="000000"/>
                </a:solidFill>
              </a:rPr>
              <a:pPr/>
              <a:t>01/05/2019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2B4FC5-7E09-45AC-8D86-525C9EA597E5}" type="slidenum">
              <a:rPr lang="en-GB" smtClean="0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736537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F615011-EC72-49BD-BB3E-EDB37CB1585C}" type="datetimeFigureOut">
              <a:rPr lang="en-GB" smtClean="0">
                <a:solidFill>
                  <a:srgbClr val="000000"/>
                </a:solidFill>
              </a:rPr>
              <a:pPr/>
              <a:t>01/05/2019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2B4FC5-7E09-45AC-8D86-525C9EA597E5}" type="slidenum">
              <a:rPr lang="en-GB" smtClean="0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97956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73AA1EF-5404-4FFA-8C47-770CFEAC4752}" type="datetimeFigureOut">
              <a:rPr lang="en-GB" smtClean="0"/>
              <a:t>01/05/2019</a:t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F8CC3B3-0E1A-4679-968C-25E4FA3B8F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6795309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F615011-EC72-49BD-BB3E-EDB37CB1585C}" type="datetimeFigureOut">
              <a:rPr lang="en-GB" smtClean="0">
                <a:solidFill>
                  <a:srgbClr val="000000"/>
                </a:solidFill>
              </a:rPr>
              <a:pPr/>
              <a:t>01/05/2019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2B4FC5-7E09-45AC-8D86-525C9EA597E5}" type="slidenum">
              <a:rPr lang="en-GB" smtClean="0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774855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74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F615011-EC72-49BD-BB3E-EDB37CB1585C}" type="datetimeFigureOut">
              <a:rPr lang="en-GB" smtClean="0">
                <a:solidFill>
                  <a:srgbClr val="000000"/>
                </a:solidFill>
              </a:rPr>
              <a:pPr/>
              <a:t>01/05/2019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2B4FC5-7E09-45AC-8D86-525C9EA597E5}" type="slidenum">
              <a:rPr lang="en-GB" smtClean="0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737430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F615011-EC72-49BD-BB3E-EDB37CB1585C}" type="datetimeFigureOut">
              <a:rPr lang="en-GB" smtClean="0">
                <a:solidFill>
                  <a:srgbClr val="000000"/>
                </a:solidFill>
              </a:rPr>
              <a:pPr/>
              <a:t>01/05/2019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2B4FC5-7E09-45AC-8D86-525C9EA597E5}" type="slidenum">
              <a:rPr lang="en-GB" smtClean="0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6108241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F615011-EC72-49BD-BB3E-EDB37CB1585C}" type="datetimeFigureOut">
              <a:rPr lang="en-GB" smtClean="0">
                <a:solidFill>
                  <a:srgbClr val="000000"/>
                </a:solidFill>
              </a:rPr>
              <a:pPr/>
              <a:t>01/05/2019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2B4FC5-7E09-45AC-8D86-525C9EA597E5}" type="slidenum">
              <a:rPr lang="en-GB" smtClean="0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8927757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62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62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F615011-EC72-49BD-BB3E-EDB37CB1585C}" type="datetimeFigureOut">
              <a:rPr lang="en-GB" smtClean="0">
                <a:solidFill>
                  <a:srgbClr val="000000"/>
                </a:solidFill>
              </a:rPr>
              <a:pPr/>
              <a:t>01/05/2019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2B4FC5-7E09-45AC-8D86-525C9EA597E5}" type="slidenum">
              <a:rPr lang="en-GB" smtClean="0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5242041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41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8A87A34-81AB-432B-8DAE-1953F412C126}" type="datetimeFigureOut">
              <a:rPr lang="en-US" smtClean="0"/>
              <a:t>5/1/2019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5911178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8A87A34-81AB-432B-8DAE-1953F412C126}" type="datetimeFigureOut">
              <a:rPr lang="en-US" smtClean="0"/>
              <a:t>5/1/2019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166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16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8A87A34-81AB-432B-8DAE-1953F412C126}" type="datetimeFigureOut">
              <a:rPr lang="en-US" smtClean="0"/>
              <a:t>5/1/2019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787980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8A87A34-81AB-432B-8DAE-1953F412C126}" type="datetimeFigureOut">
              <a:rPr lang="en-US" smtClean="0"/>
              <a:t>5/1/2019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6795309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8A87A34-81AB-432B-8DAE-1953F412C126}" type="datetimeFigureOut">
              <a:rPr lang="en-US" smtClean="0"/>
              <a:t>5/1/2019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97710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73AA1EF-5404-4FFA-8C47-770CFEAC4752}" type="datetimeFigureOut">
              <a:rPr lang="en-GB" smtClean="0"/>
              <a:t>01/05/2019</a:t>
            </a:fld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F8CC3B3-0E1A-4679-968C-25E4FA3B8F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977103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8A87A34-81AB-432B-8DAE-1953F412C126}" type="datetimeFigureOut">
              <a:rPr lang="en-US" smtClean="0"/>
              <a:t>5/1/2019</a:t>
            </a:fld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3359338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8A87A34-81AB-432B-8DAE-1953F412C126}" type="datetimeFigureOut">
              <a:rPr lang="en-US" smtClean="0"/>
              <a:t>5/1/2019</a:t>
            </a:fld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3021092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66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8A87A34-81AB-432B-8DAE-1953F412C126}" type="datetimeFigureOut">
              <a:rPr lang="en-US" smtClean="0"/>
              <a:t>5/1/2019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4488888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8A87A34-81AB-432B-8DAE-1953F412C126}" type="datetimeFigureOut">
              <a:rPr lang="en-US" smtClean="0"/>
              <a:t>5/1/2019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0402144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8A87A34-81AB-432B-8DAE-1953F412C126}" type="datetimeFigureOut">
              <a:rPr lang="en-US" smtClean="0"/>
              <a:t>5/1/2019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4705942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54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54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8A87A34-81AB-432B-8DAE-1953F412C126}" type="datetimeFigureOut">
              <a:rPr lang="en-US" smtClean="0"/>
              <a:t>5/1/2019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3781764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47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F615011-EC72-49BD-BB3E-EDB37CB1585C}" type="datetimeFigureOut">
              <a:rPr lang="en-GB" smtClean="0">
                <a:solidFill>
                  <a:srgbClr val="000000"/>
                </a:solidFill>
              </a:rPr>
              <a:pPr/>
              <a:t>01/05/2019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2B4FC5-7E09-45AC-8D86-525C9EA597E5}" type="slidenum">
              <a:rPr lang="en-GB" smtClean="0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0834626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F615011-EC72-49BD-BB3E-EDB37CB1585C}" type="datetimeFigureOut">
              <a:rPr lang="en-GB" smtClean="0">
                <a:solidFill>
                  <a:srgbClr val="000000"/>
                </a:solidFill>
              </a:rPr>
              <a:pPr/>
              <a:t>01/05/2019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2B4FC5-7E09-45AC-8D86-525C9EA597E5}" type="slidenum">
              <a:rPr lang="en-GB" smtClean="0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01118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2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F615011-EC72-49BD-BB3E-EDB37CB1585C}" type="datetimeFigureOut">
              <a:rPr lang="en-GB" smtClean="0">
                <a:solidFill>
                  <a:srgbClr val="000000"/>
                </a:solidFill>
              </a:rPr>
              <a:pPr/>
              <a:t>01/05/2019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2B4FC5-7E09-45AC-8D86-525C9EA597E5}" type="slidenum">
              <a:rPr lang="en-GB" smtClean="0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2131567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F615011-EC72-49BD-BB3E-EDB37CB1585C}" type="datetimeFigureOut">
              <a:rPr lang="en-GB" smtClean="0">
                <a:solidFill>
                  <a:srgbClr val="000000"/>
                </a:solidFill>
              </a:rPr>
              <a:pPr/>
              <a:t>01/05/2019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2B4FC5-7E09-45AC-8D86-525C9EA597E5}" type="slidenum">
              <a:rPr lang="en-GB" smtClean="0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90653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73AA1EF-5404-4FFA-8C47-770CFEAC4752}" type="datetimeFigureOut">
              <a:rPr lang="en-GB" smtClean="0"/>
              <a:t>01/05/2019</a:t>
            </a:fld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F8CC3B3-0E1A-4679-968C-25E4FA3B8F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3359338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F615011-EC72-49BD-BB3E-EDB37CB1585C}" type="datetimeFigureOut">
              <a:rPr lang="en-GB" smtClean="0">
                <a:solidFill>
                  <a:srgbClr val="000000"/>
                </a:solidFill>
              </a:rPr>
              <a:pPr/>
              <a:t>01/05/2019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2B4FC5-7E09-45AC-8D86-525C9EA597E5}" type="slidenum">
              <a:rPr lang="en-GB" smtClean="0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612188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F615011-EC72-49BD-BB3E-EDB37CB1585C}" type="datetimeFigureOut">
              <a:rPr lang="en-GB" smtClean="0">
                <a:solidFill>
                  <a:srgbClr val="000000"/>
                </a:solidFill>
              </a:rPr>
              <a:pPr/>
              <a:t>01/05/2019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2B4FC5-7E09-45AC-8D86-525C9EA597E5}" type="slidenum">
              <a:rPr lang="en-GB" smtClean="0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7297996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F615011-EC72-49BD-BB3E-EDB37CB1585C}" type="datetimeFigureOut">
              <a:rPr lang="en-GB" smtClean="0">
                <a:solidFill>
                  <a:srgbClr val="000000"/>
                </a:solidFill>
              </a:rPr>
              <a:pPr/>
              <a:t>01/05/2019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2B4FC5-7E09-45AC-8D86-525C9EA597E5}" type="slidenum">
              <a:rPr lang="en-GB" smtClean="0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0058159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7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F615011-EC72-49BD-BB3E-EDB37CB1585C}" type="datetimeFigureOut">
              <a:rPr lang="en-GB" smtClean="0">
                <a:solidFill>
                  <a:srgbClr val="000000"/>
                </a:solidFill>
              </a:rPr>
              <a:pPr/>
              <a:t>01/05/2019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2B4FC5-7E09-45AC-8D86-525C9EA597E5}" type="slidenum">
              <a:rPr lang="en-GB" smtClean="0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7177295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F615011-EC72-49BD-BB3E-EDB37CB1585C}" type="datetimeFigureOut">
              <a:rPr lang="en-GB" smtClean="0">
                <a:solidFill>
                  <a:srgbClr val="000000"/>
                </a:solidFill>
              </a:rPr>
              <a:pPr/>
              <a:t>01/05/2019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2B4FC5-7E09-45AC-8D86-525C9EA597E5}" type="slidenum">
              <a:rPr lang="en-GB" smtClean="0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5048164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F615011-EC72-49BD-BB3E-EDB37CB1585C}" type="datetimeFigureOut">
              <a:rPr lang="en-GB" smtClean="0">
                <a:solidFill>
                  <a:srgbClr val="000000"/>
                </a:solidFill>
              </a:rPr>
              <a:pPr/>
              <a:t>01/05/2019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2B4FC5-7E09-45AC-8D86-525C9EA597E5}" type="slidenum">
              <a:rPr lang="en-GB" smtClean="0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6179295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60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60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F615011-EC72-49BD-BB3E-EDB37CB1585C}" type="datetimeFigureOut">
              <a:rPr lang="en-GB" smtClean="0">
                <a:solidFill>
                  <a:srgbClr val="000000"/>
                </a:solidFill>
              </a:rPr>
              <a:pPr/>
              <a:t>01/05/2019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2B4FC5-7E09-45AC-8D86-525C9EA597E5}" type="slidenum">
              <a:rPr lang="en-GB" smtClean="0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383304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51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F615011-EC72-49BD-BB3E-EDB37CB1585C}" type="datetimeFigureOut">
              <a:rPr lang="en-GB" smtClean="0">
                <a:solidFill>
                  <a:srgbClr val="000000"/>
                </a:solidFill>
              </a:rPr>
              <a:pPr/>
              <a:t>01/05/2019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2B4FC5-7E09-45AC-8D86-525C9EA597E5}" type="slidenum">
              <a:rPr lang="en-GB" smtClean="0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5855358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F615011-EC72-49BD-BB3E-EDB37CB1585C}" type="datetimeFigureOut">
              <a:rPr lang="en-GB" smtClean="0">
                <a:solidFill>
                  <a:srgbClr val="000000"/>
                </a:solidFill>
              </a:rPr>
              <a:pPr/>
              <a:t>01/05/2019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2B4FC5-7E09-45AC-8D86-525C9EA597E5}" type="slidenum">
              <a:rPr lang="en-GB" smtClean="0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13223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26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F615011-EC72-49BD-BB3E-EDB37CB1585C}" type="datetimeFigureOut">
              <a:rPr lang="en-GB" smtClean="0">
                <a:solidFill>
                  <a:srgbClr val="000000"/>
                </a:solidFill>
              </a:rPr>
              <a:pPr/>
              <a:t>01/05/2019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2B4FC5-7E09-45AC-8D86-525C9EA597E5}" type="slidenum">
              <a:rPr lang="en-GB" smtClean="0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57318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73AA1EF-5404-4FFA-8C47-770CFEAC4752}" type="datetimeFigureOut">
              <a:rPr lang="en-GB" smtClean="0"/>
              <a:t>01/05/2019</a:t>
            </a:fld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F8CC3B3-0E1A-4679-968C-25E4FA3B8F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302109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F615011-EC72-49BD-BB3E-EDB37CB1585C}" type="datetimeFigureOut">
              <a:rPr lang="en-GB" smtClean="0">
                <a:solidFill>
                  <a:srgbClr val="000000"/>
                </a:solidFill>
              </a:rPr>
              <a:pPr/>
              <a:t>01/05/2019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2B4FC5-7E09-45AC-8D86-525C9EA597E5}" type="slidenum">
              <a:rPr lang="en-GB" smtClean="0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965726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8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8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F615011-EC72-49BD-BB3E-EDB37CB1585C}" type="datetimeFigureOut">
              <a:rPr lang="en-GB" smtClean="0">
                <a:solidFill>
                  <a:srgbClr val="000000"/>
                </a:solidFill>
              </a:rPr>
              <a:pPr/>
              <a:t>01/05/2019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2B4FC5-7E09-45AC-8D86-525C9EA597E5}" type="slidenum">
              <a:rPr lang="en-GB" smtClean="0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0733741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F615011-EC72-49BD-BB3E-EDB37CB1585C}" type="datetimeFigureOut">
              <a:rPr lang="en-GB" smtClean="0">
                <a:solidFill>
                  <a:srgbClr val="000000"/>
                </a:solidFill>
              </a:rPr>
              <a:pPr/>
              <a:t>01/05/2019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2B4FC5-7E09-45AC-8D86-525C9EA597E5}" type="slidenum">
              <a:rPr lang="en-GB" smtClean="0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2248061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F615011-EC72-49BD-BB3E-EDB37CB1585C}" type="datetimeFigureOut">
              <a:rPr lang="en-GB" smtClean="0">
                <a:solidFill>
                  <a:srgbClr val="000000"/>
                </a:solidFill>
              </a:rPr>
              <a:pPr/>
              <a:t>01/05/2019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2B4FC5-7E09-45AC-8D86-525C9EA597E5}" type="slidenum">
              <a:rPr lang="en-GB" smtClean="0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5392668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76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F615011-EC72-49BD-BB3E-EDB37CB1585C}" type="datetimeFigureOut">
              <a:rPr lang="en-GB" smtClean="0">
                <a:solidFill>
                  <a:srgbClr val="000000"/>
                </a:solidFill>
              </a:rPr>
              <a:pPr/>
              <a:t>01/05/2019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2B4FC5-7E09-45AC-8D86-525C9EA597E5}" type="slidenum">
              <a:rPr lang="en-GB" smtClean="0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961359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F615011-EC72-49BD-BB3E-EDB37CB1585C}" type="datetimeFigureOut">
              <a:rPr lang="en-GB" smtClean="0">
                <a:solidFill>
                  <a:srgbClr val="000000"/>
                </a:solidFill>
              </a:rPr>
              <a:pPr/>
              <a:t>01/05/2019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2B4FC5-7E09-45AC-8D86-525C9EA597E5}" type="slidenum">
              <a:rPr lang="en-GB" smtClean="0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8389525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F615011-EC72-49BD-BB3E-EDB37CB1585C}" type="datetimeFigureOut">
              <a:rPr lang="en-GB" smtClean="0">
                <a:solidFill>
                  <a:srgbClr val="000000"/>
                </a:solidFill>
              </a:rPr>
              <a:pPr/>
              <a:t>01/05/2019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2B4FC5-7E09-45AC-8D86-525C9EA597E5}" type="slidenum">
              <a:rPr lang="en-GB" smtClean="0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0364315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64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64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F615011-EC72-49BD-BB3E-EDB37CB1585C}" type="datetimeFigureOut">
              <a:rPr lang="en-GB" smtClean="0">
                <a:solidFill>
                  <a:srgbClr val="000000"/>
                </a:solidFill>
              </a:rPr>
              <a:pPr/>
              <a:t>01/05/2019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2B4FC5-7E09-45AC-8D86-525C9EA597E5}" type="slidenum">
              <a:rPr lang="en-GB" smtClean="0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6149917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5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F615011-EC72-49BD-BB3E-EDB37CB1585C}" type="datetimeFigureOut">
              <a:rPr lang="en-GB" smtClean="0">
                <a:solidFill>
                  <a:srgbClr val="000000"/>
                </a:solidFill>
              </a:rPr>
              <a:pPr/>
              <a:t>01/05/2019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2B4FC5-7E09-45AC-8D86-525C9EA597E5}" type="slidenum">
              <a:rPr lang="en-GB" smtClean="0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7925764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F615011-EC72-49BD-BB3E-EDB37CB1585C}" type="datetimeFigureOut">
              <a:rPr lang="en-GB" smtClean="0">
                <a:solidFill>
                  <a:srgbClr val="000000"/>
                </a:solidFill>
              </a:rPr>
              <a:pPr/>
              <a:t>01/05/2019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2B4FC5-7E09-45AC-8D86-525C9EA597E5}" type="slidenum">
              <a:rPr lang="en-GB" smtClean="0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10152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8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73AA1EF-5404-4FFA-8C47-770CFEAC4752}" type="datetimeFigureOut">
              <a:rPr lang="en-GB" smtClean="0"/>
              <a:t>01/05/2019</a:t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F8CC3B3-0E1A-4679-968C-25E4FA3B8F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4488888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3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F615011-EC72-49BD-BB3E-EDB37CB1585C}" type="datetimeFigureOut">
              <a:rPr lang="en-GB" smtClean="0">
                <a:solidFill>
                  <a:srgbClr val="000000"/>
                </a:solidFill>
              </a:rPr>
              <a:pPr/>
              <a:t>01/05/2019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2B4FC5-7E09-45AC-8D86-525C9EA597E5}" type="slidenum">
              <a:rPr lang="en-GB" smtClean="0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5243841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F615011-EC72-49BD-BB3E-EDB37CB1585C}" type="datetimeFigureOut">
              <a:rPr lang="en-GB" smtClean="0">
                <a:solidFill>
                  <a:srgbClr val="000000"/>
                </a:solidFill>
              </a:rPr>
              <a:pPr/>
              <a:t>01/05/2019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2B4FC5-7E09-45AC-8D86-525C9EA597E5}" type="slidenum">
              <a:rPr lang="en-GB" smtClean="0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6943316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40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40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F615011-EC72-49BD-BB3E-EDB37CB1585C}" type="datetimeFigureOut">
              <a:rPr lang="en-GB" smtClean="0">
                <a:solidFill>
                  <a:srgbClr val="000000"/>
                </a:solidFill>
              </a:rPr>
              <a:pPr/>
              <a:t>01/05/2019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2B4FC5-7E09-45AC-8D86-525C9EA597E5}" type="slidenum">
              <a:rPr lang="en-GB" smtClean="0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7365377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F615011-EC72-49BD-BB3E-EDB37CB1585C}" type="datetimeFigureOut">
              <a:rPr lang="en-GB" smtClean="0">
                <a:solidFill>
                  <a:srgbClr val="000000"/>
                </a:solidFill>
              </a:rPr>
              <a:pPr/>
              <a:t>01/05/2019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2B4FC5-7E09-45AC-8D86-525C9EA597E5}" type="slidenum">
              <a:rPr lang="en-GB" smtClean="0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9795696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F615011-EC72-49BD-BB3E-EDB37CB1585C}" type="datetimeFigureOut">
              <a:rPr lang="en-GB" smtClean="0">
                <a:solidFill>
                  <a:srgbClr val="000000"/>
                </a:solidFill>
              </a:rPr>
              <a:pPr/>
              <a:t>01/05/2019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2B4FC5-7E09-45AC-8D86-525C9EA597E5}" type="slidenum">
              <a:rPr lang="en-GB" smtClean="0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7748556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8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F615011-EC72-49BD-BB3E-EDB37CB1585C}" type="datetimeFigureOut">
              <a:rPr lang="en-GB" smtClean="0">
                <a:solidFill>
                  <a:srgbClr val="000000"/>
                </a:solidFill>
              </a:rPr>
              <a:pPr/>
              <a:t>01/05/2019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2B4FC5-7E09-45AC-8D86-525C9EA597E5}" type="slidenum">
              <a:rPr lang="en-GB" smtClean="0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7374306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F615011-EC72-49BD-BB3E-EDB37CB1585C}" type="datetimeFigureOut">
              <a:rPr lang="en-GB" smtClean="0">
                <a:solidFill>
                  <a:srgbClr val="000000"/>
                </a:solidFill>
              </a:rPr>
              <a:pPr/>
              <a:t>01/05/2019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2B4FC5-7E09-45AC-8D86-525C9EA597E5}" type="slidenum">
              <a:rPr lang="en-GB" smtClean="0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6108241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F615011-EC72-49BD-BB3E-EDB37CB1585C}" type="datetimeFigureOut">
              <a:rPr lang="en-GB" smtClean="0">
                <a:solidFill>
                  <a:srgbClr val="000000"/>
                </a:solidFill>
              </a:rPr>
              <a:pPr/>
              <a:t>01/05/2019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2B4FC5-7E09-45AC-8D86-525C9EA597E5}" type="slidenum">
              <a:rPr lang="en-GB" smtClean="0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8927757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6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6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F615011-EC72-49BD-BB3E-EDB37CB1585C}" type="datetimeFigureOut">
              <a:rPr lang="en-GB" smtClean="0">
                <a:solidFill>
                  <a:srgbClr val="000000"/>
                </a:solidFill>
              </a:rPr>
              <a:pPr/>
              <a:t>01/05/2019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2B4FC5-7E09-45AC-8D86-525C9EA597E5}" type="slidenum">
              <a:rPr lang="en-GB" smtClean="0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5242041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4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8A87A34-81AB-432B-8DAE-1953F412C126}" type="datetimeFigureOut">
              <a:rPr lang="en-US" smtClean="0"/>
              <a:t>5/1/2019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59111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73AA1EF-5404-4FFA-8C47-770CFEAC4752}" type="datetimeFigureOut">
              <a:rPr lang="en-GB" smtClean="0"/>
              <a:t>01/05/2019</a:t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F8CC3B3-0E1A-4679-968C-25E4FA3B8F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0402144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8A87A34-81AB-432B-8DAE-1953F412C126}" type="datetimeFigureOut">
              <a:rPr lang="en-US" smtClean="0"/>
              <a:t>5/1/2019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166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2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8A87A34-81AB-432B-8DAE-1953F412C126}" type="datetimeFigureOut">
              <a:rPr lang="en-US" smtClean="0"/>
              <a:t>5/1/2019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7879802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8A87A34-81AB-432B-8DAE-1953F412C126}" type="datetimeFigureOut">
              <a:rPr lang="en-US" smtClean="0"/>
              <a:t>5/1/2019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6795309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8A87A34-81AB-432B-8DAE-1953F412C126}" type="datetimeFigureOut">
              <a:rPr lang="en-US" smtClean="0"/>
              <a:t>5/1/2019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9771031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8A87A34-81AB-432B-8DAE-1953F412C126}" type="datetimeFigureOut">
              <a:rPr lang="en-US" smtClean="0"/>
              <a:t>5/1/2019</a:t>
            </a:fld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3359338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8A87A34-81AB-432B-8DAE-1953F412C126}" type="datetimeFigureOut">
              <a:rPr lang="en-US" smtClean="0"/>
              <a:t>5/1/2019</a:t>
            </a:fld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3021092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7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8A87A34-81AB-432B-8DAE-1953F412C126}" type="datetimeFigureOut">
              <a:rPr lang="en-US" smtClean="0"/>
              <a:t>5/1/2019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4488888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8A87A34-81AB-432B-8DAE-1953F412C126}" type="datetimeFigureOut">
              <a:rPr lang="en-US" smtClean="0"/>
              <a:t>5/1/2019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0402144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8A87A34-81AB-432B-8DAE-1953F412C126}" type="datetimeFigureOut">
              <a:rPr lang="en-US" smtClean="0"/>
              <a:t>5/1/2019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4705942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5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5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8A87A34-81AB-432B-8DAE-1953F412C126}" type="datetimeFigureOut">
              <a:rPr lang="en-US" smtClean="0"/>
              <a:t>5/1/2019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37817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7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02.xml"/><Relationship Id="rId7" Type="http://schemas.openxmlformats.org/officeDocument/2006/relationships/slideLayout" Target="../slideLayouts/slideLayout106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101.xml"/><Relationship Id="rId1" Type="http://schemas.openxmlformats.org/officeDocument/2006/relationships/slideLayout" Target="../slideLayouts/slideLayout100.xml"/><Relationship Id="rId6" Type="http://schemas.openxmlformats.org/officeDocument/2006/relationships/slideLayout" Target="../slideLayouts/slideLayout105.xml"/><Relationship Id="rId11" Type="http://schemas.openxmlformats.org/officeDocument/2006/relationships/slideLayout" Target="../slideLayouts/slideLayout110.xml"/><Relationship Id="rId5" Type="http://schemas.openxmlformats.org/officeDocument/2006/relationships/slideLayout" Target="../slideLayouts/slideLayout104.xml"/><Relationship Id="rId10" Type="http://schemas.openxmlformats.org/officeDocument/2006/relationships/slideLayout" Target="../slideLayouts/slideLayout109.xml"/><Relationship Id="rId4" Type="http://schemas.openxmlformats.org/officeDocument/2006/relationships/slideLayout" Target="../slideLayouts/slideLayout103.xml"/><Relationship Id="rId9" Type="http://schemas.openxmlformats.org/officeDocument/2006/relationships/slideLayout" Target="../slideLayouts/slideLayout108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13.xml"/><Relationship Id="rId7" Type="http://schemas.openxmlformats.org/officeDocument/2006/relationships/slideLayout" Target="../slideLayouts/slideLayout117.xml"/><Relationship Id="rId12" Type="http://schemas.openxmlformats.org/officeDocument/2006/relationships/theme" Target="../theme/theme11.xml"/><Relationship Id="rId2" Type="http://schemas.openxmlformats.org/officeDocument/2006/relationships/slideLayout" Target="../slideLayouts/slideLayout112.xml"/><Relationship Id="rId1" Type="http://schemas.openxmlformats.org/officeDocument/2006/relationships/slideLayout" Target="../slideLayouts/slideLayout111.xml"/><Relationship Id="rId6" Type="http://schemas.openxmlformats.org/officeDocument/2006/relationships/slideLayout" Target="../slideLayouts/slideLayout116.xml"/><Relationship Id="rId11" Type="http://schemas.openxmlformats.org/officeDocument/2006/relationships/slideLayout" Target="../slideLayouts/slideLayout121.xml"/><Relationship Id="rId5" Type="http://schemas.openxmlformats.org/officeDocument/2006/relationships/slideLayout" Target="../slideLayouts/slideLayout115.xml"/><Relationship Id="rId10" Type="http://schemas.openxmlformats.org/officeDocument/2006/relationships/slideLayout" Target="../slideLayouts/slideLayout120.xml"/><Relationship Id="rId4" Type="http://schemas.openxmlformats.org/officeDocument/2006/relationships/slideLayout" Target="../slideLayouts/slideLayout114.xml"/><Relationship Id="rId9" Type="http://schemas.openxmlformats.org/officeDocument/2006/relationships/slideLayout" Target="../slideLayouts/slideLayout119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24.xml"/><Relationship Id="rId7" Type="http://schemas.openxmlformats.org/officeDocument/2006/relationships/slideLayout" Target="../slideLayouts/slideLayout128.xml"/><Relationship Id="rId12" Type="http://schemas.openxmlformats.org/officeDocument/2006/relationships/theme" Target="../theme/theme12.xml"/><Relationship Id="rId2" Type="http://schemas.openxmlformats.org/officeDocument/2006/relationships/slideLayout" Target="../slideLayouts/slideLayout123.xml"/><Relationship Id="rId1" Type="http://schemas.openxmlformats.org/officeDocument/2006/relationships/slideLayout" Target="../slideLayouts/slideLayout122.xml"/><Relationship Id="rId6" Type="http://schemas.openxmlformats.org/officeDocument/2006/relationships/slideLayout" Target="../slideLayouts/slideLayout127.xml"/><Relationship Id="rId11" Type="http://schemas.openxmlformats.org/officeDocument/2006/relationships/slideLayout" Target="../slideLayouts/slideLayout132.xml"/><Relationship Id="rId5" Type="http://schemas.openxmlformats.org/officeDocument/2006/relationships/slideLayout" Target="../slideLayouts/slideLayout126.xml"/><Relationship Id="rId10" Type="http://schemas.openxmlformats.org/officeDocument/2006/relationships/slideLayout" Target="../slideLayouts/slideLayout131.xml"/><Relationship Id="rId4" Type="http://schemas.openxmlformats.org/officeDocument/2006/relationships/slideLayout" Target="../slideLayouts/slideLayout125.xml"/><Relationship Id="rId9" Type="http://schemas.openxmlformats.org/officeDocument/2006/relationships/slideLayout" Target="../slideLayouts/slideLayout130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35.xml"/><Relationship Id="rId7" Type="http://schemas.openxmlformats.org/officeDocument/2006/relationships/slideLayout" Target="../slideLayouts/slideLayout139.xml"/><Relationship Id="rId12" Type="http://schemas.openxmlformats.org/officeDocument/2006/relationships/theme" Target="../theme/theme13.xml"/><Relationship Id="rId2" Type="http://schemas.openxmlformats.org/officeDocument/2006/relationships/slideLayout" Target="../slideLayouts/slideLayout134.xml"/><Relationship Id="rId1" Type="http://schemas.openxmlformats.org/officeDocument/2006/relationships/slideLayout" Target="../slideLayouts/slideLayout133.xml"/><Relationship Id="rId6" Type="http://schemas.openxmlformats.org/officeDocument/2006/relationships/slideLayout" Target="../slideLayouts/slideLayout138.xml"/><Relationship Id="rId11" Type="http://schemas.openxmlformats.org/officeDocument/2006/relationships/slideLayout" Target="../slideLayouts/slideLayout143.xml"/><Relationship Id="rId5" Type="http://schemas.openxmlformats.org/officeDocument/2006/relationships/slideLayout" Target="../slideLayouts/slideLayout137.xml"/><Relationship Id="rId10" Type="http://schemas.openxmlformats.org/officeDocument/2006/relationships/slideLayout" Target="../slideLayouts/slideLayout142.xml"/><Relationship Id="rId4" Type="http://schemas.openxmlformats.org/officeDocument/2006/relationships/slideLayout" Target="../slideLayouts/slideLayout136.xml"/><Relationship Id="rId9" Type="http://schemas.openxmlformats.org/officeDocument/2006/relationships/slideLayout" Target="../slideLayouts/slideLayout14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6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91.xml"/><Relationship Id="rId7" Type="http://schemas.openxmlformats.org/officeDocument/2006/relationships/slideLayout" Target="../slideLayouts/slideLayout95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0.xml"/><Relationship Id="rId1" Type="http://schemas.openxmlformats.org/officeDocument/2006/relationships/slideLayout" Target="../slideLayouts/slideLayout89.xml"/><Relationship Id="rId6" Type="http://schemas.openxmlformats.org/officeDocument/2006/relationships/slideLayout" Target="../slideLayouts/slideLayout94.xml"/><Relationship Id="rId11" Type="http://schemas.openxmlformats.org/officeDocument/2006/relationships/slideLayout" Target="../slideLayouts/slideLayout99.xml"/><Relationship Id="rId5" Type="http://schemas.openxmlformats.org/officeDocument/2006/relationships/slideLayout" Target="../slideLayouts/slideLayout93.xml"/><Relationship Id="rId10" Type="http://schemas.openxmlformats.org/officeDocument/2006/relationships/slideLayout" Target="../slideLayouts/slideLayout98.xml"/><Relationship Id="rId4" Type="http://schemas.openxmlformats.org/officeDocument/2006/relationships/slideLayout" Target="../slideLayouts/slideLayout92.xml"/><Relationship Id="rId9" Type="http://schemas.openxmlformats.org/officeDocument/2006/relationships/slideLayout" Target="../slideLayouts/slideLayout9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US" alt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6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US" altLang="en-US" dirty="0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fld id="{873AA1EF-5404-4FFA-8C47-770CFEAC4752}" type="datetimeFigureOut">
              <a:rPr lang="en-GB" smtClean="0"/>
              <a:t>01/05/2019</a:t>
            </a:fld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AF8CC3B3-0E1A-4679-968C-25E4FA3B8F75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152400" algn="ctr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endParaRPr lang="en-US" altLang="en-US" smtClean="0">
              <a:solidFill>
                <a:srgbClr val="FFFFFF"/>
              </a:solidFill>
              <a:latin typeface="Comic Sans MS" pitchFamily="66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4527"/>
          <a:stretch/>
        </p:blipFill>
        <p:spPr>
          <a:xfrm>
            <a:off x="8172404" y="5800491"/>
            <a:ext cx="813547" cy="93345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US" altLang="en-US" dirty="0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6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US" altLang="en-US" dirty="0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fld id="{7F615011-EC72-49BD-BB3E-EDB37CB1585C}" type="datetimeFigureOut">
              <a:rPr lang="en-GB" smtClean="0">
                <a:solidFill>
                  <a:srgbClr val="000000"/>
                </a:solidFill>
              </a:rPr>
              <a:pPr/>
              <a:t>01/05/2019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562B4FC5-7E09-45AC-8D86-525C9EA597E5}" type="slidenum">
              <a:rPr lang="en-GB" smtClean="0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152400" algn="ctr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endParaRPr lang="en-US" altLang="en-US" smtClean="0">
              <a:solidFill>
                <a:srgbClr val="FFFFFF"/>
              </a:solidFill>
              <a:latin typeface="Comic Sans MS" pitchFamily="66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4527"/>
          <a:stretch/>
        </p:blipFill>
        <p:spPr>
          <a:xfrm>
            <a:off x="8172411" y="5800491"/>
            <a:ext cx="813547" cy="933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5824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US" altLang="en-US" dirty="0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6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US" altLang="en-US" dirty="0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fld id="{7F615011-EC72-49BD-BB3E-EDB37CB1585C}" type="datetimeFigureOut">
              <a:rPr lang="en-GB" smtClean="0">
                <a:solidFill>
                  <a:srgbClr val="000000"/>
                </a:solidFill>
              </a:rPr>
              <a:pPr/>
              <a:t>01/05/2019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562B4FC5-7E09-45AC-8D86-525C9EA597E5}" type="slidenum">
              <a:rPr lang="en-GB" smtClean="0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152400" algn="ctr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endParaRPr lang="en-US" altLang="en-US" smtClean="0">
              <a:solidFill>
                <a:srgbClr val="FFFFFF"/>
              </a:solidFill>
              <a:latin typeface="Comic Sans MS" pitchFamily="66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4527"/>
          <a:stretch/>
        </p:blipFill>
        <p:spPr>
          <a:xfrm>
            <a:off x="8172413" y="5800491"/>
            <a:ext cx="813547" cy="933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5145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US" altLang="en-US" dirty="0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6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US" altLang="en-US" dirty="0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fld id="{7F615011-EC72-49BD-BB3E-EDB37CB1585C}" type="datetimeFigureOut">
              <a:rPr lang="en-GB" smtClean="0">
                <a:solidFill>
                  <a:srgbClr val="000000"/>
                </a:solidFill>
              </a:rPr>
              <a:pPr/>
              <a:t>01/05/2019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562B4FC5-7E09-45AC-8D86-525C9EA597E5}" type="slidenum">
              <a:rPr lang="en-GB" smtClean="0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152400" algn="ctr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endParaRPr lang="en-US" altLang="en-US" smtClean="0">
              <a:solidFill>
                <a:srgbClr val="FFFFFF"/>
              </a:solidFill>
              <a:latin typeface="Comic Sans MS" pitchFamily="66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4527"/>
          <a:stretch/>
        </p:blipFill>
        <p:spPr>
          <a:xfrm>
            <a:off x="8172415" y="5800491"/>
            <a:ext cx="813547" cy="933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80369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US" alt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6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US" altLang="en-US" dirty="0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fld id="{48A87A34-81AB-432B-8DAE-1953F412C126}" type="datetimeFigureOut">
              <a:rPr lang="en-US" smtClean="0">
                <a:solidFill>
                  <a:srgbClr val="000000"/>
                </a:solidFill>
              </a:rPr>
              <a:pPr/>
              <a:t>5/1/2019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6D22F896-40B5-4ADD-8801-0D06FADFA095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152400" algn="ctr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endParaRPr lang="en-US" altLang="en-US" smtClean="0">
              <a:solidFill>
                <a:srgbClr val="FFFFFF"/>
              </a:solidFill>
              <a:latin typeface="Comic Sans MS" pitchFamily="66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4527"/>
          <a:stretch/>
        </p:blipFill>
        <p:spPr>
          <a:xfrm>
            <a:off x="8172416" y="5800491"/>
            <a:ext cx="813547" cy="933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63559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US" altLang="en-US" dirty="0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6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US" altLang="en-US" dirty="0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fld id="{7F615011-EC72-49BD-BB3E-EDB37CB1585C}" type="datetimeFigureOut">
              <a:rPr lang="en-GB" smtClean="0">
                <a:solidFill>
                  <a:srgbClr val="000000"/>
                </a:solidFill>
              </a:rPr>
              <a:pPr/>
              <a:t>01/05/2019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562B4FC5-7E09-45AC-8D86-525C9EA597E5}" type="slidenum">
              <a:rPr lang="en-GB" smtClean="0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152400" algn="ctr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endParaRPr lang="en-US" altLang="en-US" smtClean="0">
              <a:solidFill>
                <a:srgbClr val="FFFFFF"/>
              </a:solidFill>
              <a:latin typeface="Comic Sans MS" pitchFamily="66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4527"/>
          <a:stretch/>
        </p:blipFill>
        <p:spPr>
          <a:xfrm>
            <a:off x="8172406" y="5800491"/>
            <a:ext cx="813547" cy="933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5824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US" altLang="en-US" dirty="0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6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US" altLang="en-US" dirty="0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fld id="{7F615011-EC72-49BD-BB3E-EDB37CB1585C}" type="datetimeFigureOut">
              <a:rPr lang="en-GB" smtClean="0">
                <a:solidFill>
                  <a:srgbClr val="000000"/>
                </a:solidFill>
              </a:rPr>
              <a:pPr/>
              <a:t>01/05/2019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562B4FC5-7E09-45AC-8D86-525C9EA597E5}" type="slidenum">
              <a:rPr lang="en-GB" smtClean="0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152400" algn="ctr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endParaRPr lang="en-US" altLang="en-US" smtClean="0">
              <a:solidFill>
                <a:srgbClr val="FFFFFF"/>
              </a:solidFill>
              <a:latin typeface="Comic Sans MS" pitchFamily="66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4527"/>
          <a:stretch/>
        </p:blipFill>
        <p:spPr>
          <a:xfrm>
            <a:off x="8172408" y="5800491"/>
            <a:ext cx="813547" cy="933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5145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US" altLang="en-US" dirty="0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6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US" altLang="en-US" dirty="0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fld id="{7F615011-EC72-49BD-BB3E-EDB37CB1585C}" type="datetimeFigureOut">
              <a:rPr lang="en-GB" smtClean="0">
                <a:solidFill>
                  <a:srgbClr val="000000"/>
                </a:solidFill>
              </a:rPr>
              <a:pPr/>
              <a:t>01/05/2019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562B4FC5-7E09-45AC-8D86-525C9EA597E5}" type="slidenum">
              <a:rPr lang="en-GB" smtClean="0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152400" algn="ctr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endParaRPr lang="en-US" altLang="en-US" smtClean="0">
              <a:solidFill>
                <a:srgbClr val="FFFFFF"/>
              </a:solidFill>
              <a:latin typeface="Comic Sans MS" pitchFamily="66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4527"/>
          <a:stretch/>
        </p:blipFill>
        <p:spPr>
          <a:xfrm>
            <a:off x="8172410" y="5800491"/>
            <a:ext cx="813547" cy="933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80369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US" alt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6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US" altLang="en-US" dirty="0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fld id="{48A87A34-81AB-432B-8DAE-1953F412C126}" type="datetimeFigureOut">
              <a:rPr lang="en-US" smtClean="0"/>
              <a:pPr/>
              <a:t>5/1/2019</a:t>
            </a:fld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152400" algn="ctr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endParaRPr lang="en-US" altLang="en-US" smtClean="0">
              <a:solidFill>
                <a:srgbClr val="FFFFFF"/>
              </a:solidFill>
              <a:latin typeface="Comic Sans MS" pitchFamily="66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4527"/>
          <a:stretch/>
        </p:blipFill>
        <p:spPr>
          <a:xfrm>
            <a:off x="8172407" y="5800491"/>
            <a:ext cx="813547" cy="93345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US" altLang="en-US" dirty="0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6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US" altLang="en-US" dirty="0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fld id="{7F615011-EC72-49BD-BB3E-EDB37CB1585C}" type="datetimeFigureOut">
              <a:rPr lang="en-GB" smtClean="0">
                <a:solidFill>
                  <a:srgbClr val="000000"/>
                </a:solidFill>
              </a:rPr>
              <a:pPr/>
              <a:t>01/05/2019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562B4FC5-7E09-45AC-8D86-525C9EA597E5}" type="slidenum">
              <a:rPr lang="en-GB" smtClean="0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152400" algn="ctr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endParaRPr lang="en-US" altLang="en-US" smtClean="0">
              <a:solidFill>
                <a:srgbClr val="FFFFFF"/>
              </a:solidFill>
              <a:latin typeface="Comic Sans MS" pitchFamily="66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4527"/>
          <a:stretch/>
        </p:blipFill>
        <p:spPr>
          <a:xfrm>
            <a:off x="8172409" y="5800491"/>
            <a:ext cx="813547" cy="933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5824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US" altLang="en-US" dirty="0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6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US" altLang="en-US" dirty="0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fld id="{7F615011-EC72-49BD-BB3E-EDB37CB1585C}" type="datetimeFigureOut">
              <a:rPr lang="en-GB" smtClean="0">
                <a:solidFill>
                  <a:srgbClr val="000000"/>
                </a:solidFill>
              </a:rPr>
              <a:pPr/>
              <a:t>01/05/2019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562B4FC5-7E09-45AC-8D86-525C9EA597E5}" type="slidenum">
              <a:rPr lang="en-GB" smtClean="0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152400" algn="ctr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endParaRPr lang="en-US" altLang="en-US" smtClean="0">
              <a:solidFill>
                <a:srgbClr val="FFFFFF"/>
              </a:solidFill>
              <a:latin typeface="Comic Sans MS" pitchFamily="66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4527"/>
          <a:stretch/>
        </p:blipFill>
        <p:spPr>
          <a:xfrm>
            <a:off x="8172411" y="5800491"/>
            <a:ext cx="813547" cy="933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5145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US" altLang="en-US" dirty="0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6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US" altLang="en-US" dirty="0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fld id="{7F615011-EC72-49BD-BB3E-EDB37CB1585C}" type="datetimeFigureOut">
              <a:rPr lang="en-GB" smtClean="0">
                <a:solidFill>
                  <a:srgbClr val="000000"/>
                </a:solidFill>
              </a:rPr>
              <a:pPr/>
              <a:t>01/05/2019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562B4FC5-7E09-45AC-8D86-525C9EA597E5}" type="slidenum">
              <a:rPr lang="en-GB" smtClean="0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152400" algn="ctr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endParaRPr lang="en-US" altLang="en-US" smtClean="0">
              <a:solidFill>
                <a:srgbClr val="FFFFFF"/>
              </a:solidFill>
              <a:latin typeface="Comic Sans MS" pitchFamily="66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4527"/>
          <a:stretch/>
        </p:blipFill>
        <p:spPr>
          <a:xfrm>
            <a:off x="8172413" y="5800491"/>
            <a:ext cx="813547" cy="933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80369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US" alt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6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US" altLang="en-US" dirty="0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fld id="{48A87A34-81AB-432B-8DAE-1953F412C126}" type="datetimeFigureOut">
              <a:rPr lang="en-US" smtClean="0"/>
              <a:pPr/>
              <a:t>5/1/2019</a:t>
            </a:fld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152400" algn="ctr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endParaRPr lang="en-US" altLang="en-US" smtClean="0">
              <a:solidFill>
                <a:srgbClr val="FFFFFF"/>
              </a:solidFill>
              <a:latin typeface="Comic Sans MS" pitchFamily="66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4527"/>
          <a:stretch/>
        </p:blipFill>
        <p:spPr>
          <a:xfrm>
            <a:off x="8172409" y="5800491"/>
            <a:ext cx="813547" cy="93345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7" Type="http://schemas.openxmlformats.org/officeDocument/2006/relationships/image" Target="../media/image2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3" descr="C:\Users\lelder\AppData\Local\Microsoft\Windows\Temporary Internet Files\Content.IE5\T69SWKCC\goalps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939990"/>
            <a:ext cx="7160560" cy="40324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>
                <a:latin typeface="Century Gothic" panose="020B0502020202020204" pitchFamily="34" charset="0"/>
              </a:rPr>
              <a:t>Goal Free </a:t>
            </a:r>
            <a:endParaRPr lang="en-GB" dirty="0">
              <a:latin typeface="Century Gothic" panose="020B0502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b="1" dirty="0" smtClean="0">
                <a:latin typeface="Century Gothic" panose="020B0502020202020204" pitchFamily="34" charset="0"/>
              </a:rPr>
              <a:t>Vectors </a:t>
            </a:r>
            <a:endParaRPr lang="en-GB" b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2979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3"/>
          <a:stretch>
            <a:fillRect/>
          </a:stretch>
        </p:blipFill>
        <p:spPr>
          <a:xfrm>
            <a:off x="1835696" y="1600388"/>
            <a:ext cx="5092844" cy="276471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51520" y="188640"/>
            <a:ext cx="79208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solidFill>
                  <a:srgbClr val="000000"/>
                </a:solidFill>
                <a:latin typeface="Century Gothic" panose="020B0502020202020204" pitchFamily="34" charset="0"/>
              </a:rPr>
              <a:t>Another solution: </a:t>
            </a:r>
            <a:endParaRPr lang="en-GB" sz="2400" b="1" dirty="0">
              <a:solidFill>
                <a:srgbClr val="000000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219" y="836712"/>
            <a:ext cx="7812360" cy="6732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/>
              <p:cNvSpPr txBox="1"/>
              <p:nvPr/>
            </p:nvSpPr>
            <p:spPr>
              <a:xfrm>
                <a:off x="251520" y="4824409"/>
                <a:ext cx="8568952" cy="40479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 smtClean="0">
                    <a:solidFill>
                      <a:srgbClr val="000000"/>
                    </a:solidFill>
                    <a:latin typeface="Century Gothic" panose="020B0502020202020204" pitchFamily="34" charset="0"/>
                  </a:rPr>
                  <a:t>2 marks for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GB" i="1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en-GB" b="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𝐶𝐵</m:t>
                        </m:r>
                      </m:e>
                    </m:acc>
                    <m:r>
                      <a:rPr lang="en-GB" i="1">
                        <a:solidFill>
                          <a:srgbClr val="000000"/>
                        </a:solidFill>
                        <a:latin typeface="Cambria Math"/>
                      </a:rPr>
                      <m:t>=</m:t>
                    </m:r>
                    <m:r>
                      <a:rPr lang="en-GB" b="1" i="1" smtClean="0">
                        <a:solidFill>
                          <a:srgbClr val="000000"/>
                        </a:solidFill>
                        <a:latin typeface="Cambria Math"/>
                      </a:rPr>
                      <m:t>−</m:t>
                    </m:r>
                    <m:r>
                      <a:rPr lang="en-GB" b="1" i="1" smtClean="0">
                        <a:solidFill>
                          <a:srgbClr val="000000"/>
                        </a:solidFill>
                        <a:latin typeface="Cambria Math"/>
                      </a:rPr>
                      <m:t>𝒃</m:t>
                    </m:r>
                    <m:r>
                      <a:rPr lang="en-GB" b="1" i="1" smtClean="0">
                        <a:solidFill>
                          <a:srgbClr val="000000"/>
                        </a:solidFill>
                        <a:latin typeface="Cambria Math"/>
                      </a:rPr>
                      <m:t>+</m:t>
                    </m:r>
                    <m:r>
                      <a:rPr lang="en-GB" b="1" i="1" smtClean="0">
                        <a:solidFill>
                          <a:srgbClr val="000000"/>
                        </a:solidFill>
                        <a:latin typeface="Cambria Math"/>
                      </a:rPr>
                      <m:t>𝟐</m:t>
                    </m:r>
                    <m:r>
                      <a:rPr lang="en-GB" b="1" i="1" smtClean="0">
                        <a:solidFill>
                          <a:srgbClr val="000000"/>
                        </a:solidFill>
                        <a:latin typeface="Cambria Math"/>
                      </a:rPr>
                      <m:t>𝒂</m:t>
                    </m:r>
                    <m:r>
                      <a:rPr lang="en-GB" b="1" i="1" smtClean="0">
                        <a:solidFill>
                          <a:srgbClr val="000000"/>
                        </a:solidFill>
                        <a:latin typeface="Cambria Math"/>
                      </a:rPr>
                      <m:t>−</m:t>
                    </m:r>
                    <m:r>
                      <a:rPr lang="en-GB" b="1" i="1" smtClean="0">
                        <a:solidFill>
                          <a:srgbClr val="000000"/>
                        </a:solidFill>
                        <a:latin typeface="Cambria Math"/>
                      </a:rPr>
                      <m:t>𝟐</m:t>
                    </m:r>
                    <m:r>
                      <a:rPr lang="en-GB" b="1" i="1" smtClean="0">
                        <a:solidFill>
                          <a:srgbClr val="000000"/>
                        </a:solidFill>
                        <a:latin typeface="Cambria Math"/>
                      </a:rPr>
                      <m:t>𝒃</m:t>
                    </m:r>
                    <m:r>
                      <a:rPr lang="en-GB" b="1" i="1" smtClean="0">
                        <a:solidFill>
                          <a:srgbClr val="000000"/>
                        </a:solidFill>
                        <a:latin typeface="Cambria Math"/>
                      </a:rPr>
                      <m:t>−</m:t>
                    </m:r>
                    <m:r>
                      <a:rPr lang="en-GB" b="1" i="1" smtClean="0">
                        <a:solidFill>
                          <a:srgbClr val="000000"/>
                        </a:solidFill>
                        <a:latin typeface="Cambria Math"/>
                      </a:rPr>
                      <m:t>𝒂</m:t>
                    </m:r>
                    <m:r>
                      <a:rPr lang="en-GB" b="1" i="1" smtClean="0">
                        <a:solidFill>
                          <a:srgbClr val="000000"/>
                        </a:solidFill>
                        <a:latin typeface="Cambria Math"/>
                      </a:rPr>
                      <m:t>=</m:t>
                    </m:r>
                    <m:r>
                      <a:rPr lang="en-GB" b="1" i="1" smtClean="0">
                        <a:solidFill>
                          <a:srgbClr val="000000"/>
                        </a:solidFill>
                        <a:latin typeface="Cambria Math"/>
                      </a:rPr>
                      <m:t>𝒂</m:t>
                    </m:r>
                    <m:r>
                      <a:rPr lang="en-GB" b="1" i="1" smtClean="0">
                        <a:solidFill>
                          <a:srgbClr val="000000"/>
                        </a:solidFill>
                        <a:latin typeface="Cambria Math"/>
                      </a:rPr>
                      <m:t>−</m:t>
                    </m:r>
                    <m:r>
                      <a:rPr lang="en-GB" b="1" i="1" smtClean="0">
                        <a:solidFill>
                          <a:srgbClr val="000000"/>
                        </a:solidFill>
                        <a:latin typeface="Cambria Math"/>
                      </a:rPr>
                      <m:t>𝟑</m:t>
                    </m:r>
                    <m:r>
                      <a:rPr lang="en-GB" b="1" i="1" smtClean="0">
                        <a:solidFill>
                          <a:srgbClr val="000000"/>
                        </a:solidFill>
                        <a:latin typeface="Cambria Math"/>
                      </a:rPr>
                      <m:t>𝒃</m:t>
                    </m:r>
                    <m:r>
                      <a:rPr lang="en-GB" b="1" i="1" smtClean="0">
                        <a:solidFill>
                          <a:srgbClr val="000000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en-GB" b="1" dirty="0" smtClean="0">
                    <a:solidFill>
                      <a:srgbClr val="000000"/>
                    </a:solidFill>
                    <a:latin typeface="Century Gothic" panose="020B0502020202020204" pitchFamily="34" charset="0"/>
                  </a:rPr>
                  <a:t> (correct working must be seen)</a:t>
                </a:r>
                <a:endParaRPr lang="en-GB" b="1" dirty="0">
                  <a:solidFill>
                    <a:srgbClr val="000000"/>
                  </a:solidFill>
                  <a:latin typeface="Century Gothic" panose="020B0502020202020204" pitchFamily="34" charset="0"/>
                </a:endParaRPr>
              </a:p>
            </p:txBody>
          </p:sp>
        </mc:Choice>
        <mc:Fallback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4824409"/>
                <a:ext cx="8568952" cy="404791"/>
              </a:xfrm>
              <a:prstGeom prst="rect">
                <a:avLst/>
              </a:prstGeom>
              <a:blipFill rotWithShape="1">
                <a:blip r:embed="rId5"/>
                <a:stretch>
                  <a:fillRect l="-569" b="-2089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/>
              <p:cNvSpPr txBox="1"/>
              <p:nvPr/>
            </p:nvSpPr>
            <p:spPr>
              <a:xfrm>
                <a:off x="246083" y="5445224"/>
                <a:ext cx="792088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solidFill>
                      <a:srgbClr val="000000"/>
                    </a:solidFill>
                    <a:latin typeface="Century Gothic" panose="020B0502020202020204" pitchFamily="34" charset="0"/>
                  </a:rPr>
                  <a:t>1 mark for </a:t>
                </a:r>
                <a:r>
                  <a:rPr lang="en-GB" dirty="0" smtClean="0">
                    <a:solidFill>
                      <a:srgbClr val="000000"/>
                    </a:solidFill>
                    <a:latin typeface="Century Gothic" panose="020B0502020202020204" pitchFamily="34" charset="0"/>
                  </a:rPr>
                  <a:t>CB </a:t>
                </a:r>
                <a:r>
                  <a:rPr lang="en-GB" dirty="0">
                    <a:solidFill>
                      <a:srgbClr val="000000"/>
                    </a:solidFill>
                    <a:latin typeface="Century Gothic" panose="020B0502020202020204" pitchFamily="34" charset="0"/>
                  </a:rPr>
                  <a:t>is equal and parallel to </a:t>
                </a:r>
                <a:r>
                  <a:rPr lang="en-GB" dirty="0" smtClean="0">
                    <a:solidFill>
                      <a:srgbClr val="000000"/>
                    </a:solidFill>
                    <a:latin typeface="Century Gothic" panose="020B0502020202020204" pitchFamily="34" charset="0"/>
                  </a:rPr>
                  <a:t>DE </a:t>
                </a:r>
                <a14:m>
                  <m:oMath xmlns:m="http://schemas.openxmlformats.org/officeDocument/2006/math">
                    <m:r>
                      <a:rPr lang="en-GB" i="1">
                        <a:solidFill>
                          <a:srgbClr val="000000"/>
                        </a:solidFill>
                        <a:latin typeface="Cambria Math"/>
                        <a:ea typeface="Cambria Math"/>
                      </a:rPr>
                      <m:t>∴</m:t>
                    </m:r>
                    <m:r>
                      <a:rPr lang="en-GB" i="1">
                        <a:solidFill>
                          <a:srgbClr val="000000"/>
                        </a:solidFill>
                        <a:latin typeface="Cambria Math"/>
                        <a:ea typeface="Cambria Math"/>
                      </a:rPr>
                      <m:t>𝐵𝐶𝐷𝐸</m:t>
                    </m:r>
                    <m:r>
                      <a:rPr lang="en-GB" i="1">
                        <a:solidFill>
                          <a:srgbClr val="000000"/>
                        </a:solidFill>
                        <a:latin typeface="Cambria Math"/>
                        <a:ea typeface="Cambria Math"/>
                      </a:rPr>
                      <m:t> </m:t>
                    </m:r>
                    <m:r>
                      <a:rPr lang="en-GB" i="1">
                        <a:solidFill>
                          <a:srgbClr val="000000"/>
                        </a:solidFill>
                        <a:latin typeface="Cambria Math"/>
                        <a:ea typeface="Cambria Math"/>
                      </a:rPr>
                      <m:t>𝑖𝑠</m:t>
                    </m:r>
                    <m:r>
                      <a:rPr lang="en-GB" i="1">
                        <a:solidFill>
                          <a:srgbClr val="000000"/>
                        </a:solidFill>
                        <a:latin typeface="Cambria Math"/>
                        <a:ea typeface="Cambria Math"/>
                      </a:rPr>
                      <m:t> </m:t>
                    </m:r>
                    <m:r>
                      <a:rPr lang="en-GB" i="1">
                        <a:solidFill>
                          <a:srgbClr val="000000"/>
                        </a:solidFill>
                        <a:latin typeface="Cambria Math"/>
                        <a:ea typeface="Cambria Math"/>
                      </a:rPr>
                      <m:t>𝑎</m:t>
                    </m:r>
                    <m:r>
                      <a:rPr lang="en-GB" i="1">
                        <a:solidFill>
                          <a:srgbClr val="000000"/>
                        </a:solidFill>
                        <a:latin typeface="Cambria Math"/>
                        <a:ea typeface="Cambria Math"/>
                      </a:rPr>
                      <m:t> </m:t>
                    </m:r>
                    <m:r>
                      <a:rPr lang="en-GB" i="1">
                        <a:solidFill>
                          <a:srgbClr val="000000"/>
                        </a:solidFill>
                        <a:latin typeface="Cambria Math"/>
                        <a:ea typeface="Cambria Math"/>
                      </a:rPr>
                      <m:t>𝑝𝑎𝑟𝑎𝑙𝑙𝑒𝑙𝑜𝑔𝑟𝑎𝑚</m:t>
                    </m:r>
                  </m:oMath>
                </a14:m>
                <a:endParaRPr lang="en-GB" b="1" dirty="0">
                  <a:solidFill>
                    <a:srgbClr val="000000"/>
                  </a:solidFill>
                  <a:latin typeface="Century Gothic" panose="020B0502020202020204" pitchFamily="34" charset="0"/>
                </a:endParaRPr>
              </a:p>
            </p:txBody>
          </p:sp>
        </mc:Choice>
        <mc:Fallback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6083" y="5445224"/>
                <a:ext cx="7920880" cy="369332"/>
              </a:xfrm>
              <a:prstGeom prst="rect">
                <a:avLst/>
              </a:prstGeom>
              <a:blipFill rotWithShape="1">
                <a:blip r:embed="rId6"/>
                <a:stretch>
                  <a:fillRect l="-615" t="-8197" b="-245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30528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51520" y="188640"/>
            <a:ext cx="79208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solidFill>
                  <a:srgbClr val="000000"/>
                </a:solidFill>
                <a:latin typeface="Century Gothic" panose="020B0502020202020204" pitchFamily="34" charset="0"/>
              </a:rPr>
              <a:t>Work out as many different vectors as you can</a:t>
            </a:r>
          </a:p>
        </p:txBody>
      </p:sp>
      <p:pic>
        <p:nvPicPr>
          <p:cNvPr id="6" name="Picture 5"/>
          <p:cNvPicPr/>
          <p:nvPr/>
        </p:nvPicPr>
        <p:blipFill>
          <a:blip r:embed="rId3"/>
          <a:stretch>
            <a:fillRect/>
          </a:stretch>
        </p:blipFill>
        <p:spPr>
          <a:xfrm>
            <a:off x="1331640" y="980728"/>
            <a:ext cx="6264696" cy="2952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4046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51520" y="188640"/>
            <a:ext cx="79208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latin typeface="Century Gothic" panose="020B0502020202020204" pitchFamily="34" charset="0"/>
              </a:rPr>
              <a:t>The question is: </a:t>
            </a:r>
            <a:endParaRPr lang="en-GB" sz="2400" b="1" dirty="0">
              <a:latin typeface="Century Gothic" panose="020B0502020202020204" pitchFamily="34" charset="0"/>
            </a:endParaRPr>
          </a:p>
        </p:txBody>
      </p:sp>
      <p:pic>
        <p:nvPicPr>
          <p:cNvPr id="6" name="Picture 5"/>
          <p:cNvPicPr/>
          <p:nvPr/>
        </p:nvPicPr>
        <p:blipFill>
          <a:blip r:embed="rId3"/>
          <a:stretch>
            <a:fillRect/>
          </a:stretch>
        </p:blipFill>
        <p:spPr>
          <a:xfrm>
            <a:off x="1331640" y="980728"/>
            <a:ext cx="6264696" cy="2952328"/>
          </a:xfrm>
          <a:prstGeom prst="rect">
            <a:avLst/>
          </a:prstGeom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4005064"/>
            <a:ext cx="7936882" cy="1152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/>
              <p:cNvSpPr txBox="1"/>
              <p:nvPr/>
            </p:nvSpPr>
            <p:spPr>
              <a:xfrm>
                <a:off x="251520" y="4824409"/>
                <a:ext cx="7920880" cy="4029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 smtClean="0">
                    <a:solidFill>
                      <a:srgbClr val="000000"/>
                    </a:solidFill>
                    <a:latin typeface="Century Gothic" panose="020B0502020202020204" pitchFamily="34" charset="0"/>
                  </a:rPr>
                  <a:t>1 mark for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GB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en-GB" b="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𝐵</m:t>
                        </m:r>
                        <m:r>
                          <a:rPr lang="en-GB" b="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𝐶</m:t>
                        </m:r>
                      </m:e>
                    </m:acc>
                    <m:r>
                      <a:rPr lang="en-GB" b="0" i="1" smtClean="0">
                        <a:solidFill>
                          <a:srgbClr val="000000"/>
                        </a:solidFill>
                        <a:latin typeface="Cambria Math"/>
                      </a:rPr>
                      <m:t>=</m:t>
                    </m:r>
                    <m:r>
                      <a:rPr lang="en-GB" b="1" i="1" smtClean="0">
                        <a:solidFill>
                          <a:srgbClr val="000000"/>
                        </a:solidFill>
                        <a:latin typeface="Cambria Math"/>
                      </a:rPr>
                      <m:t>𝟐</m:t>
                    </m:r>
                    <m:r>
                      <a:rPr lang="en-GB" b="1" i="1" smtClean="0">
                        <a:solidFill>
                          <a:srgbClr val="000000"/>
                        </a:solidFill>
                        <a:latin typeface="Cambria Math"/>
                      </a:rPr>
                      <m:t>𝒂</m:t>
                    </m:r>
                    <m:r>
                      <a:rPr lang="en-GB" b="1" i="1" smtClean="0">
                        <a:solidFill>
                          <a:srgbClr val="000000"/>
                        </a:solidFill>
                        <a:latin typeface="Cambria Math"/>
                      </a:rPr>
                      <m:t>−</m:t>
                    </m:r>
                    <m:r>
                      <a:rPr lang="en-GB" b="0" i="1" smtClean="0">
                        <a:solidFill>
                          <a:srgbClr val="000000"/>
                        </a:solidFill>
                        <a:latin typeface="Cambria Math"/>
                      </a:rPr>
                      <m:t>3</m:t>
                    </m:r>
                    <m:r>
                      <a:rPr lang="en-GB" b="1" i="1" smtClean="0">
                        <a:solidFill>
                          <a:srgbClr val="000000"/>
                        </a:solidFill>
                        <a:latin typeface="Cambria Math"/>
                      </a:rPr>
                      <m:t>𝒃</m:t>
                    </m:r>
                  </m:oMath>
                </a14:m>
                <a:r>
                  <a:rPr lang="en-GB" b="1" dirty="0" smtClean="0">
                    <a:solidFill>
                      <a:srgbClr val="000000"/>
                    </a:solidFill>
                    <a:latin typeface="Century Gothic" panose="020B0502020202020204" pitchFamily="34" charset="0"/>
                  </a:rPr>
                  <a:t> oe</a:t>
                </a:r>
              </a:p>
            </p:txBody>
          </p:sp>
        </mc:Choice>
        <mc:Fallback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4824409"/>
                <a:ext cx="7920880" cy="402931"/>
              </a:xfrm>
              <a:prstGeom prst="rect">
                <a:avLst/>
              </a:prstGeom>
              <a:blipFill rotWithShape="1">
                <a:blip r:embed="rId5"/>
                <a:stretch>
                  <a:fillRect l="-615" b="-2089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/>
              <p:cNvSpPr txBox="1"/>
              <p:nvPr/>
            </p:nvSpPr>
            <p:spPr>
              <a:xfrm>
                <a:off x="251520" y="5375630"/>
                <a:ext cx="7920880" cy="4029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 smtClean="0">
                    <a:solidFill>
                      <a:srgbClr val="000000"/>
                    </a:solidFill>
                    <a:latin typeface="Century Gothic" panose="020B0502020202020204" pitchFamily="34" charset="0"/>
                  </a:rPr>
                  <a:t>1 mark for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GB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en-GB" b="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𝐶𝐷</m:t>
                        </m:r>
                      </m:e>
                    </m:acc>
                    <m:r>
                      <a:rPr lang="en-GB" b="0" i="1" smtClean="0">
                        <a:solidFill>
                          <a:srgbClr val="000000"/>
                        </a:solidFill>
                        <a:latin typeface="Cambria Math"/>
                      </a:rPr>
                      <m:t>=</m:t>
                    </m:r>
                    <m:r>
                      <a:rPr lang="en-GB" b="1" i="1" smtClean="0">
                        <a:solidFill>
                          <a:srgbClr val="000000"/>
                        </a:solidFill>
                        <a:latin typeface="Cambria Math"/>
                      </a:rPr>
                      <m:t>𝟔</m:t>
                    </m:r>
                    <m:r>
                      <a:rPr lang="en-GB" b="1" i="1" smtClean="0">
                        <a:solidFill>
                          <a:srgbClr val="000000"/>
                        </a:solidFill>
                        <a:latin typeface="Cambria Math"/>
                      </a:rPr>
                      <m:t>𝒂</m:t>
                    </m:r>
                    <m:r>
                      <a:rPr lang="en-GB" b="1" i="1" smtClean="0">
                        <a:solidFill>
                          <a:srgbClr val="000000"/>
                        </a:solidFill>
                        <a:latin typeface="Cambria Math"/>
                      </a:rPr>
                      <m:t>−</m:t>
                    </m:r>
                    <m:r>
                      <a:rPr lang="en-GB" b="0" i="1" smtClean="0">
                        <a:solidFill>
                          <a:srgbClr val="000000"/>
                        </a:solidFill>
                        <a:latin typeface="Cambria Math"/>
                      </a:rPr>
                      <m:t>8</m:t>
                    </m:r>
                    <m:r>
                      <a:rPr lang="en-GB" b="1" i="1" smtClean="0">
                        <a:solidFill>
                          <a:srgbClr val="000000"/>
                        </a:solidFill>
                        <a:latin typeface="Cambria Math"/>
                      </a:rPr>
                      <m:t>𝒃</m:t>
                    </m:r>
                  </m:oMath>
                </a14:m>
                <a:r>
                  <a:rPr lang="en-GB" b="1" dirty="0" smtClean="0">
                    <a:solidFill>
                      <a:srgbClr val="000000"/>
                    </a:solidFill>
                    <a:latin typeface="Century Gothic" panose="020B0502020202020204" pitchFamily="34" charset="0"/>
                  </a:rPr>
                  <a:t> oe</a:t>
                </a:r>
              </a:p>
            </p:txBody>
          </p:sp>
        </mc:Choice>
        <mc:Fallback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5375630"/>
                <a:ext cx="7920880" cy="402931"/>
              </a:xfrm>
              <a:prstGeom prst="rect">
                <a:avLst/>
              </a:prstGeom>
              <a:blipFill rotWithShape="1">
                <a:blip r:embed="rId6"/>
                <a:stretch>
                  <a:fillRect l="-615" b="-2272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/>
              <p:cNvSpPr txBox="1"/>
              <p:nvPr/>
            </p:nvSpPr>
            <p:spPr>
              <a:xfrm>
                <a:off x="229524" y="5894364"/>
                <a:ext cx="7920880" cy="40479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 smtClean="0">
                    <a:solidFill>
                      <a:srgbClr val="000000"/>
                    </a:solidFill>
                    <a:latin typeface="Century Gothic" panose="020B0502020202020204" pitchFamily="34" charset="0"/>
                  </a:rPr>
                  <a:t>1 mark for NO because </a:t>
                </a:r>
                <a14:m>
                  <m:oMath xmlns:m="http://schemas.openxmlformats.org/officeDocument/2006/math">
                    <m:r>
                      <a:rPr lang="en-GB" b="0" i="0" smtClean="0">
                        <a:solidFill>
                          <a:srgbClr val="000000"/>
                        </a:solidFill>
                        <a:latin typeface="Cambria Math"/>
                      </a:rPr>
                      <m:t>3</m:t>
                    </m:r>
                    <m:acc>
                      <m:accPr>
                        <m:chr m:val="⃗"/>
                        <m:ctrlPr>
                          <a:rPr lang="en-GB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en-GB" b="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𝐵𝐶</m:t>
                        </m:r>
                      </m:e>
                    </m:acc>
                    <m:r>
                      <a:rPr lang="en-GB" b="0" i="1" dirty="0" smtClean="0">
                        <a:solidFill>
                          <a:srgbClr val="000000"/>
                        </a:solidFill>
                        <a:latin typeface="Cambria Math"/>
                        <a:ea typeface="Cambria Math"/>
                      </a:rPr>
                      <m:t>≠</m:t>
                    </m:r>
                    <m:acc>
                      <m:accPr>
                        <m:chr m:val="⃗"/>
                        <m:ctrlPr>
                          <a:rPr lang="en-GB" b="0" i="1" dirty="0" smtClean="0">
                            <a:solidFill>
                              <a:srgbClr val="000000"/>
                            </a:solidFill>
                            <a:latin typeface="Cambria Math"/>
                            <a:ea typeface="Cambria Math"/>
                          </a:rPr>
                        </m:ctrlPr>
                      </m:accPr>
                      <m:e>
                        <m:r>
                          <a:rPr lang="en-GB" b="0" i="1" dirty="0" smtClean="0">
                            <a:solidFill>
                              <a:srgbClr val="000000"/>
                            </a:solidFill>
                            <a:latin typeface="Cambria Math"/>
                            <a:ea typeface="Cambria Math"/>
                          </a:rPr>
                          <m:t>𝐶𝐷</m:t>
                        </m:r>
                      </m:e>
                    </m:acc>
                  </m:oMath>
                </a14:m>
                <a:endParaRPr lang="en-GB" b="1" dirty="0" smtClean="0">
                  <a:solidFill>
                    <a:srgbClr val="000000"/>
                  </a:solidFill>
                  <a:latin typeface="Century Gothic" panose="020B0502020202020204" pitchFamily="34" charset="0"/>
                </a:endParaRPr>
              </a:p>
            </p:txBody>
          </p:sp>
        </mc:Choice>
        <mc:Fallback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9524" y="5894364"/>
                <a:ext cx="7920880" cy="404791"/>
              </a:xfrm>
              <a:prstGeom prst="rect">
                <a:avLst/>
              </a:prstGeom>
              <a:blipFill rotWithShape="1">
                <a:blip r:embed="rId7"/>
                <a:stretch>
                  <a:fillRect l="-693" b="-2272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440461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020" y="936630"/>
            <a:ext cx="8697438" cy="57308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51520" y="188640"/>
            <a:ext cx="79208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>
                <a:latin typeface="Century Gothic" panose="020B0502020202020204" pitchFamily="34" charset="0"/>
              </a:rPr>
              <a:t>Work out as many different vectors as you can</a:t>
            </a:r>
            <a:endParaRPr lang="en-GB" sz="2400" b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2555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0356" y="959062"/>
            <a:ext cx="6371279" cy="41981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/>
              <p:cNvSpPr txBox="1"/>
              <p:nvPr/>
            </p:nvSpPr>
            <p:spPr>
              <a:xfrm>
                <a:off x="251520" y="188640"/>
                <a:ext cx="8712968" cy="5064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b="1" dirty="0" smtClean="0">
                    <a:solidFill>
                      <a:srgbClr val="000000"/>
                    </a:solidFill>
                    <a:latin typeface="Century Gothic" panose="020B0502020202020204" pitchFamily="34" charset="0"/>
                  </a:rPr>
                  <a:t>Question is: Work out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GB" sz="2400" b="1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en-GB" sz="2400" b="1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𝑳𝑴</m:t>
                        </m:r>
                      </m:e>
                    </m:acc>
                    <m:r>
                      <a:rPr lang="en-GB" sz="2400" b="1" i="1" smtClean="0">
                        <a:solidFill>
                          <a:srgbClr val="000000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en-GB" sz="2400" b="1" dirty="0" smtClean="0">
                    <a:solidFill>
                      <a:srgbClr val="000000"/>
                    </a:solidFill>
                    <a:latin typeface="Century Gothic" panose="020B0502020202020204" pitchFamily="34" charset="0"/>
                  </a:rPr>
                  <a:t>                                        [4 marks] </a:t>
                </a:r>
                <a:endParaRPr lang="en-GB" sz="2400" b="1" dirty="0">
                  <a:solidFill>
                    <a:srgbClr val="000000"/>
                  </a:solidFill>
                  <a:latin typeface="Century Gothic" panose="020B0502020202020204" pitchFamily="34" charset="0"/>
                </a:endParaRPr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188640"/>
                <a:ext cx="8712968" cy="506421"/>
              </a:xfrm>
              <a:prstGeom prst="rect">
                <a:avLst/>
              </a:prstGeom>
              <a:blipFill rotWithShape="1">
                <a:blip r:embed="rId4"/>
                <a:stretch>
                  <a:fillRect l="-1049" t="-1205" r="-1119" b="-2650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251520" y="5589240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solidFill>
                  <a:srgbClr val="000000"/>
                </a:solidFill>
                <a:latin typeface="Century Gothic" panose="020B0502020202020204" pitchFamily="34" charset="0"/>
              </a:rPr>
              <a:t>Which of your vectors will help you answer the question? </a:t>
            </a:r>
            <a:endParaRPr lang="en-GB" sz="2400" dirty="0">
              <a:solidFill>
                <a:srgbClr val="000000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944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0356" y="959062"/>
            <a:ext cx="6371279" cy="41981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/>
              <p:cNvSpPr txBox="1"/>
              <p:nvPr/>
            </p:nvSpPr>
            <p:spPr>
              <a:xfrm>
                <a:off x="251520" y="188640"/>
                <a:ext cx="8712968" cy="5064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b="1" dirty="0">
                    <a:solidFill>
                      <a:srgbClr val="000000"/>
                    </a:solidFill>
                    <a:latin typeface="Century Gothic" panose="020B0502020202020204" pitchFamily="34" charset="0"/>
                  </a:rPr>
                  <a:t>Question is: Work out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GB" sz="2400" b="1" i="1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en-GB" sz="2400" b="1" i="1">
                            <a:solidFill>
                              <a:srgbClr val="000000"/>
                            </a:solidFill>
                            <a:latin typeface="Cambria Math"/>
                          </a:rPr>
                          <m:t>𝑳𝑴</m:t>
                        </m:r>
                      </m:e>
                    </m:acc>
                    <m:r>
                      <a:rPr lang="en-GB" sz="2400" b="1" i="1">
                        <a:solidFill>
                          <a:srgbClr val="000000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en-GB" sz="2400" b="1" dirty="0">
                    <a:solidFill>
                      <a:srgbClr val="000000"/>
                    </a:solidFill>
                    <a:latin typeface="Century Gothic" panose="020B0502020202020204" pitchFamily="34" charset="0"/>
                  </a:rPr>
                  <a:t>                                        [4 marks] </a:t>
                </a:r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188640"/>
                <a:ext cx="8712968" cy="506421"/>
              </a:xfrm>
              <a:prstGeom prst="rect">
                <a:avLst/>
              </a:prstGeom>
              <a:blipFill rotWithShape="1">
                <a:blip r:embed="rId4"/>
                <a:stretch>
                  <a:fillRect l="-1049" t="-1205" r="-1119" b="-2650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/>
              <p:cNvSpPr txBox="1"/>
              <p:nvPr/>
            </p:nvSpPr>
            <p:spPr>
              <a:xfrm>
                <a:off x="251520" y="5282297"/>
                <a:ext cx="7920880" cy="4834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 smtClean="0">
                    <a:solidFill>
                      <a:srgbClr val="000000"/>
                    </a:solidFill>
                    <a:latin typeface="Century Gothic" panose="020B0502020202020204" pitchFamily="34" charset="0"/>
                  </a:rPr>
                  <a:t>1 mark for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GB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en-GB" b="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𝐿𝐴</m:t>
                        </m:r>
                      </m:e>
                    </m:acc>
                    <m:r>
                      <a:rPr lang="en-GB" b="0" i="1" smtClean="0">
                        <a:solidFill>
                          <a:srgbClr val="000000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GB" b="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GB" b="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GB" b="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2</m:t>
                        </m:r>
                      </m:den>
                    </m:f>
                    <m:r>
                      <a:rPr lang="en-GB" b="1" i="1" smtClean="0">
                        <a:solidFill>
                          <a:srgbClr val="000000"/>
                        </a:solidFill>
                        <a:latin typeface="Cambria Math"/>
                      </a:rPr>
                      <m:t>𝒂</m:t>
                    </m:r>
                  </m:oMath>
                </a14:m>
                <a:r>
                  <a:rPr lang="en-GB" dirty="0" smtClean="0">
                    <a:solidFill>
                      <a:srgbClr val="000000"/>
                    </a:solidFill>
                    <a:latin typeface="Century Gothic" panose="020B0502020202020204" pitchFamily="34" charset="0"/>
                  </a:rPr>
                  <a:t> </a:t>
                </a:r>
                <a:endParaRPr lang="en-GB" dirty="0">
                  <a:solidFill>
                    <a:srgbClr val="000000"/>
                  </a:solidFill>
                  <a:latin typeface="Century Gothic" panose="020B0502020202020204" pitchFamily="34" charset="0"/>
                </a:endParaRPr>
              </a:p>
            </p:txBody>
          </p:sp>
        </mc:Choice>
        <mc:Fallback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5282297"/>
                <a:ext cx="7920880" cy="483466"/>
              </a:xfrm>
              <a:prstGeom prst="rect">
                <a:avLst/>
              </a:prstGeom>
              <a:blipFill rotWithShape="1">
                <a:blip r:embed="rId5"/>
                <a:stretch>
                  <a:fillRect l="-615" b="-63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251520" y="5765763"/>
                <a:ext cx="7920880" cy="40479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 smtClean="0">
                    <a:solidFill>
                      <a:srgbClr val="000000"/>
                    </a:solidFill>
                    <a:latin typeface="Century Gothic" panose="020B0502020202020204" pitchFamily="34" charset="0"/>
                  </a:rPr>
                  <a:t>1 mark for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GB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en-GB" b="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𝐴𝐵</m:t>
                        </m:r>
                      </m:e>
                    </m:acc>
                    <m:r>
                      <a:rPr lang="en-GB" b="0" i="1" smtClean="0">
                        <a:solidFill>
                          <a:srgbClr val="000000"/>
                        </a:solidFill>
                        <a:latin typeface="Cambria Math"/>
                      </a:rPr>
                      <m:t>=−</m:t>
                    </m:r>
                    <m:r>
                      <a:rPr lang="en-GB" b="1" i="1" smtClean="0">
                        <a:solidFill>
                          <a:srgbClr val="000000"/>
                        </a:solidFill>
                        <a:latin typeface="Cambria Math"/>
                      </a:rPr>
                      <m:t>𝒂</m:t>
                    </m:r>
                    <m:r>
                      <a:rPr lang="en-GB" b="0" i="1" smtClean="0">
                        <a:solidFill>
                          <a:srgbClr val="000000"/>
                        </a:solidFill>
                        <a:latin typeface="Cambria Math"/>
                      </a:rPr>
                      <m:t>+</m:t>
                    </m:r>
                    <m:r>
                      <a:rPr lang="en-GB" b="1" i="1" smtClean="0">
                        <a:solidFill>
                          <a:srgbClr val="000000"/>
                        </a:solidFill>
                        <a:latin typeface="Cambria Math"/>
                      </a:rPr>
                      <m:t>𝒃</m:t>
                    </m:r>
                  </m:oMath>
                </a14:m>
                <a:r>
                  <a:rPr lang="en-GB" b="1" dirty="0" smtClean="0">
                    <a:solidFill>
                      <a:srgbClr val="000000"/>
                    </a:solidFill>
                    <a:latin typeface="Century Gothic" panose="020B0502020202020204" pitchFamily="34" charset="0"/>
                  </a:rPr>
                  <a:t> </a:t>
                </a:r>
                <a:r>
                  <a:rPr lang="en-GB" dirty="0" smtClean="0">
                    <a:solidFill>
                      <a:srgbClr val="000000"/>
                    </a:solidFill>
                    <a:latin typeface="Century Gothic" panose="020B0502020202020204" pitchFamily="34" charset="0"/>
                  </a:rPr>
                  <a:t>or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GB" i="1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en-GB" i="1">
                            <a:solidFill>
                              <a:srgbClr val="000000"/>
                            </a:solidFill>
                            <a:latin typeface="Cambria Math"/>
                          </a:rPr>
                          <m:t>𝐵</m:t>
                        </m:r>
                        <m:r>
                          <a:rPr lang="en-GB" b="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𝐴</m:t>
                        </m:r>
                      </m:e>
                    </m:acc>
                    <m:r>
                      <a:rPr lang="en-GB" i="1">
                        <a:solidFill>
                          <a:srgbClr val="000000"/>
                        </a:solidFill>
                        <a:latin typeface="Cambria Math"/>
                      </a:rPr>
                      <m:t>=</m:t>
                    </m:r>
                    <m:r>
                      <a:rPr lang="en-GB" b="1" i="1">
                        <a:solidFill>
                          <a:srgbClr val="000000"/>
                        </a:solidFill>
                        <a:latin typeface="Cambria Math"/>
                      </a:rPr>
                      <m:t>𝒂</m:t>
                    </m:r>
                    <m:r>
                      <a:rPr lang="en-GB" b="0" i="1" smtClean="0">
                        <a:solidFill>
                          <a:srgbClr val="000000"/>
                        </a:solidFill>
                        <a:latin typeface="Cambria Math"/>
                      </a:rPr>
                      <m:t>−</m:t>
                    </m:r>
                    <m:r>
                      <a:rPr lang="en-GB" b="1" i="1">
                        <a:solidFill>
                          <a:srgbClr val="000000"/>
                        </a:solidFill>
                        <a:latin typeface="Cambria Math"/>
                      </a:rPr>
                      <m:t>𝒃</m:t>
                    </m:r>
                  </m:oMath>
                </a14:m>
                <a:r>
                  <a:rPr lang="en-GB" b="1" dirty="0">
                    <a:solidFill>
                      <a:srgbClr val="000000"/>
                    </a:solidFill>
                    <a:latin typeface="Century Gothic" panose="020B0502020202020204" pitchFamily="34" charset="0"/>
                  </a:rPr>
                  <a:t> </a:t>
                </a:r>
                <a:endParaRPr lang="en-GB" b="1" dirty="0">
                  <a:solidFill>
                    <a:srgbClr val="000000"/>
                  </a:solidFill>
                  <a:latin typeface="Century Gothic" panose="020B0502020202020204" pitchFamily="34" charset="0"/>
                </a:endParaRPr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5765763"/>
                <a:ext cx="7920880" cy="404791"/>
              </a:xfrm>
              <a:prstGeom prst="rect">
                <a:avLst/>
              </a:prstGeom>
              <a:blipFill rotWithShape="1">
                <a:blip r:embed="rId6"/>
                <a:stretch>
                  <a:fillRect l="-615" b="-2272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/>
              <p:cNvSpPr txBox="1"/>
              <p:nvPr/>
            </p:nvSpPr>
            <p:spPr>
              <a:xfrm>
                <a:off x="251520" y="6188136"/>
                <a:ext cx="7920880" cy="4834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 smtClean="0">
                    <a:solidFill>
                      <a:srgbClr val="000000"/>
                    </a:solidFill>
                    <a:latin typeface="Century Gothic" panose="020B0502020202020204" pitchFamily="34" charset="0"/>
                  </a:rPr>
                  <a:t>1 mark for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GB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en-GB" b="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𝐴𝑀</m:t>
                        </m:r>
                      </m:e>
                    </m:acc>
                    <m:r>
                      <a:rPr lang="en-GB" b="0" i="1" smtClean="0">
                        <a:solidFill>
                          <a:srgbClr val="000000"/>
                        </a:solidFill>
                        <a:latin typeface="Cambria Math"/>
                      </a:rPr>
                      <m:t>=−</m:t>
                    </m:r>
                    <m:f>
                      <m:fPr>
                        <m:ctrlPr>
                          <a:rPr lang="en-GB" b="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GB" b="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GB" b="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2</m:t>
                        </m:r>
                      </m:den>
                    </m:f>
                    <m:r>
                      <a:rPr lang="en-GB" b="1" i="1" smtClean="0">
                        <a:solidFill>
                          <a:srgbClr val="000000"/>
                        </a:solidFill>
                        <a:latin typeface="Cambria Math"/>
                      </a:rPr>
                      <m:t>𝒂</m:t>
                    </m:r>
                    <m:r>
                      <a:rPr lang="en-GB" b="0" i="1" smtClean="0">
                        <a:solidFill>
                          <a:srgbClr val="000000"/>
                        </a:solidFill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en-GB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GB" b="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GB" b="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2</m:t>
                        </m:r>
                      </m:den>
                    </m:f>
                    <m:r>
                      <a:rPr lang="en-GB" b="1" i="1" smtClean="0">
                        <a:solidFill>
                          <a:srgbClr val="000000"/>
                        </a:solidFill>
                        <a:latin typeface="Cambria Math"/>
                      </a:rPr>
                      <m:t>𝒃</m:t>
                    </m:r>
                  </m:oMath>
                </a14:m>
                <a:r>
                  <a:rPr lang="en-GB" dirty="0" smtClean="0">
                    <a:solidFill>
                      <a:srgbClr val="000000"/>
                    </a:solidFill>
                    <a:latin typeface="Century Gothic" panose="020B0502020202020204" pitchFamily="34" charset="0"/>
                  </a:rPr>
                  <a:t> or</a:t>
                </a:r>
                <a14:m>
                  <m:oMath xmlns:m="http://schemas.openxmlformats.org/officeDocument/2006/math">
                    <m:r>
                      <a:rPr lang="en-GB" b="0" i="0" smtClean="0">
                        <a:solidFill>
                          <a:srgbClr val="000000"/>
                        </a:solidFill>
                        <a:latin typeface="Cambria Math"/>
                      </a:rPr>
                      <m:t> </m:t>
                    </m:r>
                    <m:acc>
                      <m:accPr>
                        <m:chr m:val="⃗"/>
                        <m:ctrlPr>
                          <a:rPr lang="en-GB" i="1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en-GB" i="1">
                            <a:solidFill>
                              <a:srgbClr val="000000"/>
                            </a:solidFill>
                            <a:latin typeface="Cambria Math"/>
                          </a:rPr>
                          <m:t>𝐵</m:t>
                        </m:r>
                        <m:r>
                          <a:rPr lang="en-GB" b="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𝑀</m:t>
                        </m:r>
                      </m:e>
                    </m:acc>
                    <m:r>
                      <a:rPr lang="en-GB" i="1">
                        <a:solidFill>
                          <a:srgbClr val="000000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GB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GB" b="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GB" b="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2</m:t>
                        </m:r>
                      </m:den>
                    </m:f>
                    <m:r>
                      <a:rPr lang="en-GB" b="1" i="1">
                        <a:solidFill>
                          <a:srgbClr val="000000"/>
                        </a:solidFill>
                        <a:latin typeface="Cambria Math"/>
                      </a:rPr>
                      <m:t>𝒂</m:t>
                    </m:r>
                    <m:r>
                      <a:rPr lang="en-GB" i="1">
                        <a:solidFill>
                          <a:srgbClr val="000000"/>
                        </a:solidFill>
                        <a:latin typeface="Cambria Math"/>
                      </a:rPr>
                      <m:t>−</m:t>
                    </m:r>
                    <m:f>
                      <m:fPr>
                        <m:ctrlPr>
                          <a:rPr lang="en-GB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GB" b="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GB" b="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2</m:t>
                        </m:r>
                      </m:den>
                    </m:f>
                    <m:r>
                      <a:rPr lang="en-GB" b="1" i="1">
                        <a:solidFill>
                          <a:srgbClr val="000000"/>
                        </a:solidFill>
                        <a:latin typeface="Cambria Math"/>
                      </a:rPr>
                      <m:t>𝒃</m:t>
                    </m:r>
                  </m:oMath>
                </a14:m>
                <a:endParaRPr lang="en-GB" dirty="0">
                  <a:solidFill>
                    <a:srgbClr val="000000"/>
                  </a:solidFill>
                  <a:latin typeface="Century Gothic" panose="020B0502020202020204" pitchFamily="34" charset="0"/>
                </a:endParaRPr>
              </a:p>
            </p:txBody>
          </p:sp>
        </mc:Choice>
        <mc:Fallback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6188136"/>
                <a:ext cx="7920880" cy="483466"/>
              </a:xfrm>
              <a:prstGeom prst="rect">
                <a:avLst/>
              </a:prstGeom>
              <a:blipFill rotWithShape="1">
                <a:blip r:embed="rId7"/>
                <a:stretch>
                  <a:fillRect l="-615" b="-63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5724128" y="5270387"/>
                <a:ext cx="2175660" cy="112947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GB" sz="360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GB" sz="36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𝐿𝑀</m:t>
                          </m:r>
                        </m:e>
                      </m:acc>
                      <m:r>
                        <a:rPr lang="en-GB" sz="36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36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GB" sz="36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36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36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𝒃</m:t>
                      </m:r>
                    </m:oMath>
                  </m:oMathPara>
                </a14:m>
                <a:endParaRPr lang="en-GB" sz="3600" b="1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24128" y="5270387"/>
                <a:ext cx="2175660" cy="1129476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844605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5" grpId="0"/>
      <p:bldP spid="8" grpId="0"/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940719"/>
            <a:ext cx="8682612" cy="49017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51520" y="188640"/>
            <a:ext cx="79208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>
                <a:latin typeface="Century Gothic" panose="020B0502020202020204" pitchFamily="34" charset="0"/>
              </a:rPr>
              <a:t>Work out as many different vectors as you can</a:t>
            </a:r>
            <a:endParaRPr lang="en-GB" sz="2400" b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7794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907265"/>
            <a:ext cx="7530484" cy="425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251520" y="260648"/>
                <a:ext cx="8712968" cy="5064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b="1" dirty="0" smtClean="0">
                    <a:solidFill>
                      <a:srgbClr val="000000"/>
                    </a:solidFill>
                    <a:latin typeface="Century Gothic" panose="020B0502020202020204" pitchFamily="34" charset="0"/>
                  </a:rPr>
                  <a:t>Question is: Work out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GB" sz="2400" b="1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en-GB" sz="2400" b="1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𝑩𝑴</m:t>
                        </m:r>
                      </m:e>
                    </m:acc>
                    <m:r>
                      <a:rPr lang="en-GB" sz="2400" b="1" i="1" smtClean="0">
                        <a:solidFill>
                          <a:srgbClr val="000000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en-GB" sz="2400" b="1" dirty="0" smtClean="0">
                    <a:solidFill>
                      <a:srgbClr val="000000"/>
                    </a:solidFill>
                    <a:latin typeface="Century Gothic" panose="020B0502020202020204" pitchFamily="34" charset="0"/>
                  </a:rPr>
                  <a:t>                                        [3 marks] </a:t>
                </a:r>
                <a:endParaRPr lang="en-GB" sz="2400" b="1" dirty="0">
                  <a:solidFill>
                    <a:srgbClr val="000000"/>
                  </a:solidFill>
                  <a:latin typeface="Century Gothic" panose="020B0502020202020204" pitchFamily="34" charset="0"/>
                </a:endParaRPr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260648"/>
                <a:ext cx="8712968" cy="506421"/>
              </a:xfrm>
              <a:prstGeom prst="rect">
                <a:avLst/>
              </a:prstGeom>
              <a:blipFill rotWithShape="1">
                <a:blip r:embed="rId3"/>
                <a:stretch>
                  <a:fillRect l="-1049" t="-1205" r="-1678" b="-2650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/>
              <p:cNvSpPr txBox="1"/>
              <p:nvPr/>
            </p:nvSpPr>
            <p:spPr>
              <a:xfrm>
                <a:off x="251520" y="5229200"/>
                <a:ext cx="7920880" cy="40479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 smtClean="0">
                    <a:solidFill>
                      <a:srgbClr val="000000"/>
                    </a:solidFill>
                    <a:latin typeface="Century Gothic" panose="020B0502020202020204" pitchFamily="34" charset="0"/>
                  </a:rPr>
                  <a:t>1 mark for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GB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en-GB" b="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𝑂𝐶</m:t>
                        </m:r>
                      </m:e>
                    </m:acc>
                    <m:r>
                      <a:rPr lang="en-GB" b="0" i="1" smtClean="0">
                        <a:solidFill>
                          <a:srgbClr val="000000"/>
                        </a:solidFill>
                        <a:latin typeface="Cambria Math"/>
                      </a:rPr>
                      <m:t>=</m:t>
                    </m:r>
                    <m:r>
                      <a:rPr lang="en-GB" b="1" i="1" smtClean="0">
                        <a:solidFill>
                          <a:srgbClr val="000000"/>
                        </a:solidFill>
                        <a:latin typeface="Cambria Math"/>
                      </a:rPr>
                      <m:t>𝒂</m:t>
                    </m:r>
                    <m:r>
                      <a:rPr lang="en-GB" b="1" i="1" smtClean="0">
                        <a:solidFill>
                          <a:srgbClr val="000000"/>
                        </a:solidFill>
                        <a:latin typeface="Cambria Math"/>
                      </a:rPr>
                      <m:t>+</m:t>
                    </m:r>
                    <m:r>
                      <a:rPr lang="en-GB" b="1" i="1" smtClean="0">
                        <a:solidFill>
                          <a:srgbClr val="000000"/>
                        </a:solidFill>
                        <a:latin typeface="Cambria Math"/>
                      </a:rPr>
                      <m:t>𝒃</m:t>
                    </m:r>
                  </m:oMath>
                </a14:m>
                <a:endParaRPr lang="en-GB" b="1" dirty="0" smtClean="0">
                  <a:solidFill>
                    <a:srgbClr val="000000"/>
                  </a:solidFill>
                  <a:latin typeface="Century Gothic" panose="020B0502020202020204" pitchFamily="34" charset="0"/>
                </a:endParaRPr>
              </a:p>
            </p:txBody>
          </p:sp>
        </mc:Choice>
        <mc:Fallback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5229200"/>
                <a:ext cx="7920880" cy="404791"/>
              </a:xfrm>
              <a:prstGeom prst="rect">
                <a:avLst/>
              </a:prstGeom>
              <a:blipFill rotWithShape="1">
                <a:blip r:embed="rId4"/>
                <a:stretch>
                  <a:fillRect l="-615" b="-2272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/>
              <p:cNvSpPr txBox="1"/>
              <p:nvPr/>
            </p:nvSpPr>
            <p:spPr>
              <a:xfrm>
                <a:off x="274245" y="5651971"/>
                <a:ext cx="7920880" cy="50853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 smtClean="0">
                    <a:solidFill>
                      <a:srgbClr val="000000"/>
                    </a:solidFill>
                    <a:latin typeface="Century Gothic" panose="020B0502020202020204" pitchFamily="34" charset="0"/>
                  </a:rPr>
                  <a:t>1 mark for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GB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en-GB" b="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𝑂</m:t>
                        </m:r>
                        <m:r>
                          <a:rPr lang="en-GB" b="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𝑀</m:t>
                        </m:r>
                      </m:e>
                    </m:acc>
                    <m:r>
                      <a:rPr lang="en-GB" b="0" i="1" smtClean="0">
                        <a:solidFill>
                          <a:srgbClr val="000000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GB" b="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GB" b="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en-GB" b="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4</m:t>
                        </m:r>
                      </m:den>
                    </m:f>
                    <m:r>
                      <a:rPr lang="en-GB" b="1" i="1" dirty="0" smtClean="0">
                        <a:solidFill>
                          <a:srgbClr val="000000"/>
                        </a:solidFill>
                        <a:latin typeface="Cambria Math"/>
                      </a:rPr>
                      <m:t>𝒂</m:t>
                    </m:r>
                    <m:r>
                      <a:rPr lang="en-GB" b="1" i="1" dirty="0" smtClean="0">
                        <a:solidFill>
                          <a:srgbClr val="000000"/>
                        </a:solidFill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en-GB" b="1" i="1" dirty="0" smtClean="0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GB" b="1" i="1" dirty="0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𝟑</m:t>
                        </m:r>
                      </m:num>
                      <m:den>
                        <m:r>
                          <a:rPr lang="en-GB" b="1" i="1" dirty="0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𝟒</m:t>
                        </m:r>
                      </m:den>
                    </m:f>
                    <m:r>
                      <a:rPr lang="en-GB" b="1" i="1" dirty="0" smtClean="0">
                        <a:solidFill>
                          <a:srgbClr val="000000"/>
                        </a:solidFill>
                        <a:latin typeface="Cambria Math"/>
                      </a:rPr>
                      <m:t>𝒃</m:t>
                    </m:r>
                  </m:oMath>
                </a14:m>
                <a:endParaRPr lang="en-GB" b="1" dirty="0" smtClean="0">
                  <a:solidFill>
                    <a:srgbClr val="000000"/>
                  </a:solidFill>
                  <a:latin typeface="Century Gothic" panose="020B0502020202020204" pitchFamily="34" charset="0"/>
                </a:endParaRPr>
              </a:p>
            </p:txBody>
          </p:sp>
        </mc:Choice>
        <mc:Fallback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4245" y="5651971"/>
                <a:ext cx="7920880" cy="508537"/>
              </a:xfrm>
              <a:prstGeom prst="rect">
                <a:avLst/>
              </a:prstGeom>
              <a:blipFill rotWithShape="1">
                <a:blip r:embed="rId5"/>
                <a:stretch>
                  <a:fillRect l="-693" b="-11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/>
              <p:cNvSpPr txBox="1"/>
              <p:nvPr/>
            </p:nvSpPr>
            <p:spPr>
              <a:xfrm>
                <a:off x="4499992" y="5164838"/>
                <a:ext cx="3024336" cy="50853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 smtClean="0">
                    <a:solidFill>
                      <a:srgbClr val="FF0000"/>
                    </a:solidFill>
                    <a:latin typeface="Century Gothic" panose="020B0502020202020204" pitchFamily="34" charset="0"/>
                  </a:rPr>
                  <a:t>1 mark for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GB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𝐵𝑀</m:t>
                        </m:r>
                      </m:e>
                    </m:acc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4</m:t>
                        </m:r>
                      </m:den>
                    </m:f>
                    <m:r>
                      <a:rPr lang="en-GB" b="1" i="1" dirty="0" smtClean="0">
                        <a:solidFill>
                          <a:srgbClr val="FF0000"/>
                        </a:solidFill>
                        <a:latin typeface="Cambria Math"/>
                      </a:rPr>
                      <m:t>𝒂</m:t>
                    </m:r>
                    <m:r>
                      <a:rPr lang="en-GB" b="1" i="1" dirty="0" smtClean="0">
                        <a:solidFill>
                          <a:srgbClr val="FF0000"/>
                        </a:solidFill>
                        <a:latin typeface="Cambria Math"/>
                      </a:rPr>
                      <m:t>−</m:t>
                    </m:r>
                    <m:f>
                      <m:fPr>
                        <m:ctrlPr>
                          <a:rPr lang="en-GB" b="1" i="1" dirty="0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GB" b="1" i="1" dirty="0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en-GB" b="1" i="1" dirty="0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𝟒</m:t>
                        </m:r>
                      </m:den>
                    </m:f>
                    <m:r>
                      <a:rPr lang="en-GB" b="1" i="1" dirty="0" smtClean="0">
                        <a:solidFill>
                          <a:srgbClr val="FF0000"/>
                        </a:solidFill>
                        <a:latin typeface="Cambria Math"/>
                      </a:rPr>
                      <m:t>𝒃</m:t>
                    </m:r>
                  </m:oMath>
                </a14:m>
                <a:endParaRPr lang="en-GB" b="1" dirty="0" smtClean="0">
                  <a:solidFill>
                    <a:srgbClr val="FF0000"/>
                  </a:solidFill>
                  <a:latin typeface="Century Gothic" panose="020B0502020202020204" pitchFamily="34" charset="0"/>
                </a:endParaRPr>
              </a:p>
            </p:txBody>
          </p:sp>
        </mc:Choice>
        <mc:Fallback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9992" y="5164838"/>
                <a:ext cx="3024336" cy="508537"/>
              </a:xfrm>
              <a:prstGeom prst="rect">
                <a:avLst/>
              </a:prstGeom>
              <a:blipFill rotWithShape="1">
                <a:blip r:embed="rId6"/>
                <a:stretch>
                  <a:fillRect l="-1613" b="-11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70006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3"/>
          <a:stretch>
            <a:fillRect/>
          </a:stretch>
        </p:blipFill>
        <p:spPr>
          <a:xfrm>
            <a:off x="1259632" y="1268760"/>
            <a:ext cx="6316980" cy="386715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51520" y="188640"/>
            <a:ext cx="79208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>
                <a:latin typeface="Century Gothic" panose="020B0502020202020204" pitchFamily="34" charset="0"/>
              </a:rPr>
              <a:t>Work out as many different vectors as you can</a:t>
            </a:r>
            <a:endParaRPr lang="en-GB" sz="2400" b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605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3"/>
          <a:stretch>
            <a:fillRect/>
          </a:stretch>
        </p:blipFill>
        <p:spPr>
          <a:xfrm>
            <a:off x="1259632" y="1600389"/>
            <a:ext cx="6316980" cy="386715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51520" y="188640"/>
            <a:ext cx="79208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solidFill>
                  <a:srgbClr val="000000"/>
                </a:solidFill>
                <a:latin typeface="Century Gothic" panose="020B0502020202020204" pitchFamily="34" charset="0"/>
              </a:rPr>
              <a:t>Question is: </a:t>
            </a:r>
            <a:endParaRPr lang="en-GB" sz="2400" b="1" dirty="0">
              <a:solidFill>
                <a:srgbClr val="000000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219" y="836712"/>
            <a:ext cx="7812360" cy="6732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24959" y="5877272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>
                <a:solidFill>
                  <a:srgbClr val="000000"/>
                </a:solidFill>
                <a:latin typeface="Century Gothic" panose="020B0502020202020204" pitchFamily="34" charset="0"/>
              </a:rPr>
              <a:t>Which of your vectors will help you answer the question? </a:t>
            </a:r>
            <a:endParaRPr lang="en-GB" sz="2400" b="1" dirty="0">
              <a:solidFill>
                <a:srgbClr val="000000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1032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3"/>
          <a:stretch>
            <a:fillRect/>
          </a:stretch>
        </p:blipFill>
        <p:spPr>
          <a:xfrm>
            <a:off x="1835696" y="1600388"/>
            <a:ext cx="5092844" cy="276471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51520" y="188640"/>
            <a:ext cx="79208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rgbClr val="000000"/>
                </a:solidFill>
                <a:latin typeface="Century Gothic" panose="020B0502020202020204" pitchFamily="34" charset="0"/>
              </a:rPr>
              <a:t>Question is: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219" y="836712"/>
            <a:ext cx="7812360" cy="6732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/>
              <p:cNvSpPr txBox="1"/>
              <p:nvPr/>
            </p:nvSpPr>
            <p:spPr>
              <a:xfrm>
                <a:off x="251520" y="4824409"/>
                <a:ext cx="7920880" cy="4029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 smtClean="0">
                    <a:solidFill>
                      <a:srgbClr val="000000"/>
                    </a:solidFill>
                    <a:latin typeface="Century Gothic" panose="020B0502020202020204" pitchFamily="34" charset="0"/>
                  </a:rPr>
                  <a:t>1 mark for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GB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en-GB" b="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𝐵</m:t>
                        </m:r>
                        <m:r>
                          <a:rPr lang="en-GB" b="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𝐸</m:t>
                        </m:r>
                      </m:e>
                    </m:acc>
                    <m:r>
                      <a:rPr lang="en-GB" b="0" i="1" smtClean="0">
                        <a:solidFill>
                          <a:srgbClr val="000000"/>
                        </a:solidFill>
                        <a:latin typeface="Cambria Math"/>
                      </a:rPr>
                      <m:t>=</m:t>
                    </m:r>
                    <m:r>
                      <a:rPr lang="en-GB" b="1" i="1" smtClean="0">
                        <a:solidFill>
                          <a:srgbClr val="000000"/>
                        </a:solidFill>
                        <a:latin typeface="Cambria Math"/>
                      </a:rPr>
                      <m:t>𝒂</m:t>
                    </m:r>
                    <m:r>
                      <a:rPr lang="en-GB" b="1" i="1" smtClean="0">
                        <a:solidFill>
                          <a:srgbClr val="000000"/>
                        </a:solidFill>
                        <a:latin typeface="Cambria Math"/>
                      </a:rPr>
                      <m:t>+</m:t>
                    </m:r>
                    <m:r>
                      <a:rPr lang="en-GB" b="0" i="1" smtClean="0">
                        <a:solidFill>
                          <a:srgbClr val="000000"/>
                        </a:solidFill>
                        <a:latin typeface="Cambria Math"/>
                      </a:rPr>
                      <m:t>2</m:t>
                    </m:r>
                    <m:r>
                      <a:rPr lang="en-GB" b="1" i="1" smtClean="0">
                        <a:solidFill>
                          <a:srgbClr val="000000"/>
                        </a:solidFill>
                        <a:latin typeface="Cambria Math"/>
                      </a:rPr>
                      <m:t>𝒃</m:t>
                    </m:r>
                  </m:oMath>
                </a14:m>
                <a:r>
                  <a:rPr lang="en-GB" b="1" dirty="0" smtClean="0">
                    <a:solidFill>
                      <a:srgbClr val="000000"/>
                    </a:solidFill>
                    <a:latin typeface="Century Gothic" panose="020B0502020202020204" pitchFamily="34" charset="0"/>
                  </a:rPr>
                  <a:t> </a:t>
                </a:r>
              </a:p>
            </p:txBody>
          </p:sp>
        </mc:Choice>
        <mc:Fallback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4824409"/>
                <a:ext cx="7920880" cy="402931"/>
              </a:xfrm>
              <a:prstGeom prst="rect">
                <a:avLst/>
              </a:prstGeom>
              <a:blipFill rotWithShape="1">
                <a:blip r:embed="rId5"/>
                <a:stretch>
                  <a:fillRect l="-615" b="-2089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/>
              <p:cNvSpPr txBox="1"/>
              <p:nvPr/>
            </p:nvSpPr>
            <p:spPr>
              <a:xfrm>
                <a:off x="251520" y="5349992"/>
                <a:ext cx="8784976" cy="40479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 smtClean="0">
                    <a:solidFill>
                      <a:srgbClr val="000000"/>
                    </a:solidFill>
                    <a:latin typeface="Century Gothic" panose="020B0502020202020204" pitchFamily="34" charset="0"/>
                  </a:rPr>
                  <a:t>1 mark for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GB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en-GB" b="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𝐶𝐷</m:t>
                        </m:r>
                      </m:e>
                    </m:acc>
                    <m:r>
                      <a:rPr lang="en-GB" b="0" i="1" smtClean="0">
                        <a:solidFill>
                          <a:srgbClr val="000000"/>
                        </a:solidFill>
                        <a:latin typeface="Cambria Math"/>
                      </a:rPr>
                      <m:t>=−</m:t>
                    </m:r>
                    <m:r>
                      <a:rPr lang="en-GB" b="1" i="1" smtClean="0">
                        <a:solidFill>
                          <a:srgbClr val="000000"/>
                        </a:solidFill>
                        <a:latin typeface="Cambria Math"/>
                      </a:rPr>
                      <m:t>𝒃</m:t>
                    </m:r>
                    <m:r>
                      <a:rPr lang="en-GB" b="0" i="1" smtClean="0">
                        <a:solidFill>
                          <a:srgbClr val="000000"/>
                        </a:solidFill>
                        <a:latin typeface="Cambria Math"/>
                      </a:rPr>
                      <m:t>+2</m:t>
                    </m:r>
                    <m:r>
                      <a:rPr lang="en-GB" b="1" i="1" smtClean="0">
                        <a:solidFill>
                          <a:srgbClr val="000000"/>
                        </a:solidFill>
                        <a:latin typeface="Cambria Math"/>
                      </a:rPr>
                      <m:t>𝒂</m:t>
                    </m:r>
                    <m:r>
                      <a:rPr lang="en-GB" b="0" i="1" smtClean="0">
                        <a:solidFill>
                          <a:srgbClr val="000000"/>
                        </a:solidFill>
                        <a:latin typeface="Cambria Math"/>
                      </a:rPr>
                      <m:t>−</m:t>
                    </m:r>
                    <m:r>
                      <a:rPr lang="en-GB" b="1" i="1" smtClean="0">
                        <a:solidFill>
                          <a:srgbClr val="000000"/>
                        </a:solidFill>
                        <a:latin typeface="Cambria Math"/>
                      </a:rPr>
                      <m:t>𝒂</m:t>
                    </m:r>
                    <m:r>
                      <a:rPr lang="en-GB" b="0" i="1" smtClean="0">
                        <a:solidFill>
                          <a:srgbClr val="000000"/>
                        </a:solidFill>
                        <a:latin typeface="Cambria Math"/>
                      </a:rPr>
                      <m:t>+3</m:t>
                    </m:r>
                    <m:r>
                      <a:rPr lang="en-GB" b="1" i="1" smtClean="0">
                        <a:solidFill>
                          <a:srgbClr val="000000"/>
                        </a:solidFill>
                        <a:latin typeface="Cambria Math"/>
                      </a:rPr>
                      <m:t>𝒃</m:t>
                    </m:r>
                    <m:r>
                      <a:rPr lang="en-GB" b="0" i="1" smtClean="0">
                        <a:solidFill>
                          <a:srgbClr val="000000"/>
                        </a:solidFill>
                        <a:latin typeface="Cambria Math"/>
                      </a:rPr>
                      <m:t>=</m:t>
                    </m:r>
                    <m:r>
                      <a:rPr lang="en-GB" b="1" i="1" smtClean="0">
                        <a:solidFill>
                          <a:srgbClr val="000000"/>
                        </a:solidFill>
                        <a:latin typeface="Cambria Math"/>
                      </a:rPr>
                      <m:t>𝒂</m:t>
                    </m:r>
                    <m:r>
                      <a:rPr lang="en-GB" b="0" i="1" smtClean="0">
                        <a:solidFill>
                          <a:srgbClr val="000000"/>
                        </a:solidFill>
                        <a:latin typeface="Cambria Math"/>
                      </a:rPr>
                      <m:t>+2</m:t>
                    </m:r>
                    <m:r>
                      <a:rPr lang="en-GB" b="1" i="1" smtClean="0">
                        <a:solidFill>
                          <a:srgbClr val="000000"/>
                        </a:solidFill>
                        <a:latin typeface="Cambria Math"/>
                      </a:rPr>
                      <m:t>𝒃</m:t>
                    </m:r>
                  </m:oMath>
                </a14:m>
                <a:r>
                  <a:rPr lang="en-GB" b="1" dirty="0" smtClean="0">
                    <a:solidFill>
                      <a:srgbClr val="000000"/>
                    </a:solidFill>
                    <a:latin typeface="Century Gothic" panose="020B0502020202020204" pitchFamily="34" charset="0"/>
                  </a:rPr>
                  <a:t>  (correct working out must be seen)</a:t>
                </a:r>
              </a:p>
            </p:txBody>
          </p:sp>
        </mc:Choice>
        <mc:Fallback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5349992"/>
                <a:ext cx="8784976" cy="404791"/>
              </a:xfrm>
              <a:prstGeom prst="rect">
                <a:avLst/>
              </a:prstGeom>
              <a:blipFill rotWithShape="1">
                <a:blip r:embed="rId6"/>
                <a:stretch>
                  <a:fillRect l="-555" b="-2272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/>
              <p:cNvSpPr txBox="1"/>
              <p:nvPr/>
            </p:nvSpPr>
            <p:spPr>
              <a:xfrm>
                <a:off x="379219" y="5877272"/>
                <a:ext cx="792088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 smtClean="0">
                    <a:solidFill>
                      <a:srgbClr val="000000"/>
                    </a:solidFill>
                    <a:latin typeface="Century Gothic" panose="020B0502020202020204" pitchFamily="34" charset="0"/>
                  </a:rPr>
                  <a:t>1 mark for BE is equal and parallel to CD </a:t>
                </a:r>
                <a14:m>
                  <m:oMath xmlns:m="http://schemas.openxmlformats.org/officeDocument/2006/math">
                    <m:r>
                      <a:rPr lang="en-GB" i="1" smtClean="0">
                        <a:solidFill>
                          <a:srgbClr val="000000"/>
                        </a:solidFill>
                        <a:latin typeface="Cambria Math"/>
                        <a:ea typeface="Cambria Math"/>
                      </a:rPr>
                      <m:t>∴</m:t>
                    </m:r>
                    <m:r>
                      <a:rPr lang="en-GB" b="0" i="1" smtClean="0">
                        <a:solidFill>
                          <a:srgbClr val="000000"/>
                        </a:solidFill>
                        <a:latin typeface="Cambria Math"/>
                        <a:ea typeface="Cambria Math"/>
                      </a:rPr>
                      <m:t>𝐵𝐶𝐷𝐸</m:t>
                    </m:r>
                    <m:r>
                      <a:rPr lang="en-GB" b="0" i="1" smtClean="0">
                        <a:solidFill>
                          <a:srgbClr val="000000"/>
                        </a:solidFill>
                        <a:latin typeface="Cambria Math"/>
                        <a:ea typeface="Cambria Math"/>
                      </a:rPr>
                      <m:t> </m:t>
                    </m:r>
                    <m:r>
                      <a:rPr lang="en-GB" b="0" i="1" smtClean="0">
                        <a:solidFill>
                          <a:srgbClr val="000000"/>
                        </a:solidFill>
                        <a:latin typeface="Cambria Math"/>
                        <a:ea typeface="Cambria Math"/>
                      </a:rPr>
                      <m:t>𝑖𝑠</m:t>
                    </m:r>
                    <m:r>
                      <a:rPr lang="en-GB" b="0" i="1" smtClean="0">
                        <a:solidFill>
                          <a:srgbClr val="000000"/>
                        </a:solidFill>
                        <a:latin typeface="Cambria Math"/>
                        <a:ea typeface="Cambria Math"/>
                      </a:rPr>
                      <m:t> </m:t>
                    </m:r>
                    <m:r>
                      <a:rPr lang="en-GB" b="0" i="1" smtClean="0">
                        <a:solidFill>
                          <a:srgbClr val="000000"/>
                        </a:solidFill>
                        <a:latin typeface="Cambria Math"/>
                        <a:ea typeface="Cambria Math"/>
                      </a:rPr>
                      <m:t>𝑎</m:t>
                    </m:r>
                    <m:r>
                      <a:rPr lang="en-GB" b="0" i="1" smtClean="0">
                        <a:solidFill>
                          <a:srgbClr val="000000"/>
                        </a:solidFill>
                        <a:latin typeface="Cambria Math"/>
                        <a:ea typeface="Cambria Math"/>
                      </a:rPr>
                      <m:t> </m:t>
                    </m:r>
                    <m:r>
                      <a:rPr lang="en-GB" b="0" i="1" smtClean="0">
                        <a:solidFill>
                          <a:srgbClr val="000000"/>
                        </a:solidFill>
                        <a:latin typeface="Cambria Math"/>
                        <a:ea typeface="Cambria Math"/>
                      </a:rPr>
                      <m:t>𝑝𝑎𝑟𝑎𝑙𝑙𝑒𝑙𝑜𝑔𝑟𝑎𝑚</m:t>
                    </m:r>
                  </m:oMath>
                </a14:m>
                <a:endParaRPr lang="en-GB" b="1" dirty="0" smtClean="0">
                  <a:solidFill>
                    <a:srgbClr val="000000"/>
                  </a:solidFill>
                  <a:latin typeface="Century Gothic" panose="020B0502020202020204" pitchFamily="34" charset="0"/>
                </a:endParaRPr>
              </a:p>
            </p:txBody>
          </p:sp>
        </mc:Choice>
        <mc:Fallback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9219" y="5877272"/>
                <a:ext cx="7920880" cy="369332"/>
              </a:xfrm>
              <a:prstGeom prst="rect">
                <a:avLst/>
              </a:prstGeom>
              <a:blipFill rotWithShape="1">
                <a:blip r:embed="rId7"/>
                <a:stretch>
                  <a:fillRect l="-615" t="-8197" b="-245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15194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</p:bldLst>
  </p:timing>
</p:sld>
</file>

<file path=ppt/theme/theme1.xml><?xml version="1.0" encoding="utf-8"?>
<a:theme xmlns:a="http://schemas.openxmlformats.org/drawingml/2006/main" name="Archway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Bluecoat" id="{36F09A4B-91E1-4E8C-877E-48F15A955044}" vid="{0AB1EBC5-FB0A-4F54-87BE-1EB7397C9FD6}"/>
    </a:ext>
  </a:extLst>
</a:theme>
</file>

<file path=ppt/theme/theme10.xml><?xml version="1.0" encoding="utf-8"?>
<a:theme xmlns:a="http://schemas.openxmlformats.org/drawingml/2006/main" name="7_ArchwayMaster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Bluecoat" id="{36F09A4B-91E1-4E8C-877E-48F15A955044}" vid="{0AB1EBC5-FB0A-4F54-87BE-1EB7397C9FD6}"/>
    </a:ext>
  </a:extLst>
</a:theme>
</file>

<file path=ppt/theme/theme11.xml><?xml version="1.0" encoding="utf-8"?>
<a:theme xmlns:a="http://schemas.openxmlformats.org/drawingml/2006/main" name="8_ArchwayMaster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Bluecoat" id="{36F09A4B-91E1-4E8C-877E-48F15A955044}" vid="{0AB1EBC5-FB0A-4F54-87BE-1EB7397C9FD6}"/>
    </a:ext>
  </a:extLst>
</a:theme>
</file>

<file path=ppt/theme/theme12.xml><?xml version="1.0" encoding="utf-8"?>
<a:theme xmlns:a="http://schemas.openxmlformats.org/drawingml/2006/main" name="9_ArchwayMaster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Bluecoat" id="{36F09A4B-91E1-4E8C-877E-48F15A955044}" vid="{0AB1EBC5-FB0A-4F54-87BE-1EB7397C9FD6}"/>
    </a:ext>
  </a:extLst>
</a:theme>
</file>

<file path=ppt/theme/theme13.xml><?xml version="1.0" encoding="utf-8"?>
<a:theme xmlns:a="http://schemas.openxmlformats.org/drawingml/2006/main" name="3_Archway PPT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Bluecoat" id="{36F09A4B-91E1-4E8C-877E-48F15A955044}" vid="{0AB1EBC5-FB0A-4F54-87BE-1EB7397C9FD6}"/>
    </a:ext>
  </a:extLst>
</a:theme>
</file>

<file path=ppt/theme/theme1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ArchwayMaster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Bluecoat" id="{36F09A4B-91E1-4E8C-877E-48F15A955044}" vid="{0AB1EBC5-FB0A-4F54-87BE-1EB7397C9FD6}"/>
    </a:ext>
  </a:extLst>
</a:theme>
</file>

<file path=ppt/theme/theme3.xml><?xml version="1.0" encoding="utf-8"?>
<a:theme xmlns:a="http://schemas.openxmlformats.org/drawingml/2006/main" name="2_ArchwayMaster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Bluecoat" id="{36F09A4B-91E1-4E8C-877E-48F15A955044}" vid="{0AB1EBC5-FB0A-4F54-87BE-1EB7397C9FD6}"/>
    </a:ext>
  </a:extLst>
</a:theme>
</file>

<file path=ppt/theme/theme4.xml><?xml version="1.0" encoding="utf-8"?>
<a:theme xmlns:a="http://schemas.openxmlformats.org/drawingml/2006/main" name="3_ArchwayMaster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Bluecoat" id="{36F09A4B-91E1-4E8C-877E-48F15A955044}" vid="{0AB1EBC5-FB0A-4F54-87BE-1EB7397C9FD6}"/>
    </a:ext>
  </a:extLst>
</a:theme>
</file>

<file path=ppt/theme/theme5.xml><?xml version="1.0" encoding="utf-8"?>
<a:theme xmlns:a="http://schemas.openxmlformats.org/drawingml/2006/main" name="1_Archway PPT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Bluecoat" id="{36F09A4B-91E1-4E8C-877E-48F15A955044}" vid="{0AB1EBC5-FB0A-4F54-87BE-1EB7397C9FD6}"/>
    </a:ext>
  </a:extLst>
</a:theme>
</file>

<file path=ppt/theme/theme6.xml><?xml version="1.0" encoding="utf-8"?>
<a:theme xmlns:a="http://schemas.openxmlformats.org/drawingml/2006/main" name="4_ArchwayMaster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Bluecoat" id="{36F09A4B-91E1-4E8C-877E-48F15A955044}" vid="{0AB1EBC5-FB0A-4F54-87BE-1EB7397C9FD6}"/>
    </a:ext>
  </a:extLst>
</a:theme>
</file>

<file path=ppt/theme/theme7.xml><?xml version="1.0" encoding="utf-8"?>
<a:theme xmlns:a="http://schemas.openxmlformats.org/drawingml/2006/main" name="5_ArchwayMaster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Bluecoat" id="{36F09A4B-91E1-4E8C-877E-48F15A955044}" vid="{0AB1EBC5-FB0A-4F54-87BE-1EB7397C9FD6}"/>
    </a:ext>
  </a:extLst>
</a:theme>
</file>

<file path=ppt/theme/theme8.xml><?xml version="1.0" encoding="utf-8"?>
<a:theme xmlns:a="http://schemas.openxmlformats.org/drawingml/2006/main" name="6_ArchwayMaster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Bluecoat" id="{36F09A4B-91E1-4E8C-877E-48F15A955044}" vid="{0AB1EBC5-FB0A-4F54-87BE-1EB7397C9FD6}"/>
    </a:ext>
  </a:extLst>
</a:theme>
</file>

<file path=ppt/theme/theme9.xml><?xml version="1.0" encoding="utf-8"?>
<a:theme xmlns:a="http://schemas.openxmlformats.org/drawingml/2006/main" name="2_Archway PPT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Bluecoat" id="{36F09A4B-91E1-4E8C-877E-48F15A955044}" vid="{0AB1EBC5-FB0A-4F54-87BE-1EB7397C9F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Archway</Template>
  <TotalTime>40</TotalTime>
  <Words>408</Words>
  <Application>Microsoft Office PowerPoint</Application>
  <PresentationFormat>On-screen Show (4:3)</PresentationFormat>
  <Paragraphs>48</Paragraphs>
  <Slides>12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13</vt:i4>
      </vt:variant>
      <vt:variant>
        <vt:lpstr>Slide Titles</vt:lpstr>
      </vt:variant>
      <vt:variant>
        <vt:i4>12</vt:i4>
      </vt:variant>
    </vt:vector>
  </HeadingPairs>
  <TitlesOfParts>
    <vt:vector size="25" baseType="lpstr">
      <vt:lpstr>Archway</vt:lpstr>
      <vt:lpstr>1_ArchwayMaster</vt:lpstr>
      <vt:lpstr>2_ArchwayMaster</vt:lpstr>
      <vt:lpstr>3_ArchwayMaster</vt:lpstr>
      <vt:lpstr>1_Archway PPT</vt:lpstr>
      <vt:lpstr>4_ArchwayMaster</vt:lpstr>
      <vt:lpstr>5_ArchwayMaster</vt:lpstr>
      <vt:lpstr>6_ArchwayMaster</vt:lpstr>
      <vt:lpstr>2_Archway PPT</vt:lpstr>
      <vt:lpstr>7_ArchwayMaster</vt:lpstr>
      <vt:lpstr>8_ArchwayMaster</vt:lpstr>
      <vt:lpstr>9_ArchwayMaster</vt:lpstr>
      <vt:lpstr>3_Archway PPT</vt:lpstr>
      <vt:lpstr>Goal Free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Elder, L</dc:creator>
  <cp:lastModifiedBy>Elder, L</cp:lastModifiedBy>
  <cp:revision>4</cp:revision>
  <dcterms:created xsi:type="dcterms:W3CDTF">2019-05-01T08:22:01Z</dcterms:created>
  <dcterms:modified xsi:type="dcterms:W3CDTF">2019-05-01T09:02:32Z</dcterms:modified>
</cp:coreProperties>
</file>