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2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3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4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27" r:id="rId10"/>
    <p:sldMasterId id="2147483844" r:id="rId11"/>
    <p:sldMasterId id="2147483873" r:id="rId12"/>
    <p:sldMasterId id="2147483886" r:id="rId13"/>
    <p:sldMasterId id="2147483903" r:id="rId14"/>
    <p:sldMasterId id="2147483920" r:id="rId15"/>
  </p:sldMasterIdLst>
  <p:notesMasterIdLst>
    <p:notesMasterId r:id="rId32"/>
  </p:notesMasterIdLst>
  <p:sldIdLst>
    <p:sldId id="264" r:id="rId16"/>
    <p:sldId id="269" r:id="rId17"/>
    <p:sldId id="288" r:id="rId18"/>
    <p:sldId id="406" r:id="rId19"/>
    <p:sldId id="411" r:id="rId20"/>
    <p:sldId id="412" r:id="rId21"/>
    <p:sldId id="413" r:id="rId22"/>
    <p:sldId id="414" r:id="rId23"/>
    <p:sldId id="415" r:id="rId24"/>
    <p:sldId id="407" r:id="rId25"/>
    <p:sldId id="417" r:id="rId26"/>
    <p:sldId id="416" r:id="rId27"/>
    <p:sldId id="418" r:id="rId28"/>
    <p:sldId id="410" r:id="rId29"/>
    <p:sldId id="408" r:id="rId30"/>
    <p:sldId id="409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406"/>
            <p14:sldId id="411"/>
            <p14:sldId id="412"/>
          </p14:sldIdLst>
        </p14:section>
        <p14:section name="Instruct" id="{86ECA93C-F988-4202-9EDB-6C8ED55DE680}">
          <p14:sldIdLst>
            <p14:sldId id="413"/>
            <p14:sldId id="414"/>
            <p14:sldId id="415"/>
          </p14:sldIdLst>
        </p14:section>
        <p14:section name="Practice" id="{385B1175-A670-4258-988E-2E897FC2DE22}">
          <p14:sldIdLst>
            <p14:sldId id="407"/>
            <p14:sldId id="417"/>
            <p14:sldId id="416"/>
            <p14:sldId id="418"/>
          </p14:sldIdLst>
        </p14:section>
        <p14:section name="Secure" id="{19793E40-1907-4C4D-8950-05DFB8E761CC}">
          <p14:sldIdLst>
            <p14:sldId id="410"/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856" autoAdjust="0"/>
  </p:normalViewPr>
  <p:slideViewPr>
    <p:cSldViewPr snapToGrid="0">
      <p:cViewPr varScale="1">
        <p:scale>
          <a:sx n="69" d="100"/>
          <a:sy n="69" d="100"/>
        </p:scale>
        <p:origin x="78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5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6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88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33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73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46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67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291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3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291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77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707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659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936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207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02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71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94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49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277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37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893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96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132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15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1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867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77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49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34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813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241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15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62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83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27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846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074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232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476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30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319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64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7732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387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618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52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568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4609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691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952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02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132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3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545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754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34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801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136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53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981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39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788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799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7264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43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3844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164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87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7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11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09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2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686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4585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901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6219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487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390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677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1951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642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5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0374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8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F615011-EC72-49BD-BB3E-EDB37CB1585C}" type="datetimeFigureOut">
              <a:rPr lang="en-GB" smtClean="0">
                <a:solidFill>
                  <a:srgbClr val="000000"/>
                </a:solidFill>
              </a:rPr>
              <a:pPr/>
              <a:t>04/11/2025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2B4FC5-7E09-45AC-8D86-525C9EA597E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8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5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11/4/2025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A9BFB-6DD6-F09F-446E-BC334C93094E}"/>
              </a:ext>
            </a:extLst>
          </p:cNvPr>
          <p:cNvSpPr txBox="1"/>
          <p:nvPr/>
        </p:nvSpPr>
        <p:spPr>
          <a:xfrm>
            <a:off x="498764" y="1052945"/>
            <a:ext cx="104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Write a set of 5 numbers that has a </a:t>
            </a:r>
            <a:r>
              <a:rPr lang="en-GB" sz="4000" b="1" dirty="0"/>
              <a:t>median</a:t>
            </a:r>
            <a:r>
              <a:rPr lang="en-GB" sz="4000" dirty="0"/>
              <a:t> of 10</a:t>
            </a:r>
          </a:p>
        </p:txBody>
      </p:sp>
    </p:spTree>
    <p:extLst>
      <p:ext uri="{BB962C8B-B14F-4D97-AF65-F5344CB8AC3E}">
        <p14:creationId xmlns:p14="http://schemas.microsoft.com/office/powerpoint/2010/main" val="125010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D9B68-4D19-DDF7-ACC3-51C30D5A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81B82D-FBB3-F789-C0F4-BBE60D96C324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83E3-3BF9-C0FD-5F62-22F145865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FAFAD902-94F0-4851-97F5-9C54C54EA2BB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98B9DE24-71AA-6C94-38F0-34AF79438582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1844E950-3650-000C-E9FA-2905158396A0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51125F62-B31F-483B-2576-E2E61DC79DAE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6260C-A3AE-9145-C8DE-61F027D1209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D67380DF-F83B-B7FA-89C6-523E10C9C302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9C619-8CFF-8964-B2F8-A59C175991E7}"/>
              </a:ext>
            </a:extLst>
          </p:cNvPr>
          <p:cNvSpPr txBox="1"/>
          <p:nvPr/>
        </p:nvSpPr>
        <p:spPr>
          <a:xfrm>
            <a:off x="498764" y="1052945"/>
            <a:ext cx="1048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set of 5 numbers that has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10 and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4</a:t>
            </a:r>
          </a:p>
        </p:txBody>
      </p:sp>
    </p:spTree>
    <p:extLst>
      <p:ext uri="{BB962C8B-B14F-4D97-AF65-F5344CB8AC3E}">
        <p14:creationId xmlns:p14="http://schemas.microsoft.com/office/powerpoint/2010/main" val="229161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865A-323C-ACE8-EA76-D2C6DFFF1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B334-E930-0918-BFBF-5CD6E0A6B524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C6BF8-6E31-7DFA-7F27-4537EED7D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33E4977A-E2BC-EEDF-B4A1-BB64739B5A24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C22F46F0-3D95-5708-D2A4-5B2DC313046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0EC3535C-ADD4-6A8F-6C6D-B91938FA55EB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C007CE01-1FEA-4556-9748-214B696D0524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2B34C-FB67-2ED8-7EBD-6E944D94D2F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125361C1-B989-C2F0-49A4-4DC6A89D641A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C5489-7DAF-BB9E-AC41-B8825E7C8D3A}"/>
              </a:ext>
            </a:extLst>
          </p:cNvPr>
          <p:cNvSpPr txBox="1"/>
          <p:nvPr/>
        </p:nvSpPr>
        <p:spPr>
          <a:xfrm>
            <a:off x="498764" y="1052945"/>
            <a:ext cx="104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set of 6 numbers that has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10</a:t>
            </a:r>
          </a:p>
        </p:txBody>
      </p:sp>
    </p:spTree>
    <p:extLst>
      <p:ext uri="{BB962C8B-B14F-4D97-AF65-F5344CB8AC3E}">
        <p14:creationId xmlns:p14="http://schemas.microsoft.com/office/powerpoint/2010/main" val="160951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BF35D-4A28-2C53-DB8D-313B47F7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3F146-9B34-AEC8-C470-BFB9A5417A00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BF3FB-020B-81A5-3DB7-D8CB9E2B8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EEEC4EF2-AA08-CE65-11F5-31EDC34A4E85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8496D69E-4176-3DD9-6EDB-C3D31ED327B2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A2232DBC-C3D6-AFF4-4085-E166846F358B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C37A3DEB-9343-1CAB-3846-CB76AEACE6C3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1FA51-414F-DF2D-ECE2-1AD932338549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2E50E50F-1AA4-0798-89EE-80A7F5ACF434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 WBs: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F6C97-14C3-BEA2-5856-5D10117D17FC}"/>
              </a:ext>
            </a:extLst>
          </p:cNvPr>
          <p:cNvSpPr txBox="1"/>
          <p:nvPr/>
        </p:nvSpPr>
        <p:spPr>
          <a:xfrm>
            <a:off x="498764" y="1052945"/>
            <a:ext cx="1048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set of 6 numbers that has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10 and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5</a:t>
            </a:r>
          </a:p>
        </p:txBody>
      </p:sp>
    </p:spTree>
    <p:extLst>
      <p:ext uri="{BB962C8B-B14F-4D97-AF65-F5344CB8AC3E}">
        <p14:creationId xmlns:p14="http://schemas.microsoft.com/office/powerpoint/2010/main" val="194750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210345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Independent practice: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E30236-6E43-BD9E-CB9E-FF153A05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3" y="690192"/>
            <a:ext cx="5362386" cy="3639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079506-D8C3-0E76-5B8D-F1C64E18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66" y="690192"/>
            <a:ext cx="5365366" cy="36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E40CB-6D44-6068-0C2B-1B74C692CC39}"/>
              </a:ext>
            </a:extLst>
          </p:cNvPr>
          <p:cNvSpPr txBox="1"/>
          <p:nvPr/>
        </p:nvSpPr>
        <p:spPr>
          <a:xfrm>
            <a:off x="280658" y="544440"/>
            <a:ext cx="1139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each question fill in the boxes with unique numbers to create a set of data with the statistics given.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218896-E4CC-7CA0-9FCF-E8ECE883EA42}"/>
              </a:ext>
            </a:extLst>
          </p:cNvPr>
          <p:cNvSpPr/>
          <p:nvPr/>
        </p:nvSpPr>
        <p:spPr>
          <a:xfrm>
            <a:off x="479834" y="1259665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89F4E1-1342-74D4-85D8-831C435B9A02}"/>
              </a:ext>
            </a:extLst>
          </p:cNvPr>
          <p:cNvSpPr/>
          <p:nvPr/>
        </p:nvSpPr>
        <p:spPr>
          <a:xfrm>
            <a:off x="977774" y="1259665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ECEC4C-B998-9992-1821-BFB78880190D}"/>
              </a:ext>
            </a:extLst>
          </p:cNvPr>
          <p:cNvSpPr/>
          <p:nvPr/>
        </p:nvSpPr>
        <p:spPr>
          <a:xfrm>
            <a:off x="1475714" y="1259665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491769-C235-F72F-9E20-D932AC87F9A3}"/>
              </a:ext>
            </a:extLst>
          </p:cNvPr>
          <p:cNvSpPr/>
          <p:nvPr/>
        </p:nvSpPr>
        <p:spPr>
          <a:xfrm>
            <a:off x="1973654" y="1259665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3C7113-D310-09CA-FD66-7738468AA3A0}"/>
              </a:ext>
            </a:extLst>
          </p:cNvPr>
          <p:cNvSpPr/>
          <p:nvPr/>
        </p:nvSpPr>
        <p:spPr>
          <a:xfrm>
            <a:off x="2471594" y="1259665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2725FA-765A-60B0-B373-57DE9335F6E2}"/>
              </a:ext>
            </a:extLst>
          </p:cNvPr>
          <p:cNvSpPr txBox="1"/>
          <p:nvPr/>
        </p:nvSpPr>
        <p:spPr>
          <a:xfrm>
            <a:off x="3530852" y="1259665"/>
            <a:ext cx="263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 of 5.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0295E1-632E-8B5B-0FD7-52D399A3FE4E}"/>
              </a:ext>
            </a:extLst>
          </p:cNvPr>
          <p:cNvSpPr/>
          <p:nvPr/>
        </p:nvSpPr>
        <p:spPr>
          <a:xfrm>
            <a:off x="479834" y="1987369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742746-FBA9-7CBE-EAF4-0D7220CACCC7}"/>
              </a:ext>
            </a:extLst>
          </p:cNvPr>
          <p:cNvSpPr/>
          <p:nvPr/>
        </p:nvSpPr>
        <p:spPr>
          <a:xfrm>
            <a:off x="977774" y="1987369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96B1F3-6E36-4EE2-FFAD-73799F33D58E}"/>
              </a:ext>
            </a:extLst>
          </p:cNvPr>
          <p:cNvSpPr/>
          <p:nvPr/>
        </p:nvSpPr>
        <p:spPr>
          <a:xfrm>
            <a:off x="1475714" y="1987369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D5BEF1-2980-8BC9-AB2D-C4A33D794404}"/>
              </a:ext>
            </a:extLst>
          </p:cNvPr>
          <p:cNvSpPr/>
          <p:nvPr/>
        </p:nvSpPr>
        <p:spPr>
          <a:xfrm>
            <a:off x="1973654" y="1987369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94CF88-A028-C013-A97F-8261DF44C6CA}"/>
              </a:ext>
            </a:extLst>
          </p:cNvPr>
          <p:cNvSpPr/>
          <p:nvPr/>
        </p:nvSpPr>
        <p:spPr>
          <a:xfrm>
            <a:off x="2471594" y="1987369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8172EF-826A-80F3-30BF-7FC6AD629F8E}"/>
              </a:ext>
            </a:extLst>
          </p:cNvPr>
          <p:cNvSpPr txBox="1"/>
          <p:nvPr/>
        </p:nvSpPr>
        <p:spPr>
          <a:xfrm>
            <a:off x="3530852" y="1987369"/>
            <a:ext cx="263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 of 6.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DC69F5-89E2-30F7-F5D0-F8288F18558B}"/>
              </a:ext>
            </a:extLst>
          </p:cNvPr>
          <p:cNvSpPr/>
          <p:nvPr/>
        </p:nvSpPr>
        <p:spPr>
          <a:xfrm>
            <a:off x="2969534" y="1987369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5F904C-E4F6-F650-4D34-9EEB05635BB1}"/>
              </a:ext>
            </a:extLst>
          </p:cNvPr>
          <p:cNvSpPr/>
          <p:nvPr/>
        </p:nvSpPr>
        <p:spPr>
          <a:xfrm>
            <a:off x="479832" y="2754973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844C51-6056-9DF8-D203-4E594DDF5F7E}"/>
              </a:ext>
            </a:extLst>
          </p:cNvPr>
          <p:cNvSpPr/>
          <p:nvPr/>
        </p:nvSpPr>
        <p:spPr>
          <a:xfrm>
            <a:off x="977772" y="2754973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5F47B9-1865-7F13-643F-676497746240}"/>
              </a:ext>
            </a:extLst>
          </p:cNvPr>
          <p:cNvSpPr/>
          <p:nvPr/>
        </p:nvSpPr>
        <p:spPr>
          <a:xfrm>
            <a:off x="1475712" y="2754973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676361-C146-B534-3C03-D2AB1D82F54C}"/>
              </a:ext>
            </a:extLst>
          </p:cNvPr>
          <p:cNvSpPr/>
          <p:nvPr/>
        </p:nvSpPr>
        <p:spPr>
          <a:xfrm>
            <a:off x="1973652" y="2754973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5AFCE8-6F8F-AA44-3DD2-65855387972E}"/>
              </a:ext>
            </a:extLst>
          </p:cNvPr>
          <p:cNvSpPr/>
          <p:nvPr/>
        </p:nvSpPr>
        <p:spPr>
          <a:xfrm>
            <a:off x="2471592" y="2754973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3AC00D-AFB7-3E05-77E1-BC7210E8C71D}"/>
              </a:ext>
            </a:extLst>
          </p:cNvPr>
          <p:cNvSpPr txBox="1"/>
          <p:nvPr/>
        </p:nvSpPr>
        <p:spPr>
          <a:xfrm>
            <a:off x="3530850" y="2754973"/>
            <a:ext cx="329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 of 4 and range of 10.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CB6D388-D7D0-58EB-2DD3-C59A0E37A1EA}"/>
              </a:ext>
            </a:extLst>
          </p:cNvPr>
          <p:cNvSpPr/>
          <p:nvPr/>
        </p:nvSpPr>
        <p:spPr>
          <a:xfrm>
            <a:off x="479832" y="3482677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EB31CF9-5BF1-72F6-CBE2-64DCC401B977}"/>
              </a:ext>
            </a:extLst>
          </p:cNvPr>
          <p:cNvSpPr/>
          <p:nvPr/>
        </p:nvSpPr>
        <p:spPr>
          <a:xfrm>
            <a:off x="977772" y="3482677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401BE0-399B-E10D-1DB2-4474A683E58D}"/>
              </a:ext>
            </a:extLst>
          </p:cNvPr>
          <p:cNvSpPr/>
          <p:nvPr/>
        </p:nvSpPr>
        <p:spPr>
          <a:xfrm>
            <a:off x="1475712" y="3482677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E55A038-CBE3-F4C5-F2DB-919E5C46C350}"/>
              </a:ext>
            </a:extLst>
          </p:cNvPr>
          <p:cNvSpPr/>
          <p:nvPr/>
        </p:nvSpPr>
        <p:spPr>
          <a:xfrm>
            <a:off x="1973652" y="3482677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F75433-BF9F-9B36-FBF5-562428577ADC}"/>
              </a:ext>
            </a:extLst>
          </p:cNvPr>
          <p:cNvSpPr/>
          <p:nvPr/>
        </p:nvSpPr>
        <p:spPr>
          <a:xfrm>
            <a:off x="2471592" y="3482677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FDEE5F-4195-1C4C-1EEB-05923AD46C9E}"/>
              </a:ext>
            </a:extLst>
          </p:cNvPr>
          <p:cNvSpPr txBox="1"/>
          <p:nvPr/>
        </p:nvSpPr>
        <p:spPr>
          <a:xfrm>
            <a:off x="3530850" y="3482677"/>
            <a:ext cx="329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 of 8 and range of 9.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7ADF947-2C2B-23DB-A57B-7A6BCF292E3A}"/>
              </a:ext>
            </a:extLst>
          </p:cNvPr>
          <p:cNvSpPr/>
          <p:nvPr/>
        </p:nvSpPr>
        <p:spPr>
          <a:xfrm>
            <a:off x="2969532" y="3482677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DAE3C0F-2CEB-AAA5-6A2B-FCD571F0A267}"/>
              </a:ext>
            </a:extLst>
          </p:cNvPr>
          <p:cNvSpPr/>
          <p:nvPr/>
        </p:nvSpPr>
        <p:spPr>
          <a:xfrm>
            <a:off x="479832" y="4197902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B5F33DC-D8E0-6F62-E72F-A8D617393B5A}"/>
              </a:ext>
            </a:extLst>
          </p:cNvPr>
          <p:cNvSpPr/>
          <p:nvPr/>
        </p:nvSpPr>
        <p:spPr>
          <a:xfrm>
            <a:off x="977772" y="4197902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C24F251-342D-49FF-02A5-C2D494F13711}"/>
              </a:ext>
            </a:extLst>
          </p:cNvPr>
          <p:cNvSpPr/>
          <p:nvPr/>
        </p:nvSpPr>
        <p:spPr>
          <a:xfrm>
            <a:off x="1475712" y="4197902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E07E8DF-5646-6043-A15E-7A2D4B76B752}"/>
              </a:ext>
            </a:extLst>
          </p:cNvPr>
          <p:cNvSpPr/>
          <p:nvPr/>
        </p:nvSpPr>
        <p:spPr>
          <a:xfrm>
            <a:off x="1973652" y="4197902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D0D2237-3BA5-1F98-4E27-DCE861514D84}"/>
              </a:ext>
            </a:extLst>
          </p:cNvPr>
          <p:cNvSpPr/>
          <p:nvPr/>
        </p:nvSpPr>
        <p:spPr>
          <a:xfrm>
            <a:off x="2471592" y="4197902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8B2616-74E0-750A-1193-6FFA375B9E90}"/>
              </a:ext>
            </a:extLst>
          </p:cNvPr>
          <p:cNvSpPr txBox="1"/>
          <p:nvPr/>
        </p:nvSpPr>
        <p:spPr>
          <a:xfrm>
            <a:off x="3530850" y="4197902"/>
            <a:ext cx="329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 of 7.5 and range of 10.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9422459-3DDE-4F05-48E5-A2806AD2502E}"/>
              </a:ext>
            </a:extLst>
          </p:cNvPr>
          <p:cNvSpPr/>
          <p:nvPr/>
        </p:nvSpPr>
        <p:spPr>
          <a:xfrm>
            <a:off x="2969532" y="4197902"/>
            <a:ext cx="362139" cy="5188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0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Depth: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E0DFD7-6CAD-ECAD-27FD-E5800CE7C817}"/>
                  </a:ext>
                </a:extLst>
              </p:cNvPr>
              <p:cNvSpPr/>
              <p:nvPr/>
            </p:nvSpPr>
            <p:spPr>
              <a:xfrm>
                <a:off x="344065" y="764751"/>
                <a:ext cx="10468190" cy="4580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Substitue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=30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into each of these expressions and find the range and median of your answers.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 Regular" panose="02000506040000020003" pitchFamily="2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iol Regular" panose="02000506040000020003" pitchFamily="2" charset="0"/>
                    <a:ea typeface="+mn-ea"/>
                    <a:cs typeface="+mn-cs"/>
                  </a:rPr>
                  <a:t>			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25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80		 10 000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14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180 000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2500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17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substitute in another value of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what is your median and range? Have any of the expressions changed order?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E0DFD7-6CAD-ECAD-27FD-E5800CE7C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5" y="764751"/>
                <a:ext cx="10468190" cy="4580613"/>
              </a:xfrm>
              <a:prstGeom prst="rect">
                <a:avLst/>
              </a:prstGeom>
              <a:blipFill>
                <a:blip r:embed="rId3"/>
                <a:stretch>
                  <a:fillRect l="-873" t="-1064" b="-1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83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8BAAE-BDC2-9AB8-6D9C-72AEB03B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56" y="108400"/>
            <a:ext cx="1171575" cy="194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26EA8-555D-321C-445B-7118627D6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2" y="194125"/>
            <a:ext cx="695325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20E78-6300-C7BE-C50C-20C543C34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781" y="872062"/>
            <a:ext cx="781050" cy="1057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5FAB22-D9FB-1066-1E44-EF3B63A6F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424" y="786336"/>
            <a:ext cx="1066800" cy="1266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C74E3-9F70-92D7-1293-7A9D933D3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2152" y="472012"/>
            <a:ext cx="819150" cy="1495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4925C7-C7D5-F2BC-2FC9-756D3CD43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1724" y="633937"/>
            <a:ext cx="1209675" cy="1295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2998B0-7C4F-2D85-DE40-B0298E8BF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7873" y="872062"/>
            <a:ext cx="828675" cy="1095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17F4A8-5FFD-4BD0-A934-27A2419EBAFB}"/>
              </a:ext>
            </a:extLst>
          </p:cNvPr>
          <p:cNvSpPr txBox="1"/>
          <p:nvPr/>
        </p:nvSpPr>
        <p:spPr>
          <a:xfrm>
            <a:off x="568859" y="2912701"/>
            <a:ext cx="11054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These cartoon characters are stood in a random line.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is no order to the line so the line doesn’t really tell us anything other than how many people are in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we look at the middle character – is he the middle height?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8BAAE-BDC2-9AB8-6D9C-72AEB03B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924" y="204378"/>
            <a:ext cx="1171575" cy="194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26EA8-555D-321C-445B-7118627D6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699" y="359809"/>
            <a:ext cx="695325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20E78-6300-C7BE-C50C-20C543C347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51"/>
          <a:stretch/>
        </p:blipFill>
        <p:spPr>
          <a:xfrm>
            <a:off x="3275414" y="1121590"/>
            <a:ext cx="781050" cy="973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5FAB22-D9FB-1066-1E44-EF3B63A6F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578" y="950359"/>
            <a:ext cx="1066800" cy="1266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C74E3-9F70-92D7-1293-7A9D933D3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687" y="652053"/>
            <a:ext cx="819150" cy="1495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4925C7-C7D5-F2BC-2FC9-756D3CD43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770" y="799402"/>
            <a:ext cx="1209675" cy="1295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2998B0-7C4F-2D85-DE40-B0298E8BF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887" y="938470"/>
            <a:ext cx="828675" cy="1095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17F4A8-5FFD-4BD0-A934-27A2419EBAFB}"/>
              </a:ext>
            </a:extLst>
          </p:cNvPr>
          <p:cNvSpPr txBox="1"/>
          <p:nvPr/>
        </p:nvSpPr>
        <p:spPr>
          <a:xfrm>
            <a:off x="568859" y="2415112"/>
            <a:ext cx="11054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characters are now stood in line based on their height.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middle of the line now represents the middle height – we call this the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first person and the last person in the line have the shortest and tallest heights. The difference between their heights are called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range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6A35DB-F8B9-9C66-29F6-A44BB0037E6A}"/>
              </a:ext>
            </a:extLst>
          </p:cNvPr>
          <p:cNvSpPr/>
          <p:nvPr/>
        </p:nvSpPr>
        <p:spPr>
          <a:xfrm>
            <a:off x="5753649" y="1202966"/>
            <a:ext cx="342351" cy="861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085654-19C1-B1A4-A7CA-DE932DACC3A2}"/>
              </a:ext>
            </a:extLst>
          </p:cNvPr>
          <p:cNvSpPr/>
          <p:nvPr/>
        </p:nvSpPr>
        <p:spPr>
          <a:xfrm>
            <a:off x="4056464" y="1385180"/>
            <a:ext cx="222032" cy="7096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3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8BAAE-BDC2-9AB8-6D9C-72AEB03B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679" y="3429000"/>
            <a:ext cx="1171575" cy="194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20E78-6300-C7BE-C50C-20C543C34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51"/>
          <a:stretch/>
        </p:blipFill>
        <p:spPr>
          <a:xfrm>
            <a:off x="7331038" y="4277661"/>
            <a:ext cx="781050" cy="973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4925C7-C7D5-F2BC-2FC9-756D3CD43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78" y="4116567"/>
            <a:ext cx="1209675" cy="1295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17F4A8-5FFD-4BD0-A934-27A2419EBAFB}"/>
              </a:ext>
            </a:extLst>
          </p:cNvPr>
          <p:cNvSpPr txBox="1"/>
          <p:nvPr/>
        </p:nvSpPr>
        <p:spPr>
          <a:xfrm>
            <a:off x="959132" y="5510931"/>
            <a:ext cx="1105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Middle height =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height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777CC4-60A1-6B5A-604E-C62906444002}"/>
              </a:ext>
            </a:extLst>
          </p:cNvPr>
          <p:cNvSpPr/>
          <p:nvPr/>
        </p:nvSpPr>
        <p:spPr>
          <a:xfrm>
            <a:off x="1768502" y="4477346"/>
            <a:ext cx="405304" cy="861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E38ABB-36D9-2FE2-93BD-D250E6C12565}"/>
              </a:ext>
            </a:extLst>
          </p:cNvPr>
          <p:cNvSpPr txBox="1"/>
          <p:nvPr/>
        </p:nvSpPr>
        <p:spPr>
          <a:xfrm>
            <a:off x="6874006" y="5326264"/>
            <a:ext cx="158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Smallest height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6896D-97A1-173F-C2C8-002E54C8E241}"/>
              </a:ext>
            </a:extLst>
          </p:cNvPr>
          <p:cNvSpPr txBox="1"/>
          <p:nvPr/>
        </p:nvSpPr>
        <p:spPr>
          <a:xfrm>
            <a:off x="8838466" y="5411967"/>
            <a:ext cx="158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Tallest height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77A01D-8970-9054-E7CB-750FFFE54E61}"/>
              </a:ext>
            </a:extLst>
          </p:cNvPr>
          <p:cNvCxnSpPr>
            <a:cxnSpLocks/>
          </p:cNvCxnSpPr>
          <p:nvPr/>
        </p:nvCxnSpPr>
        <p:spPr>
          <a:xfrm flipV="1">
            <a:off x="7174466" y="3429000"/>
            <a:ext cx="0" cy="971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A8AE079-D7FC-8049-36A3-9E333DF5977B}"/>
              </a:ext>
            </a:extLst>
          </p:cNvPr>
          <p:cNvSpPr txBox="1"/>
          <p:nvPr/>
        </p:nvSpPr>
        <p:spPr>
          <a:xfrm>
            <a:off x="4369270" y="3654902"/>
            <a:ext cx="423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range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heights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B5AE4-FF75-E6C8-447A-B749383D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216" y="106506"/>
            <a:ext cx="1171575" cy="194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2004C-937C-CAC5-71CA-9B807A6FE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991" y="261937"/>
            <a:ext cx="695325" cy="185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D9E238-FA97-8E87-735C-B7D1947927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51"/>
          <a:stretch/>
        </p:blipFill>
        <p:spPr>
          <a:xfrm>
            <a:off x="2983706" y="1023718"/>
            <a:ext cx="781050" cy="973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ACB7E0-A108-080F-701B-F72EC46BC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870" y="852487"/>
            <a:ext cx="1066800" cy="1266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6924C-916A-D9B2-6ECD-DE0C0D886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3979" y="554181"/>
            <a:ext cx="819150" cy="1495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62EF40-1DF6-7839-2759-7D976DCB8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062" y="701530"/>
            <a:ext cx="1209675" cy="1295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43D35A-E7CE-5F65-BC6C-3B06A6DA1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179" y="840598"/>
            <a:ext cx="828675" cy="109537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7D71A13-DCC2-3230-892F-6E0734F4FC8B}"/>
              </a:ext>
            </a:extLst>
          </p:cNvPr>
          <p:cNvSpPr/>
          <p:nvPr/>
        </p:nvSpPr>
        <p:spPr>
          <a:xfrm>
            <a:off x="5461941" y="1105094"/>
            <a:ext cx="342351" cy="861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C65EA30-2795-01B4-D237-2F322E3D9822}"/>
              </a:ext>
            </a:extLst>
          </p:cNvPr>
          <p:cNvSpPr/>
          <p:nvPr/>
        </p:nvSpPr>
        <p:spPr>
          <a:xfrm>
            <a:off x="3764756" y="1287308"/>
            <a:ext cx="222032" cy="7096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6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0E84A-C84F-1391-5708-E8035074900E}"/>
              </a:ext>
            </a:extLst>
          </p:cNvPr>
          <p:cNvSpPr txBox="1"/>
          <p:nvPr/>
        </p:nvSpPr>
        <p:spPr>
          <a:xfrm>
            <a:off x="597529" y="334978"/>
            <a:ext cx="10990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data is put in an increasing (or decreasing) order we can quickly identify the median of that data set and the range of that data 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isn’t this set of data ready for us to find the median and range?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4, 10, 2, 1, 7 </a:t>
            </a:r>
          </a:p>
        </p:txBody>
      </p:sp>
    </p:spTree>
    <p:extLst>
      <p:ext uri="{BB962C8B-B14F-4D97-AF65-F5344CB8AC3E}">
        <p14:creationId xmlns:p14="http://schemas.microsoft.com/office/powerpoint/2010/main" val="401172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54D30-F56D-1C65-2BFA-B2EA7F69239E}"/>
              </a:ext>
            </a:extLst>
          </p:cNvPr>
          <p:cNvSpPr txBox="1"/>
          <p:nvPr/>
        </p:nvSpPr>
        <p:spPr>
          <a:xfrm>
            <a:off x="6407810" y="724277"/>
            <a:ext cx="5567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(a) the median and (b) the range of the following set of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9, 11, 2, 3, 6,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F7AA3-947B-3EAE-33EB-69F04B59B2F6}"/>
              </a:ext>
            </a:extLst>
          </p:cNvPr>
          <p:cNvSpPr txBox="1"/>
          <p:nvPr/>
        </p:nvSpPr>
        <p:spPr>
          <a:xfrm>
            <a:off x="216309" y="724277"/>
            <a:ext cx="5567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(a) the median and (b) the range of the following set of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12, 45, 21, 9, 5, 9, 1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8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54D30-F56D-1C65-2BFA-B2EA7F69239E}"/>
              </a:ext>
            </a:extLst>
          </p:cNvPr>
          <p:cNvSpPr txBox="1"/>
          <p:nvPr/>
        </p:nvSpPr>
        <p:spPr>
          <a:xfrm>
            <a:off x="6407810" y="724277"/>
            <a:ext cx="5567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(a) the median and (b) the range of the following set of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9, 5, 1, 7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F7AA3-947B-3EAE-33EB-69F04B59B2F6}"/>
              </a:ext>
            </a:extLst>
          </p:cNvPr>
          <p:cNvSpPr txBox="1"/>
          <p:nvPr/>
        </p:nvSpPr>
        <p:spPr>
          <a:xfrm>
            <a:off x="216309" y="724277"/>
            <a:ext cx="5567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(a) the median and (b) the range of the following set of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12, 21, 19, 1, 5, 14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8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4_Archway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3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671</Words>
  <Application>Microsoft Office PowerPoint</Application>
  <PresentationFormat>Widescreen</PresentationFormat>
  <Paragraphs>147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Aptos</vt:lpstr>
      <vt:lpstr>Arial</vt:lpstr>
      <vt:lpstr>Bariol Regular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4_ALT</vt:lpstr>
      <vt:lpstr>5_ALT</vt:lpstr>
      <vt:lpstr>4_ArchwayMaster</vt:lpstr>
      <vt:lpstr>6_ALT</vt:lpstr>
      <vt:lpstr>7_ALT</vt:lpstr>
      <vt:lpstr>8_ALT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41</cp:revision>
  <cp:lastPrinted>2025-09-19T09:29:26Z</cp:lastPrinted>
  <dcterms:created xsi:type="dcterms:W3CDTF">2024-05-01T10:13:14Z</dcterms:created>
  <dcterms:modified xsi:type="dcterms:W3CDTF">2025-11-04T11:14:25Z</dcterms:modified>
</cp:coreProperties>
</file>