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</p:sldMasterIdLst>
  <p:notesMasterIdLst>
    <p:notesMasterId r:id="rId32"/>
  </p:notesMasterIdLst>
  <p:sldIdLst>
    <p:sldId id="264" r:id="rId10"/>
    <p:sldId id="269" r:id="rId11"/>
    <p:sldId id="288" r:id="rId12"/>
    <p:sldId id="451" r:id="rId13"/>
    <p:sldId id="296" r:id="rId14"/>
    <p:sldId id="339" r:id="rId15"/>
    <p:sldId id="340" r:id="rId16"/>
    <p:sldId id="259" r:id="rId17"/>
    <p:sldId id="454" r:id="rId18"/>
    <p:sldId id="456" r:id="rId19"/>
    <p:sldId id="344" r:id="rId20"/>
    <p:sldId id="455" r:id="rId21"/>
    <p:sldId id="457" r:id="rId22"/>
    <p:sldId id="375" r:id="rId23"/>
    <p:sldId id="261" r:id="rId24"/>
    <p:sldId id="374" r:id="rId25"/>
    <p:sldId id="453" r:id="rId26"/>
    <p:sldId id="295" r:id="rId27"/>
    <p:sldId id="294" r:id="rId28"/>
    <p:sldId id="342" r:id="rId29"/>
    <p:sldId id="343" r:id="rId30"/>
    <p:sldId id="290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451"/>
            <p14:sldId id="296"/>
            <p14:sldId id="339"/>
            <p14:sldId id="340"/>
          </p14:sldIdLst>
        </p14:section>
        <p14:section name="Instruct" id="{D947AB24-799E-4B97-95FB-5A525BB1007E}">
          <p14:sldIdLst>
            <p14:sldId id="259"/>
            <p14:sldId id="454"/>
            <p14:sldId id="456"/>
            <p14:sldId id="344"/>
            <p14:sldId id="455"/>
            <p14:sldId id="457"/>
          </p14:sldIdLst>
        </p14:section>
        <p14:section name="Practice" id="{4D88A226-4764-4B01-9106-17E1A95D16B2}">
          <p14:sldIdLst>
            <p14:sldId id="375"/>
            <p14:sldId id="261"/>
            <p14:sldId id="374"/>
          </p14:sldIdLst>
        </p14:section>
        <p14:section name="Secure" id="{FC29C9CA-FFC4-4661-A072-683DCD73F293}">
          <p14:sldIdLst>
            <p14:sldId id="453"/>
            <p14:sldId id="295"/>
            <p14:sldId id="294"/>
            <p14:sldId id="342"/>
            <p14:sldId id="343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3DF88-375C-D746-F05E-CD6E8409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F388D-EB0A-BB6C-6EE1-4000C244C496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05E92-04A9-227C-621B-26E146C2E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776F73AA-46CE-8B77-14EF-4EE1C5FB7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4A95C0D5-751A-2187-D430-0BFFB55477CC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AE806813-B2CA-97B9-777F-7B4A39CAE986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4C5C738F-DD5B-6E5C-1E54-9D227A4FCD4A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799FB-FE65-8FA4-1C79-8D73E699588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7A155452-2F29-64EB-710D-C5240D561FFF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3B35E077-3A3F-AA63-A9E3-27CC9F9AEA5C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B758B-33C7-DC5B-A702-2998158FA01C}"/>
              </a:ext>
            </a:extLst>
          </p:cNvPr>
          <p:cNvSpPr txBox="1"/>
          <p:nvPr/>
        </p:nvSpPr>
        <p:spPr>
          <a:xfrm>
            <a:off x="298764" y="733331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Four million, three hundred and seventy five.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as a numeral.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8A4BF-DCA1-B105-643A-815C93D4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3" y="2281908"/>
            <a:ext cx="4645887" cy="14028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D040A2-8666-2102-9658-33E94E3649F4}"/>
              </a:ext>
            </a:extLst>
          </p:cNvPr>
          <p:cNvSpPr txBox="1"/>
          <p:nvPr/>
        </p:nvSpPr>
        <p:spPr>
          <a:xfrm>
            <a:off x="6078366" y="809677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Seven hundred and thirty thousand, two hundred and sixty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as a numeral.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6DA117-D497-AB09-3745-1D7A67495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45" y="2358254"/>
            <a:ext cx="4645887" cy="14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3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6A6E1-5AB9-471A-60A9-FC62A7BAEB6F}"/>
              </a:ext>
            </a:extLst>
          </p:cNvPr>
          <p:cNvSpPr txBox="1"/>
          <p:nvPr/>
        </p:nvSpPr>
        <p:spPr>
          <a:xfrm>
            <a:off x="298764" y="721945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5, 067, 009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in words.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EBEC9B-8857-6A23-2F77-0E416CC71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3" y="2281908"/>
            <a:ext cx="4645887" cy="14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9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378FB-80E0-D2A8-B227-E198B6A0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2A8C5B-6B0F-4F07-9625-B9881FCAC543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863D1-7946-87B9-150D-6231F4D0C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AF35F936-3299-D260-8794-F2DD157DF98E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AE936134-A471-AE5E-8118-F04287A63F09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CD1863E1-1CD6-C9F9-7067-41F85E1D0CD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9F60BBAE-0027-54E7-85BA-7DA8388D53BD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1B7BB-E4DD-970C-B342-5D804B1DCF4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B0527B64-49F5-4DF7-7D4E-C586D14CE9A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05FE5660-AF03-1B7F-BDC1-ECB2526B0BD8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35992-6308-7866-DF41-A5AE3AB19184}"/>
              </a:ext>
            </a:extLst>
          </p:cNvPr>
          <p:cNvSpPr txBox="1"/>
          <p:nvPr/>
        </p:nvSpPr>
        <p:spPr>
          <a:xfrm>
            <a:off x="298764" y="721945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5, 067, 009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in words.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9B403E-7B7F-2738-A78B-430242B60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3" y="2281908"/>
            <a:ext cx="4645887" cy="14028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F05BD7-FB07-6E4C-F0C4-B8AB6A54D75E}"/>
              </a:ext>
            </a:extLst>
          </p:cNvPr>
          <p:cNvSpPr txBox="1"/>
          <p:nvPr/>
        </p:nvSpPr>
        <p:spPr>
          <a:xfrm>
            <a:off x="6078366" y="809677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3, 207, 901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in words.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497D94-2DC7-F0AC-4F11-C72DF4D90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45" y="2358254"/>
            <a:ext cx="4645887" cy="14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8C65-77C1-9E3E-F533-13BEE7253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D2F4F3-7B1F-3360-4AB8-14ADA5405F3B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7D3D0-B4AF-FD08-9A01-53E8060FD5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63B28FA-DAE7-4E93-ADED-2F6CB63B36C3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5EB5DA4E-2F2C-3BBE-1D2E-DA2C008C4188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FC955E2D-6A8E-B342-2548-4034AD77AC5B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082F4840-675E-E4FF-6314-47BF45EFD1D5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A55E5-6E24-0B6F-C632-627375524F6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3DA599A4-5144-6001-CB73-1EB48936A420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C4FDBF71-1866-DFBC-4572-0FCA2EEB21DA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DD706-5095-02D2-3D57-2A719E972F8D}"/>
              </a:ext>
            </a:extLst>
          </p:cNvPr>
          <p:cNvSpPr txBox="1"/>
          <p:nvPr/>
        </p:nvSpPr>
        <p:spPr>
          <a:xfrm>
            <a:off x="298764" y="721945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5, 067, 009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in words.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423377-48A5-0028-C58C-6A69F0DE9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3" y="2281908"/>
            <a:ext cx="4645887" cy="14028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EBA76F-26E5-1891-9B3C-7890CC59D4BE}"/>
              </a:ext>
            </a:extLst>
          </p:cNvPr>
          <p:cNvSpPr txBox="1"/>
          <p:nvPr/>
        </p:nvSpPr>
        <p:spPr>
          <a:xfrm>
            <a:off x="6078366" y="809677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4, 306, 085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in words.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D1616B-96BB-DD59-F589-9A7BF464F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45" y="2358254"/>
            <a:ext cx="4645887" cy="14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21D98-A5A0-67CF-0C86-B21048C42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686" y="711922"/>
            <a:ext cx="7727987" cy="44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4B00F-F910-F749-618F-28F67108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45" y="1015969"/>
            <a:ext cx="7439308" cy="44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1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0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D42F-A57C-A213-C5B1-F0A536FC0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BFCF5E-6F90-4779-E3A3-F078CD96C9A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C00AE-D232-2764-506A-E4A9979DEE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0E73B8B7-5123-7DC1-8EEC-A15D38BE64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3AD7DDB4-B9B9-2BD4-2423-C2C907D8BF0F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B1EC35AE-87C2-9A2F-14D0-04659885F02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1146BBA4-A6EC-3233-64F4-1F58EBA4E313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F19C45-D592-1050-2228-0FFEF49D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49"/>
          <a:stretch/>
        </p:blipFill>
        <p:spPr>
          <a:xfrm>
            <a:off x="238992" y="146279"/>
            <a:ext cx="11501904" cy="5790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686FDF-0F22-8927-3F72-A9D9CC570AED}"/>
              </a:ext>
            </a:extLst>
          </p:cNvPr>
          <p:cNvSpPr txBox="1"/>
          <p:nvPr/>
        </p:nvSpPr>
        <p:spPr>
          <a:xfrm>
            <a:off x="4621305" y="273571"/>
            <a:ext cx="55011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numerals</a:t>
            </a:r>
          </a:p>
        </p:txBody>
      </p:sp>
    </p:spTree>
    <p:extLst>
      <p:ext uri="{BB962C8B-B14F-4D97-AF65-F5344CB8AC3E}">
        <p14:creationId xmlns:p14="http://schemas.microsoft.com/office/powerpoint/2010/main" val="10580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FE3272-03B7-3106-2583-D3B24344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57" y="283439"/>
            <a:ext cx="9820275" cy="473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895630-6784-3BAD-3931-C20BAB48DF66}"/>
              </a:ext>
            </a:extLst>
          </p:cNvPr>
          <p:cNvSpPr txBox="1"/>
          <p:nvPr/>
        </p:nvSpPr>
        <p:spPr>
          <a:xfrm>
            <a:off x="5041929" y="355867"/>
            <a:ext cx="46000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numerals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58457-464D-9827-9185-C6244ABD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83"/>
          <a:stretch/>
        </p:blipFill>
        <p:spPr>
          <a:xfrm>
            <a:off x="218254" y="697578"/>
            <a:ext cx="11755491" cy="56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3C229-0063-AE6B-C272-09CF5A03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3" y="599823"/>
            <a:ext cx="102584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DCAC8-D984-28D3-13C3-C5F9F0B65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99" y="43313"/>
            <a:ext cx="98107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4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CB6B3-63B8-922B-F29A-8FD29856B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70" y="313602"/>
            <a:ext cx="4693274" cy="56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42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Depth: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20376-1505-2FF2-7D49-2E560FFF316B}"/>
              </a:ext>
            </a:extLst>
          </p:cNvPr>
          <p:cNvSpPr txBox="1"/>
          <p:nvPr/>
        </p:nvSpPr>
        <p:spPr>
          <a:xfrm>
            <a:off x="298764" y="851026"/>
            <a:ext cx="11398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is the biggest number you can make using the following cards: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out your answer in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is the smallest number (not beginning with zero)?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out your answer in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is the closest number to half a million?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760C37-447E-F8EC-E90D-C90351E0A9CB}"/>
              </a:ext>
            </a:extLst>
          </p:cNvPr>
          <p:cNvSpPr/>
          <p:nvPr/>
        </p:nvSpPr>
        <p:spPr>
          <a:xfrm>
            <a:off x="1584355" y="2003610"/>
            <a:ext cx="697117" cy="8510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0A03E-D9C6-DBAE-7C5D-4801494BE7A3}"/>
              </a:ext>
            </a:extLst>
          </p:cNvPr>
          <p:cNvSpPr txBox="1"/>
          <p:nvPr/>
        </p:nvSpPr>
        <p:spPr>
          <a:xfrm>
            <a:off x="1711103" y="2129962"/>
            <a:ext cx="44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E23ED9-A8EE-9592-7E33-2B87D174EAD4}"/>
              </a:ext>
            </a:extLst>
          </p:cNvPr>
          <p:cNvSpPr/>
          <p:nvPr/>
        </p:nvSpPr>
        <p:spPr>
          <a:xfrm>
            <a:off x="3031401" y="2003610"/>
            <a:ext cx="697117" cy="8510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03EFB-5141-64E8-33CA-69677984A3AD}"/>
              </a:ext>
            </a:extLst>
          </p:cNvPr>
          <p:cNvSpPr txBox="1"/>
          <p:nvPr/>
        </p:nvSpPr>
        <p:spPr>
          <a:xfrm>
            <a:off x="3158149" y="2129962"/>
            <a:ext cx="44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61A2E6-4AFE-B6EA-A762-D5DE7E92B425}"/>
              </a:ext>
            </a:extLst>
          </p:cNvPr>
          <p:cNvSpPr/>
          <p:nvPr/>
        </p:nvSpPr>
        <p:spPr>
          <a:xfrm>
            <a:off x="4478447" y="2003610"/>
            <a:ext cx="697117" cy="8510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8D6B1-9BF6-01B9-C645-A640F06B6C92}"/>
              </a:ext>
            </a:extLst>
          </p:cNvPr>
          <p:cNvSpPr txBox="1"/>
          <p:nvPr/>
        </p:nvSpPr>
        <p:spPr>
          <a:xfrm>
            <a:off x="4605195" y="2129962"/>
            <a:ext cx="44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E24447-EE61-7440-D853-5DAD224C8640}"/>
              </a:ext>
            </a:extLst>
          </p:cNvPr>
          <p:cNvSpPr/>
          <p:nvPr/>
        </p:nvSpPr>
        <p:spPr>
          <a:xfrm>
            <a:off x="5925493" y="2003610"/>
            <a:ext cx="697117" cy="8510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044A42-25BA-6870-16FF-01C96BFAC936}"/>
              </a:ext>
            </a:extLst>
          </p:cNvPr>
          <p:cNvSpPr txBox="1"/>
          <p:nvPr/>
        </p:nvSpPr>
        <p:spPr>
          <a:xfrm>
            <a:off x="6052241" y="2129962"/>
            <a:ext cx="44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C8729-84BA-F39B-D4DE-3B754964EA3C}"/>
              </a:ext>
            </a:extLst>
          </p:cNvPr>
          <p:cNvSpPr/>
          <p:nvPr/>
        </p:nvSpPr>
        <p:spPr>
          <a:xfrm>
            <a:off x="7372539" y="2003610"/>
            <a:ext cx="697117" cy="8510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5FDB4-4D39-B06A-96AE-303BE522BB1E}"/>
              </a:ext>
            </a:extLst>
          </p:cNvPr>
          <p:cNvSpPr txBox="1"/>
          <p:nvPr/>
        </p:nvSpPr>
        <p:spPr>
          <a:xfrm>
            <a:off x="7499287" y="2129962"/>
            <a:ext cx="44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BBE9597-1E75-F222-F23E-8B529576758F}"/>
              </a:ext>
            </a:extLst>
          </p:cNvPr>
          <p:cNvSpPr/>
          <p:nvPr/>
        </p:nvSpPr>
        <p:spPr>
          <a:xfrm>
            <a:off x="8819585" y="2003610"/>
            <a:ext cx="697117" cy="8510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F01729-7600-8EDB-FDBA-8294FD7C6B5C}"/>
              </a:ext>
            </a:extLst>
          </p:cNvPr>
          <p:cNvSpPr txBox="1"/>
          <p:nvPr/>
        </p:nvSpPr>
        <p:spPr>
          <a:xfrm>
            <a:off x="8946333" y="2129962"/>
            <a:ext cx="44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992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258E63-2BE1-00F8-264B-2DF5969CE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3ED19B-4DC1-595F-8E1C-6B6A21211500}"/>
              </a:ext>
            </a:extLst>
          </p:cNvPr>
          <p:cNvSpPr txBox="1"/>
          <p:nvPr/>
        </p:nvSpPr>
        <p:spPr>
          <a:xfrm>
            <a:off x="112111" y="6052626"/>
            <a:ext cx="119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 from memory without prompts or discussion. You must write something for each.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C1A9A-D099-9880-7320-B349DD0FE1B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2969B-718E-F82E-1C7F-05D32C709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A9EC78C4-DA91-3323-50F6-BE6A32AD97A7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26C142AF-7BAE-821B-8FD4-5D0D757141A8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64869673-7A5F-E695-1EC8-C56B9D1A1B1C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C3C5C863-C5AC-50A5-98DD-18481A8C46AC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6D8ED4-3D66-4DE6-5E1A-5C81DB2ECA65}"/>
              </a:ext>
            </a:extLst>
          </p:cNvPr>
          <p:cNvSpPr txBox="1"/>
          <p:nvPr/>
        </p:nvSpPr>
        <p:spPr>
          <a:xfrm>
            <a:off x="309716" y="280219"/>
            <a:ext cx="1148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LO: To recognise and write large numbers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777861-6B08-8A8A-3E89-580E01B04E75}"/>
              </a:ext>
            </a:extLst>
          </p:cNvPr>
          <p:cNvGraphicFramePr>
            <a:graphicFrameLocks noGrp="1"/>
          </p:cNvGraphicFramePr>
          <p:nvPr/>
        </p:nvGraphicFramePr>
        <p:xfrm>
          <a:off x="309715" y="3698840"/>
          <a:ext cx="11090788" cy="146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059">
                  <a:extLst>
                    <a:ext uri="{9D8B030D-6E8A-4147-A177-3AD203B41FA5}">
                      <a16:colId xmlns:a16="http://schemas.microsoft.com/office/drawing/2014/main" val="1205330540"/>
                    </a:ext>
                  </a:extLst>
                </a:gridCol>
                <a:gridCol w="9335729">
                  <a:extLst>
                    <a:ext uri="{9D8B030D-6E8A-4147-A177-3AD203B41FA5}">
                      <a16:colId xmlns:a16="http://schemas.microsoft.com/office/drawing/2014/main" val="2630472372"/>
                    </a:ext>
                  </a:extLst>
                </a:gridCol>
              </a:tblGrid>
              <a:tr h="364795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28636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898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 number is an idea of a quantity that can be represented in lots of different ways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32300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Numeral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 numeral is the representation of a number using digits 0 – 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9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06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79AC8C-94CD-7BD6-1739-65CB57F0CC59}"/>
              </a:ext>
            </a:extLst>
          </p:cNvPr>
          <p:cNvSpPr txBox="1"/>
          <p:nvPr/>
        </p:nvSpPr>
        <p:spPr>
          <a:xfrm>
            <a:off x="669956" y="425513"/>
            <a:ext cx="10429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Population of Sweden: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Ten million, one hundred and fifty thousand, and twenty eight.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does this look like as a numeral?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8F94C-F64A-230E-E84C-7CF3C7D46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92" y="4007636"/>
            <a:ext cx="7224382" cy="21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79AC8C-94CD-7BD6-1739-65CB57F0CC59}"/>
              </a:ext>
            </a:extLst>
          </p:cNvPr>
          <p:cNvSpPr txBox="1"/>
          <p:nvPr/>
        </p:nvSpPr>
        <p:spPr>
          <a:xfrm>
            <a:off x="669956" y="425513"/>
            <a:ext cx="10429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Population of Bahrain: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1, 320, 705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does this look like as in words?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08533-C04E-82E0-FAA9-FD0B1C62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92" y="4007636"/>
            <a:ext cx="7224382" cy="21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0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08533-C04E-82E0-FAA9-FD0B1C62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490" y="832400"/>
            <a:ext cx="7224382" cy="2181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5D35C0-237B-F7A0-E746-A377F0A62F49}"/>
              </a:ext>
            </a:extLst>
          </p:cNvPr>
          <p:cNvSpPr txBox="1"/>
          <p:nvPr/>
        </p:nvSpPr>
        <p:spPr>
          <a:xfrm>
            <a:off x="389299" y="307818"/>
            <a:ext cx="1107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population of Latvia is represented below in the place value chart.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97123E-5BAD-2532-A5A9-EF85D1DC7A7D}"/>
              </a:ext>
            </a:extLst>
          </p:cNvPr>
          <p:cNvSpPr/>
          <p:nvPr/>
        </p:nvSpPr>
        <p:spPr>
          <a:xfrm>
            <a:off x="3915070" y="1477320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09ADB-968D-A6B6-DC73-CED397B9EFC0}"/>
              </a:ext>
            </a:extLst>
          </p:cNvPr>
          <p:cNvSpPr/>
          <p:nvPr/>
        </p:nvSpPr>
        <p:spPr>
          <a:xfrm>
            <a:off x="4701213" y="1477319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3338FF-CD38-90E8-9E06-32308C84648E}"/>
              </a:ext>
            </a:extLst>
          </p:cNvPr>
          <p:cNvSpPr/>
          <p:nvPr/>
        </p:nvSpPr>
        <p:spPr>
          <a:xfrm>
            <a:off x="5007522" y="1477318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938F7E-06C3-D4CC-6A41-4E78BA833288}"/>
              </a:ext>
            </a:extLst>
          </p:cNvPr>
          <p:cNvSpPr/>
          <p:nvPr/>
        </p:nvSpPr>
        <p:spPr>
          <a:xfrm>
            <a:off x="4701213" y="1765425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68CE51-5D77-0D97-389C-73E572F6CA03}"/>
              </a:ext>
            </a:extLst>
          </p:cNvPr>
          <p:cNvSpPr/>
          <p:nvPr/>
        </p:nvSpPr>
        <p:spPr>
          <a:xfrm>
            <a:off x="5007522" y="1765424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3E51CF-9424-7C5F-76E3-ACB6ECFA9A30}"/>
              </a:ext>
            </a:extLst>
          </p:cNvPr>
          <p:cNvSpPr/>
          <p:nvPr/>
        </p:nvSpPr>
        <p:spPr>
          <a:xfrm>
            <a:off x="4708382" y="2081618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CC43A1-DE9C-5871-B9D4-2B36F4142715}"/>
              </a:ext>
            </a:extLst>
          </p:cNvPr>
          <p:cNvSpPr/>
          <p:nvPr/>
        </p:nvSpPr>
        <p:spPr>
          <a:xfrm>
            <a:off x="5014691" y="2081617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7BF9D4-020E-4E76-FAF8-0AC459E58709}"/>
              </a:ext>
            </a:extLst>
          </p:cNvPr>
          <p:cNvSpPr/>
          <p:nvPr/>
        </p:nvSpPr>
        <p:spPr>
          <a:xfrm>
            <a:off x="4701213" y="2378309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B60B00-242D-9ED3-9EC3-F710206C5527}"/>
              </a:ext>
            </a:extLst>
          </p:cNvPr>
          <p:cNvSpPr/>
          <p:nvPr/>
        </p:nvSpPr>
        <p:spPr>
          <a:xfrm>
            <a:off x="5007522" y="2378308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EF0083-D225-2CAA-6F16-B54B990B2287}"/>
              </a:ext>
            </a:extLst>
          </p:cNvPr>
          <p:cNvSpPr/>
          <p:nvPr/>
        </p:nvSpPr>
        <p:spPr>
          <a:xfrm>
            <a:off x="5487356" y="1477319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98383B-30F6-2948-8F12-54FB1CE821C5}"/>
              </a:ext>
            </a:extLst>
          </p:cNvPr>
          <p:cNvSpPr/>
          <p:nvPr/>
        </p:nvSpPr>
        <p:spPr>
          <a:xfrm>
            <a:off x="5793665" y="1477318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AFFC82-F6C3-3A89-5CCA-3A9751747B80}"/>
              </a:ext>
            </a:extLst>
          </p:cNvPr>
          <p:cNvSpPr/>
          <p:nvPr/>
        </p:nvSpPr>
        <p:spPr>
          <a:xfrm>
            <a:off x="5487356" y="1765425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04549B-0C93-B440-1CF9-509EB872AAB0}"/>
              </a:ext>
            </a:extLst>
          </p:cNvPr>
          <p:cNvSpPr/>
          <p:nvPr/>
        </p:nvSpPr>
        <p:spPr>
          <a:xfrm>
            <a:off x="7146805" y="1449231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E638B0-F2F5-FAD6-07D8-81C0EEE20B71}"/>
              </a:ext>
            </a:extLst>
          </p:cNvPr>
          <p:cNvSpPr/>
          <p:nvPr/>
        </p:nvSpPr>
        <p:spPr>
          <a:xfrm>
            <a:off x="7453114" y="1449230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0EA649-D2A9-2EF8-8BC7-80A4970E29C2}"/>
              </a:ext>
            </a:extLst>
          </p:cNvPr>
          <p:cNvSpPr/>
          <p:nvPr/>
        </p:nvSpPr>
        <p:spPr>
          <a:xfrm>
            <a:off x="8806254" y="1421143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8D4BAE-4FA3-3406-8938-12E7EA8A1015}"/>
              </a:ext>
            </a:extLst>
          </p:cNvPr>
          <p:cNvSpPr/>
          <p:nvPr/>
        </p:nvSpPr>
        <p:spPr>
          <a:xfrm>
            <a:off x="7938249" y="1421143"/>
            <a:ext cx="235390" cy="2263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8BFC04-8716-0A65-9441-1E0275EE1A44}"/>
              </a:ext>
            </a:extLst>
          </p:cNvPr>
          <p:cNvSpPr txBox="1"/>
          <p:nvPr/>
        </p:nvSpPr>
        <p:spPr>
          <a:xfrm>
            <a:off x="389299" y="3417922"/>
            <a:ext cx="1107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would this look like as a numeral?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Bonus point: What does this sound like when written in words? </a:t>
            </a:r>
          </a:p>
        </p:txBody>
      </p:sp>
    </p:spTree>
    <p:extLst>
      <p:ext uri="{BB962C8B-B14F-4D97-AF65-F5344CB8AC3E}">
        <p14:creationId xmlns:p14="http://schemas.microsoft.com/office/powerpoint/2010/main" val="273223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6A6E1-5AB9-471A-60A9-FC62A7BAEB6F}"/>
              </a:ext>
            </a:extLst>
          </p:cNvPr>
          <p:cNvSpPr txBox="1"/>
          <p:nvPr/>
        </p:nvSpPr>
        <p:spPr>
          <a:xfrm>
            <a:off x="298764" y="733331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Four million, three hundred and seventy five.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as a numeral.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EBEC9B-8857-6A23-2F77-0E416CC71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3" y="2281908"/>
            <a:ext cx="4645887" cy="14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143EF-8C26-EED9-1A97-9E24C0A22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E1FCEC-B551-1E1B-C41A-047AE29A8390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6C34C-C939-AF50-CE5A-5C015896DB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E9C7FB90-9DCB-253F-C2D8-D7F19C2E17E3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FCA851D5-07BC-6FE6-63B7-9EFE9A5848B8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32C85CC4-9B35-D487-BB7B-8E4AD4660E60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1DF25CC5-82A2-0A53-E6A0-87E6D2E83C9E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B69088-6D3F-976A-CA6E-6223F1BA960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1C8A9CF0-332E-4927-11CF-15A321F8F7CE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0DA465A3-E5FD-EAC3-AEB6-D3FC32317961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C60B5-3886-E040-E876-EFC9107F53F9}"/>
              </a:ext>
            </a:extLst>
          </p:cNvPr>
          <p:cNvSpPr txBox="1"/>
          <p:nvPr/>
        </p:nvSpPr>
        <p:spPr>
          <a:xfrm>
            <a:off x="298764" y="733331"/>
            <a:ext cx="5162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Four million, three hundred and seventy five.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as a numeral.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4636F2-FC6D-FBF6-95A5-FB8E2FFE9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3" y="2281908"/>
            <a:ext cx="4645887" cy="14028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51604B-DE8E-6D4D-2AF6-726C9293149B}"/>
              </a:ext>
            </a:extLst>
          </p:cNvPr>
          <p:cNvSpPr txBox="1"/>
          <p:nvPr/>
        </p:nvSpPr>
        <p:spPr>
          <a:xfrm>
            <a:off x="6078366" y="809677"/>
            <a:ext cx="5162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Four hundred and twenty thousand, three hundred and five.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 the above in the place value chart below.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it down as a numeral.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F00176-2AEF-44C2-4CE0-DA983D8F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45" y="2358254"/>
            <a:ext cx="4645887" cy="14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678</Words>
  <Application>Microsoft Office PowerPoint</Application>
  <PresentationFormat>Widescreen</PresentationFormat>
  <Paragraphs>294</Paragraphs>
  <Slides>22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Aptos</vt:lpstr>
      <vt:lpstr>Arial</vt:lpstr>
      <vt:lpstr>Calibri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35</cp:revision>
  <cp:lastPrinted>2025-09-19T09:29:26Z</cp:lastPrinted>
  <dcterms:created xsi:type="dcterms:W3CDTF">2024-05-01T10:13:14Z</dcterms:created>
  <dcterms:modified xsi:type="dcterms:W3CDTF">2025-11-04T10:47:23Z</dcterms:modified>
</cp:coreProperties>
</file>