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</p:sldMasterIdLst>
  <p:notesMasterIdLst>
    <p:notesMasterId r:id="rId27"/>
  </p:notesMasterIdLst>
  <p:sldIdLst>
    <p:sldId id="264" r:id="rId10"/>
    <p:sldId id="269" r:id="rId11"/>
    <p:sldId id="288" r:id="rId12"/>
    <p:sldId id="699" r:id="rId13"/>
    <p:sldId id="749" r:id="rId14"/>
    <p:sldId id="750" r:id="rId15"/>
    <p:sldId id="751" r:id="rId16"/>
    <p:sldId id="752" r:id="rId17"/>
    <p:sldId id="756" r:id="rId18"/>
    <p:sldId id="758" r:id="rId19"/>
    <p:sldId id="753" r:id="rId20"/>
    <p:sldId id="754" r:id="rId21"/>
    <p:sldId id="755" r:id="rId22"/>
    <p:sldId id="757" r:id="rId23"/>
    <p:sldId id="695" r:id="rId24"/>
    <p:sldId id="696" r:id="rId25"/>
    <p:sldId id="759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699"/>
          </p14:sldIdLst>
        </p14:section>
        <p14:section name="Instruction" id="{A989B0C6-FEE7-46F6-A651-D7ED39E502F9}">
          <p14:sldIdLst>
            <p14:sldId id="749"/>
            <p14:sldId id="750"/>
            <p14:sldId id="751"/>
            <p14:sldId id="752"/>
            <p14:sldId id="756"/>
            <p14:sldId id="758"/>
            <p14:sldId id="753"/>
            <p14:sldId id="754"/>
          </p14:sldIdLst>
        </p14:section>
        <p14:section name="Practice" id="{11B154A7-30D0-427A-9B32-67199BEB6FF4}">
          <p14:sldIdLst>
            <p14:sldId id="755"/>
            <p14:sldId id="757"/>
          </p14:sldIdLst>
        </p14:section>
        <p14:section name="Secure" id="{3C25313C-2642-42FF-8276-F00EC6DF9D8C}">
          <p14:sldIdLst>
            <p14:sldId id="695"/>
            <p14:sldId id="696"/>
            <p14:sldId id="7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473105-7DE7-CD40-D311-D58C630AD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222" y="108488"/>
            <a:ext cx="9657556" cy="582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83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A76EB-C36D-358C-3DE6-26D5B03E2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C16C9D-6ACC-BB7C-03B7-CBE039575264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7771107F-EB43-9B98-2EC0-2E002B9FFA74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F91ED588-78B9-C543-F1A3-5A9BC95049B1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BF4AED-1E21-B985-BF51-07A8FA741AD7}"/>
                  </a:ext>
                </a:extLst>
              </p:cNvPr>
              <p:cNvSpPr txBox="1"/>
              <p:nvPr/>
            </p:nvSpPr>
            <p:spPr>
              <a:xfrm>
                <a:off x="1565330" y="924436"/>
                <a:ext cx="2627258" cy="1179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BF4AED-1E21-B985-BF51-07A8FA741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924436"/>
                <a:ext cx="2627258" cy="11792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14BA410-C526-CAD3-625A-D2139642ABAE}"/>
              </a:ext>
            </a:extLst>
          </p:cNvPr>
          <p:cNvSpPr txBox="1"/>
          <p:nvPr/>
        </p:nvSpPr>
        <p:spPr>
          <a:xfrm>
            <a:off x="0" y="536979"/>
            <a:ext cx="488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simplify the expression to a single fraction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DEDB49-4CED-825B-30C3-F8388AE300FA}"/>
                  </a:ext>
                </a:extLst>
              </p:cNvPr>
              <p:cNvSpPr txBox="1"/>
              <p:nvPr/>
            </p:nvSpPr>
            <p:spPr>
              <a:xfrm>
                <a:off x="7633785" y="948657"/>
                <a:ext cx="2492605" cy="1166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+7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DEDB49-4CED-825B-30C3-F8388AE30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785" y="948657"/>
                <a:ext cx="2492605" cy="11667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77F91D6-7953-852E-9023-DC7EF40CE6AA}"/>
              </a:ext>
            </a:extLst>
          </p:cNvPr>
          <p:cNvSpPr txBox="1"/>
          <p:nvPr/>
        </p:nvSpPr>
        <p:spPr>
          <a:xfrm>
            <a:off x="6068455" y="561200"/>
            <a:ext cx="474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Fully simplify the expression to a single fraction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2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BA7E1-A721-BC75-0F85-CBD8BDF9D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B65E6F-CA38-B0A6-358F-C4E69C310A3A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39E68875-D8D8-3E8D-90BA-184F7657B449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C469E903-5DDC-1485-8D6C-473494E11FC0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24E2F1-588A-DFE7-1E30-3AB6F94B82F1}"/>
                  </a:ext>
                </a:extLst>
              </p:cNvPr>
              <p:cNvSpPr txBox="1"/>
              <p:nvPr/>
            </p:nvSpPr>
            <p:spPr>
              <a:xfrm>
                <a:off x="1565330" y="924436"/>
                <a:ext cx="3020122" cy="1166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+3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+7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24E2F1-588A-DFE7-1E30-3AB6F94B8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924436"/>
                <a:ext cx="3020122" cy="11667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38319F0-2D19-34A8-CDD4-8EF2208AC0E3}"/>
              </a:ext>
            </a:extLst>
          </p:cNvPr>
          <p:cNvSpPr txBox="1"/>
          <p:nvPr/>
        </p:nvSpPr>
        <p:spPr>
          <a:xfrm>
            <a:off x="0" y="536979"/>
            <a:ext cx="488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simplify the expression to a single fraction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521977-CA80-BC23-F604-1ADA8B62074F}"/>
                  </a:ext>
                </a:extLst>
              </p:cNvPr>
              <p:cNvSpPr txBox="1"/>
              <p:nvPr/>
            </p:nvSpPr>
            <p:spPr>
              <a:xfrm>
                <a:off x="7633785" y="948657"/>
                <a:ext cx="3141950" cy="1166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+4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521977-CA80-BC23-F604-1ADA8B620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785" y="948657"/>
                <a:ext cx="3141950" cy="11667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30DFCEC-3DEE-3A8C-9CD2-7079B8356869}"/>
              </a:ext>
            </a:extLst>
          </p:cNvPr>
          <p:cNvSpPr txBox="1"/>
          <p:nvPr/>
        </p:nvSpPr>
        <p:spPr>
          <a:xfrm>
            <a:off x="6068455" y="561200"/>
            <a:ext cx="474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simplify the expression to a single fraction </a:t>
            </a:r>
          </a:p>
        </p:txBody>
      </p:sp>
    </p:spTree>
    <p:extLst>
      <p:ext uri="{BB962C8B-B14F-4D97-AF65-F5344CB8AC3E}">
        <p14:creationId xmlns:p14="http://schemas.microsoft.com/office/powerpoint/2010/main" val="27832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1DE41-B94A-76EF-99A0-F94400227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12629" cy="4479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EC5773-C74C-1716-675B-39AC426A5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650" y="0"/>
            <a:ext cx="4370731" cy="3601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09C12D-33FE-A455-13F1-E699C8C41A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8782"/>
          <a:stretch>
            <a:fillRect/>
          </a:stretch>
        </p:blipFill>
        <p:spPr>
          <a:xfrm>
            <a:off x="8459382" y="0"/>
            <a:ext cx="2978368" cy="28578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BD2091-8903-F851-A8EE-A1ED397BBE0E}"/>
              </a:ext>
            </a:extLst>
          </p:cNvPr>
          <p:cNvSpPr txBox="1"/>
          <p:nvPr/>
        </p:nvSpPr>
        <p:spPr>
          <a:xfrm>
            <a:off x="1611824" y="4804475"/>
            <a:ext cx="7966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/>
              <a:t>Adding and Subtracting Algebraic Fractions </a:t>
            </a:r>
          </a:p>
        </p:txBody>
      </p:sp>
    </p:spTree>
    <p:extLst>
      <p:ext uri="{BB962C8B-B14F-4D97-AF65-F5344CB8AC3E}">
        <p14:creationId xmlns:p14="http://schemas.microsoft.com/office/powerpoint/2010/main" val="170028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ED6507-8CA0-7A95-714D-E31CDAF3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54168" cy="4010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B9FE40-1670-FE00-55CF-10AAD3FE4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479" y="734401"/>
            <a:ext cx="6725589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C650D32-274F-CFC8-D5A9-050D37356968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Question 1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7013C-08CE-77A0-63C4-19C2A402C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45" y="1632998"/>
            <a:ext cx="9941805" cy="45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7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54B0-CC51-339E-98F1-5956F9AF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C5AA97E-DC57-D8D7-7E50-5D9C2FD80A31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2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665D1-7C94-41CC-1131-C5BE25944826}"/>
              </a:ext>
            </a:extLst>
          </p:cNvPr>
          <p:cNvSpPr txBox="1"/>
          <p:nvPr/>
        </p:nvSpPr>
        <p:spPr>
          <a:xfrm>
            <a:off x="10401005" y="5913928"/>
            <a:ext cx="218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marks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DF3AF-7E5E-E8DF-E590-C9BD0DAB8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2" y="1700318"/>
            <a:ext cx="6569266" cy="21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47F49-096F-BD9F-D3AE-DCBFC0EF7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0B30740-21C9-1F5C-17EF-EB1AE8F93C62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3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18396-9186-6120-6193-C1B2DBE5A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2" y="1635200"/>
            <a:ext cx="9668885" cy="406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8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E3ED2-9563-2042-5A34-A2563FF0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2C32-AC16-91BE-A23F-385654CFB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3EDDE-177E-4D62-0C86-D9DA964248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038387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186" lvl="1" indent="0" algn="ctr">
              <a:buNone/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Adding &amp; Subtracting Algebraic Fractions </a:t>
            </a:r>
            <a:endParaRPr lang="en-GB" sz="3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246CA-65DF-4C18-ABE9-21BA7280D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76" y="1182914"/>
            <a:ext cx="8313577" cy="5016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7F0026-9AE9-6D16-2989-2367029A35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4615" y="4989232"/>
            <a:ext cx="1186722" cy="121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1A8C39-0FC7-D86E-AB81-701BEB58E2C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6E55A3D9-6A53-7D3D-7C8A-EE33652DDB58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1666E08-57BD-B16A-24DF-975F6195F00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/>
              <p:nvPr/>
            </p:nvSpPr>
            <p:spPr>
              <a:xfrm>
                <a:off x="1565330" y="924436"/>
                <a:ext cx="2500813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924436"/>
                <a:ext cx="2500813" cy="11564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DCFE418-1DBA-032D-59BA-C7516D71F954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Fully simplify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62582F-37E2-28D4-B761-CFB6BE1A3401}"/>
                  </a:ext>
                </a:extLst>
              </p:cNvPr>
              <p:cNvSpPr txBox="1"/>
              <p:nvPr/>
            </p:nvSpPr>
            <p:spPr>
              <a:xfrm>
                <a:off x="7633785" y="948657"/>
                <a:ext cx="2775312" cy="1168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62582F-37E2-28D4-B761-CFB6BE1A3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785" y="948657"/>
                <a:ext cx="2775312" cy="11687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0DA9BF3-8367-8AC9-B020-01F5062C33C0}"/>
              </a:ext>
            </a:extLst>
          </p:cNvPr>
          <p:cNvSpPr txBox="1"/>
          <p:nvPr/>
        </p:nvSpPr>
        <p:spPr>
          <a:xfrm>
            <a:off x="6068455" y="561200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Fully simplify </a:t>
            </a:r>
          </a:p>
        </p:txBody>
      </p:sp>
    </p:spTree>
    <p:extLst>
      <p:ext uri="{BB962C8B-B14F-4D97-AF65-F5344CB8AC3E}">
        <p14:creationId xmlns:p14="http://schemas.microsoft.com/office/powerpoint/2010/main" val="11603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8E414-EA8C-7744-3616-8FB74D152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CFB4E-370D-3928-6EF2-073ED25105B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0DE6F695-A136-6FAD-D522-92F7181AC989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E871A35A-1367-99A4-6F89-8E24A0629B52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A32C38-C970-3D28-78C9-4D7EC2CB3C57}"/>
                  </a:ext>
                </a:extLst>
              </p:cNvPr>
              <p:cNvSpPr txBox="1"/>
              <p:nvPr/>
            </p:nvSpPr>
            <p:spPr>
              <a:xfrm>
                <a:off x="1565330" y="924436"/>
                <a:ext cx="1585626" cy="1272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A32C38-C970-3D28-78C9-4D7EC2CB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924436"/>
                <a:ext cx="1585626" cy="12726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99CBBBB-8FCC-9C73-843B-55353BD54E78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simplify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F21B72-E40E-F617-FFB7-E85723C54E81}"/>
                  </a:ext>
                </a:extLst>
              </p:cNvPr>
              <p:cNvSpPr txBox="1"/>
              <p:nvPr/>
            </p:nvSpPr>
            <p:spPr>
              <a:xfrm>
                <a:off x="7633785" y="948657"/>
                <a:ext cx="1508490" cy="115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F21B72-E40E-F617-FFB7-E85723C54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785" y="948657"/>
                <a:ext cx="1508490" cy="11565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2E8DE27-90B7-44A7-C122-079D66B06C6D}"/>
              </a:ext>
            </a:extLst>
          </p:cNvPr>
          <p:cNvSpPr txBox="1"/>
          <p:nvPr/>
        </p:nvSpPr>
        <p:spPr>
          <a:xfrm>
            <a:off x="6068455" y="561200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simplify </a:t>
            </a:r>
          </a:p>
        </p:txBody>
      </p:sp>
    </p:spTree>
    <p:extLst>
      <p:ext uri="{BB962C8B-B14F-4D97-AF65-F5344CB8AC3E}">
        <p14:creationId xmlns:p14="http://schemas.microsoft.com/office/powerpoint/2010/main" val="292936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58339-B416-3ACA-302C-1E277087E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187BA0-2D4D-3F6F-E762-AB712E62CB79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9E1182A4-8626-2674-DF59-5985168C6A66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E6E33DF3-E08D-D78E-9381-3F077EB8B948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5B1D86-6877-6AD9-9A47-C8F9DCA04ECA}"/>
                  </a:ext>
                </a:extLst>
              </p:cNvPr>
              <p:cNvSpPr txBox="1"/>
              <p:nvPr/>
            </p:nvSpPr>
            <p:spPr>
              <a:xfrm>
                <a:off x="1565330" y="924436"/>
                <a:ext cx="1598515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5B1D86-6877-6AD9-9A47-C8F9DCA04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924436"/>
                <a:ext cx="1598515" cy="1168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AD87341-C133-8C8A-7235-63710B9A209D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simplify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9E114-6AA4-3111-09F9-FE36555E1EFB}"/>
                  </a:ext>
                </a:extLst>
              </p:cNvPr>
              <p:cNvSpPr txBox="1"/>
              <p:nvPr/>
            </p:nvSpPr>
            <p:spPr>
              <a:xfrm>
                <a:off x="7633785" y="948657"/>
                <a:ext cx="1796902" cy="115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9E114-6AA4-3111-09F9-FE36555E1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785" y="948657"/>
                <a:ext cx="1796902" cy="11565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AA744E0-7BB7-80DD-230B-0D620AEACF57}"/>
              </a:ext>
            </a:extLst>
          </p:cNvPr>
          <p:cNvSpPr txBox="1"/>
          <p:nvPr/>
        </p:nvSpPr>
        <p:spPr>
          <a:xfrm>
            <a:off x="6068455" y="561200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simplify </a:t>
            </a:r>
          </a:p>
        </p:txBody>
      </p:sp>
    </p:spTree>
    <p:extLst>
      <p:ext uri="{BB962C8B-B14F-4D97-AF65-F5344CB8AC3E}">
        <p14:creationId xmlns:p14="http://schemas.microsoft.com/office/powerpoint/2010/main" val="157044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726F6-18C6-6C1B-577E-AFFD23CDE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F7E404-8165-934C-4E0E-A3D62438F87D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9E8742D5-1B91-60C3-AEDD-A4BB1FE1C84D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227FFE7F-0A77-FDE9-9EFA-BAD71A74D23B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63949C-A57E-9950-EEEF-18BB89FB321E}"/>
                  </a:ext>
                </a:extLst>
              </p:cNvPr>
              <p:cNvSpPr txBox="1"/>
              <p:nvPr/>
            </p:nvSpPr>
            <p:spPr>
              <a:xfrm>
                <a:off x="1565330" y="924436"/>
                <a:ext cx="1612364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63949C-A57E-9950-EEEF-18BB89FB3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924436"/>
                <a:ext cx="1612364" cy="1168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0D44E97-23D6-00A3-A2E5-A2C12355C910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simplify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344CB9-B932-FE09-9C6B-FAC317DCA2C8}"/>
                  </a:ext>
                </a:extLst>
              </p:cNvPr>
              <p:cNvSpPr txBox="1"/>
              <p:nvPr/>
            </p:nvSpPr>
            <p:spPr>
              <a:xfrm>
                <a:off x="7633785" y="948657"/>
                <a:ext cx="1841979" cy="115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344CB9-B932-FE09-9C6B-FAC317DCA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785" y="948657"/>
                <a:ext cx="1841979" cy="11565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0ECA415-1392-13B5-2424-29068483E4EE}"/>
              </a:ext>
            </a:extLst>
          </p:cNvPr>
          <p:cNvSpPr txBox="1"/>
          <p:nvPr/>
        </p:nvSpPr>
        <p:spPr>
          <a:xfrm>
            <a:off x="6068455" y="561200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simplify </a:t>
            </a:r>
          </a:p>
        </p:txBody>
      </p:sp>
    </p:spTree>
    <p:extLst>
      <p:ext uri="{BB962C8B-B14F-4D97-AF65-F5344CB8AC3E}">
        <p14:creationId xmlns:p14="http://schemas.microsoft.com/office/powerpoint/2010/main" val="409894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25F5-188D-F095-8D2B-54C4EC95AA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99"/>
          <a:stretch>
            <a:fillRect/>
          </a:stretch>
        </p:blipFill>
        <p:spPr>
          <a:xfrm>
            <a:off x="0" y="0"/>
            <a:ext cx="7627428" cy="435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D56756-DBC1-4EDA-AD45-F8EB8C0C38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7386"/>
          <a:stretch>
            <a:fillRect/>
          </a:stretch>
        </p:blipFill>
        <p:spPr>
          <a:xfrm>
            <a:off x="7692049" y="3429000"/>
            <a:ext cx="1663662" cy="2894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26A993-EB9A-CFCA-C8A4-84E456BB18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793" r="33715"/>
          <a:stretch>
            <a:fillRect/>
          </a:stretch>
        </p:blipFill>
        <p:spPr>
          <a:xfrm>
            <a:off x="9081552" y="3429000"/>
            <a:ext cx="1657388" cy="289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3AFAE-7140-5A1B-BC4E-EE0AB8E17C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386"/>
          <a:stretch>
            <a:fillRect/>
          </a:stretch>
        </p:blipFill>
        <p:spPr>
          <a:xfrm>
            <a:off x="10528338" y="3428999"/>
            <a:ext cx="1663662" cy="2894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5E176E-6F05-7C0A-0A7B-9C541495B8BB}"/>
              </a:ext>
            </a:extLst>
          </p:cNvPr>
          <p:cNvSpPr txBox="1"/>
          <p:nvPr/>
        </p:nvSpPr>
        <p:spPr>
          <a:xfrm>
            <a:off x="7842142" y="294468"/>
            <a:ext cx="4107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Match Up </a:t>
            </a:r>
          </a:p>
        </p:txBody>
      </p:sp>
    </p:spTree>
    <p:extLst>
      <p:ext uri="{BB962C8B-B14F-4D97-AF65-F5344CB8AC3E}">
        <p14:creationId xmlns:p14="http://schemas.microsoft.com/office/powerpoint/2010/main" val="922859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267</Words>
  <Application>Microsoft Office PowerPoint</Application>
  <PresentationFormat>Widescreen</PresentationFormat>
  <Paragraphs>90</Paragraphs>
  <Slides>17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Aptos</vt:lpstr>
      <vt:lpstr>Arial</vt:lpstr>
      <vt:lpstr>Calibri</vt:lpstr>
      <vt:lpstr>Cambria Math</vt:lpstr>
      <vt:lpstr>Century Gothic</vt:lpstr>
      <vt:lpstr>Comic Sans MS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37</cp:revision>
  <cp:lastPrinted>2025-09-19T09:29:26Z</cp:lastPrinted>
  <dcterms:created xsi:type="dcterms:W3CDTF">2024-05-01T10:13:14Z</dcterms:created>
  <dcterms:modified xsi:type="dcterms:W3CDTF">2025-12-02T09:57:36Z</dcterms:modified>
</cp:coreProperties>
</file>