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7" r:id="rId3"/>
    <p:sldMasterId id="2147483723" r:id="rId4"/>
  </p:sldMasterIdLst>
  <p:notesMasterIdLst>
    <p:notesMasterId r:id="rId34"/>
  </p:notesMasterIdLst>
  <p:sldIdLst>
    <p:sldId id="264" r:id="rId5"/>
    <p:sldId id="269" r:id="rId6"/>
    <p:sldId id="288" r:id="rId7"/>
    <p:sldId id="699" r:id="rId8"/>
    <p:sldId id="796" r:id="rId9"/>
    <p:sldId id="817" r:id="rId10"/>
    <p:sldId id="818" r:id="rId11"/>
    <p:sldId id="819" r:id="rId12"/>
    <p:sldId id="820" r:id="rId13"/>
    <p:sldId id="821" r:id="rId14"/>
    <p:sldId id="822" r:id="rId15"/>
    <p:sldId id="823" r:id="rId16"/>
    <p:sldId id="1072" r:id="rId17"/>
    <p:sldId id="1074" r:id="rId18"/>
    <p:sldId id="1075" r:id="rId19"/>
    <p:sldId id="1078" r:id="rId20"/>
    <p:sldId id="1077" r:id="rId21"/>
    <p:sldId id="825" r:id="rId22"/>
    <p:sldId id="832" r:id="rId23"/>
    <p:sldId id="833" r:id="rId24"/>
    <p:sldId id="1083" r:id="rId25"/>
    <p:sldId id="1084" r:id="rId26"/>
    <p:sldId id="1085" r:id="rId27"/>
    <p:sldId id="1089" r:id="rId28"/>
    <p:sldId id="1086" r:id="rId29"/>
    <p:sldId id="1093" r:id="rId30"/>
    <p:sldId id="1092" r:id="rId31"/>
    <p:sldId id="1090" r:id="rId32"/>
    <p:sldId id="10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53CE4C-62F2-478E-B02F-07C260E73941}">
          <p14:sldIdLst>
            <p14:sldId id="264"/>
            <p14:sldId id="269"/>
            <p14:sldId id="288"/>
          </p14:sldIdLst>
        </p14:section>
        <p14:section name="Retrieval" id="{E82872D4-B506-4B32-8F4E-811F0B8A30A7}">
          <p14:sldIdLst>
            <p14:sldId id="699"/>
          </p14:sldIdLst>
        </p14:section>
        <p14:section name="Instruct" id="{76773B2E-21A6-4925-B58C-D0B640CB0001}">
          <p14:sldIdLst>
            <p14:sldId id="796"/>
            <p14:sldId id="817"/>
            <p14:sldId id="818"/>
            <p14:sldId id="819"/>
            <p14:sldId id="820"/>
            <p14:sldId id="821"/>
            <p14:sldId id="822"/>
            <p14:sldId id="823"/>
            <p14:sldId id="1072"/>
            <p14:sldId id="1074"/>
            <p14:sldId id="1075"/>
            <p14:sldId id="1078"/>
            <p14:sldId id="1077"/>
            <p14:sldId id="825"/>
            <p14:sldId id="832"/>
            <p14:sldId id="833"/>
            <p14:sldId id="1083"/>
            <p14:sldId id="1084"/>
            <p14:sldId id="1085"/>
            <p14:sldId id="1089"/>
            <p14:sldId id="1086"/>
            <p14:sldId id="1093"/>
            <p14:sldId id="1092"/>
            <p14:sldId id="1090"/>
            <p14:sldId id="10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4" autoAdjust="0"/>
    <p:restoredTop sz="87938" autoAdjust="0"/>
  </p:normalViewPr>
  <p:slideViewPr>
    <p:cSldViewPr snapToGrid="0">
      <p:cViewPr varScale="1">
        <p:scale>
          <a:sx n="60" d="100"/>
          <a:sy n="60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3C67-1D06-423B-9744-AFAF240BFE5D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A7C93-FB10-4CE2-A11F-E5A8F35D8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9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82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1980D-F52F-2ABB-FDEB-E69AACD9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F0F99C-34C6-9DD1-325C-50939A01E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91261-3DA7-2075-D865-15EBCC7FC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C0B1C-FEC7-E7B7-116D-52E718607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3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8336-46A5-7B67-E648-7B84DD12F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E9DCA-745B-236F-5AF0-B30989FBB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CE9B3-40A9-662D-8395-23F8B9472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CF3E3-0025-66D2-F94B-6AF7C4F0E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5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FE59A-716A-4125-760F-72E750296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7161C-903F-F05F-8E40-D908DB306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672F4-AAC4-0FF6-FD19-9E4A9505D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45C5B-EF3C-6395-B047-CD732175E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85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62540-F109-3482-C5C5-CBFA9AE13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F4013-FBCB-DD01-7CBF-544D7F7DB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4254D-0033-F0DE-762C-EF906B9BF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36571-B41A-5442-9B88-C06CACCC9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6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82481-FA50-B965-F38F-36937A6F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FAF92-C38F-A362-EBC0-773442F2C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A390EF-FC5E-95E3-B9E3-B668797A3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BAF37-27F7-79A2-7141-CE31773A2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6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81F2-D277-D2D2-990D-CC14A768A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F04A8-1BF6-B7AE-9C25-629182696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47DF04-876B-65C2-DDA1-761A547B7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66271-62F7-B451-049B-362E2FE72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93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388DD-6965-9896-81EA-50791DA9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C2130-E470-5C39-4841-4DE4D3A31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05148-DCBA-DE1D-9728-8D27C019B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F5DF-DC4B-2969-5411-72E0896FC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4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66D22-46F1-B916-669C-7BFF6812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FCE8E3-B7E8-EC01-0E04-7A14CD3AF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CF6C1-367F-E61D-A0E8-EEA9548F9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A36D5-83CE-BB2A-8B17-B027AE091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F2C79-7F3A-488D-825B-D6CDA7634A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41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4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4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4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37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7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5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4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2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23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7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1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21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3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5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3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1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8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44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8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4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8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78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1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4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5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1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06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54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64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8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38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9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96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12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87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09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5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60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84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76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30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88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6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72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24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781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9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7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5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0F62-B681-4624-8A41-509C0F30F613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0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5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microsoft.com/office/2007/relationships/hdphoto" Target="../media/hdphoto11.wdp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10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2EC78-D274-46F8-56E5-C87E26F0A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A1F6E-27D9-C9EC-B407-5790CC06A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7A6EC0-4A35-7F2F-45BA-8E1A6E8D4237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8B483E-BEB2-57BF-D1B5-FEF2940A100C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2A638-DDA0-8DC3-48E7-6725AD990E14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2A638-DDA0-8DC3-48E7-6725AD990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006703-868C-117C-592E-497D5AF13B10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006703-868C-117C-592E-497D5AF13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078C380-2A8A-E647-699E-4EEF214C25FD}"/>
              </a:ext>
            </a:extLst>
          </p:cNvPr>
          <p:cNvSpPr/>
          <p:nvPr/>
        </p:nvSpPr>
        <p:spPr>
          <a:xfrm>
            <a:off x="8308750" y="1472309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587809-49BC-6F5E-007D-2A0556A930AA}"/>
              </a:ext>
            </a:extLst>
          </p:cNvPr>
          <p:cNvSpPr/>
          <p:nvPr/>
        </p:nvSpPr>
        <p:spPr>
          <a:xfrm>
            <a:off x="9492041" y="1898417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307FC7-F9D9-1556-53AC-30815093964A}"/>
              </a:ext>
            </a:extLst>
          </p:cNvPr>
          <p:cNvSpPr/>
          <p:nvPr/>
        </p:nvSpPr>
        <p:spPr>
          <a:xfrm>
            <a:off x="6138338" y="2885939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F1CE78-9702-366A-2574-FDB1B0A5DDEB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89.06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×100=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8906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F1CE78-9702-366A-2574-FDB1B0A5D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F2C14E25-60FD-A9C0-8033-54ADEEA39ABA}"/>
              </a:ext>
            </a:extLst>
          </p:cNvPr>
          <p:cNvSpPr/>
          <p:nvPr/>
        </p:nvSpPr>
        <p:spPr>
          <a:xfrm>
            <a:off x="8188057" y="605401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241EA1-8612-A596-7179-759BE544A2C1}"/>
              </a:ext>
            </a:extLst>
          </p:cNvPr>
          <p:cNvSpPr/>
          <p:nvPr/>
        </p:nvSpPr>
        <p:spPr>
          <a:xfrm>
            <a:off x="9352384" y="110200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E4D58F-09EF-61BF-F642-451BAC8F41D8}"/>
              </a:ext>
            </a:extLst>
          </p:cNvPr>
          <p:cNvSpPr/>
          <p:nvPr/>
        </p:nvSpPr>
        <p:spPr>
          <a:xfrm>
            <a:off x="6144054" y="1989454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023B1-9624-F35C-3650-C0187658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674BD-907E-B26E-57D1-E5340094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6DF9A7-D84A-BDF7-75B3-6E1C12E6E2B9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199905-A3C2-6A8E-010C-B39AA64A8ACF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19D69E-41F9-B271-5D35-2696A65E8128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19D69E-41F9-B271-5D35-2696A65E8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C9F6E4-6183-75A1-7BCC-B39D59095031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C9F6E4-6183-75A1-7BCC-B39D5909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85049C7-7517-E30F-3706-9C976055DB48}"/>
              </a:ext>
            </a:extLst>
          </p:cNvPr>
          <p:cNvSpPr/>
          <p:nvPr/>
        </p:nvSpPr>
        <p:spPr>
          <a:xfrm>
            <a:off x="8271181" y="1049527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E0095D-FD87-C8DF-0E63-6037785F5B90}"/>
              </a:ext>
            </a:extLst>
          </p:cNvPr>
          <p:cNvSpPr/>
          <p:nvPr/>
        </p:nvSpPr>
        <p:spPr>
          <a:xfrm>
            <a:off x="9508247" y="1472308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CF1820-FA48-AFD4-99FD-916AC5FC263E}"/>
              </a:ext>
            </a:extLst>
          </p:cNvPr>
          <p:cNvSpPr/>
          <p:nvPr/>
        </p:nvSpPr>
        <p:spPr>
          <a:xfrm>
            <a:off x="1645999" y="1946012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FC05DB-B2C5-0750-67BE-CB625FC0977B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892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   ?   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8920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FC05DB-B2C5-0750-67BE-CB625FC09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D34C9B2-F902-6573-0772-65EC6103EB13}"/>
              </a:ext>
            </a:extLst>
          </p:cNvPr>
          <p:cNvSpPr/>
          <p:nvPr/>
        </p:nvSpPr>
        <p:spPr>
          <a:xfrm>
            <a:off x="8188057" y="605401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DCA043-2AAB-7945-B6DF-1B7358B3F333}"/>
              </a:ext>
            </a:extLst>
          </p:cNvPr>
          <p:cNvSpPr/>
          <p:nvPr/>
        </p:nvSpPr>
        <p:spPr>
          <a:xfrm>
            <a:off x="9352384" y="110200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A89F2F-E2A1-2AC8-55F5-ACA16A948D88}"/>
              </a:ext>
            </a:extLst>
          </p:cNvPr>
          <p:cNvSpPr/>
          <p:nvPr/>
        </p:nvSpPr>
        <p:spPr>
          <a:xfrm>
            <a:off x="1562875" y="147962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5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A5019-CD3A-9F6E-15AB-D135D33B1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7097F-23E4-FE6A-1515-21A237887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2FF0F4-0408-C1AA-47BE-D3CE0FF680F0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5C5222-4ED6-45F7-89BC-79DC0A388ACB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E64B94-EEB3-D9FC-E420-AA71616CAA3E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E64B94-EEB3-D9FC-E420-AA71616CA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FAE4E-8905-15CA-49E9-B858519A06DF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FAE4E-8905-15CA-49E9-B858519A0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3D36627-CFD2-10C0-7D7B-3680D9283023}"/>
              </a:ext>
            </a:extLst>
          </p:cNvPr>
          <p:cNvSpPr/>
          <p:nvPr/>
        </p:nvSpPr>
        <p:spPr>
          <a:xfrm>
            <a:off x="2666794" y="1479622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A408E1-0D67-10AE-282E-593DF7A225FA}"/>
              </a:ext>
            </a:extLst>
          </p:cNvPr>
          <p:cNvSpPr/>
          <p:nvPr/>
        </p:nvSpPr>
        <p:spPr>
          <a:xfrm>
            <a:off x="9447697" y="1906537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594658-7E3A-F5EA-B786-8CC1904FB134}"/>
              </a:ext>
            </a:extLst>
          </p:cNvPr>
          <p:cNvSpPr/>
          <p:nvPr/>
        </p:nvSpPr>
        <p:spPr>
          <a:xfrm>
            <a:off x="1562871" y="2378239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4DD049-B7BB-6801-9025-D62DE27E1FB7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39.2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   ?   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3920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4DD049-B7BB-6801-9025-D62DE27E1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5128635-83B9-C491-92B3-1F035580F916}"/>
              </a:ext>
            </a:extLst>
          </p:cNvPr>
          <p:cNvSpPr/>
          <p:nvPr/>
        </p:nvSpPr>
        <p:spPr>
          <a:xfrm>
            <a:off x="2459794" y="59812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857D4C-D3AC-17CE-8EB1-AEA8A69A56A4}"/>
              </a:ext>
            </a:extLst>
          </p:cNvPr>
          <p:cNvSpPr/>
          <p:nvPr/>
        </p:nvSpPr>
        <p:spPr>
          <a:xfrm>
            <a:off x="9352384" y="110200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513101-E48A-08CB-4705-16CB7A8DCA60}"/>
              </a:ext>
            </a:extLst>
          </p:cNvPr>
          <p:cNvSpPr/>
          <p:nvPr/>
        </p:nvSpPr>
        <p:spPr>
          <a:xfrm>
            <a:off x="1562875" y="147962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5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523946" y="0"/>
            <a:ext cx="314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Multiplying by 10, 100, 1000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99B53-F405-EBD6-92FE-EBA8EA2420E0}"/>
              </a:ext>
            </a:extLst>
          </p:cNvPr>
          <p:cNvSpPr txBox="1"/>
          <p:nvPr/>
        </p:nvSpPr>
        <p:spPr>
          <a:xfrm>
            <a:off x="2792431" y="140968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2.4 × 100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BA22B52-F75E-9FAA-5D65-B64BA5F8FF41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F661D8A-F284-C9D4-742B-B00912940F3E}"/>
              </a:ext>
            </a:extLst>
          </p:cNvPr>
          <p:cNvSpPr txBox="1"/>
          <p:nvPr/>
        </p:nvSpPr>
        <p:spPr>
          <a:xfrm>
            <a:off x="4080328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E275F-D5BC-202E-578D-CB27520645EB}"/>
              </a:ext>
            </a:extLst>
          </p:cNvPr>
          <p:cNvSpPr txBox="1"/>
          <p:nvPr/>
        </p:nvSpPr>
        <p:spPr>
          <a:xfrm>
            <a:off x="4620655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C1731B-C3E8-33FC-EE06-C831D97800DD}"/>
              </a:ext>
            </a:extLst>
          </p:cNvPr>
          <p:cNvSpPr txBox="1"/>
          <p:nvPr/>
        </p:nvSpPr>
        <p:spPr>
          <a:xfrm>
            <a:off x="3540001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EECD22-87EA-F557-47A7-64B222CD086F}"/>
              </a:ext>
            </a:extLst>
          </p:cNvPr>
          <p:cNvSpPr txBox="1"/>
          <p:nvPr/>
        </p:nvSpPr>
        <p:spPr>
          <a:xfrm>
            <a:off x="4080328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4329E6-EBDF-604A-7FF7-6C0755F4103B}"/>
              </a:ext>
            </a:extLst>
          </p:cNvPr>
          <p:cNvSpPr txBox="1"/>
          <p:nvPr/>
        </p:nvSpPr>
        <p:spPr>
          <a:xfrm>
            <a:off x="354000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10DC09-A588-CCBC-6E48-F28E467283CE}"/>
              </a:ext>
            </a:extLst>
          </p:cNvPr>
          <p:cNvSpPr txBox="1"/>
          <p:nvPr/>
        </p:nvSpPr>
        <p:spPr>
          <a:xfrm>
            <a:off x="299967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711B78-122A-6CDA-5A41-4F68DD4EB082}"/>
              </a:ext>
            </a:extLst>
          </p:cNvPr>
          <p:cNvSpPr txBox="1"/>
          <p:nvPr/>
        </p:nvSpPr>
        <p:spPr>
          <a:xfrm>
            <a:off x="4080328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6720635-D980-D9CF-B4A2-E29D823FEA29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F8418260-1A8C-578F-5D27-6B4E8CA9B79E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315FF3-7649-6E59-441C-949C20740B57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962FFA-D6A5-D95B-F4E0-B18A34C8DFC1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90EC62-9EA9-D49C-8C04-6CBD9FE2A1F7}"/>
              </a:ext>
            </a:extLst>
          </p:cNvPr>
          <p:cNvSpPr txBox="1"/>
          <p:nvPr/>
        </p:nvSpPr>
        <p:spPr>
          <a:xfrm>
            <a:off x="3847552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240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56BC02-78FF-4D68-8A8D-120B3CF0AFD8}"/>
              </a:ext>
            </a:extLst>
          </p:cNvPr>
          <p:cNvSpPr/>
          <p:nvPr/>
        </p:nvSpPr>
        <p:spPr>
          <a:xfrm>
            <a:off x="4460659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DD9E7C-3E9F-32D6-9001-A4B077096899}"/>
              </a:ext>
            </a:extLst>
          </p:cNvPr>
          <p:cNvSpPr/>
          <p:nvPr/>
        </p:nvSpPr>
        <p:spPr>
          <a:xfrm>
            <a:off x="4460659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DDC32-87ED-BD49-729A-201333081246}"/>
              </a:ext>
            </a:extLst>
          </p:cNvPr>
          <p:cNvSpPr/>
          <p:nvPr/>
        </p:nvSpPr>
        <p:spPr>
          <a:xfrm>
            <a:off x="4460659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BBDF5-6C04-6A86-609F-D9557329DE5E}"/>
              </a:ext>
            </a:extLst>
          </p:cNvPr>
          <p:cNvSpPr txBox="1"/>
          <p:nvPr/>
        </p:nvSpPr>
        <p:spPr>
          <a:xfrm>
            <a:off x="7903110" y="1409682"/>
            <a:ext cx="1409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 × 100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F9837B9-957B-E7AC-EDEC-E74F597B10CD}"/>
              </a:ext>
            </a:extLst>
          </p:cNvPr>
          <p:cNvGraphicFramePr>
            <a:graphicFrameLocks noGrp="1"/>
          </p:cNvGraphicFramePr>
          <p:nvPr/>
        </p:nvGraphicFramePr>
        <p:xfrm>
          <a:off x="7337215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043A9C-AD46-5DC3-7BD6-9E3624C29E12}"/>
              </a:ext>
            </a:extLst>
          </p:cNvPr>
          <p:cNvSpPr txBox="1"/>
          <p:nvPr/>
        </p:nvSpPr>
        <p:spPr>
          <a:xfrm>
            <a:off x="903471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A764A7-EB16-7B36-FC23-408F48A2E1D6}"/>
              </a:ext>
            </a:extLst>
          </p:cNvPr>
          <p:cNvSpPr txBox="1"/>
          <p:nvPr/>
        </p:nvSpPr>
        <p:spPr>
          <a:xfrm>
            <a:off x="849438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3E7418-2B6D-A0E1-5A60-FEEE46AAA344}"/>
              </a:ext>
            </a:extLst>
          </p:cNvPr>
          <p:cNvSpPr txBox="1"/>
          <p:nvPr/>
        </p:nvSpPr>
        <p:spPr>
          <a:xfrm>
            <a:off x="903471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9F1E8A-86A1-7701-FD9F-92BADFDD3A1D}"/>
              </a:ext>
            </a:extLst>
          </p:cNvPr>
          <p:cNvSpPr txBox="1"/>
          <p:nvPr/>
        </p:nvSpPr>
        <p:spPr>
          <a:xfrm>
            <a:off x="8494387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83432-E88C-27B5-CCF2-99EA97DDD459}"/>
              </a:ext>
            </a:extLst>
          </p:cNvPr>
          <p:cNvSpPr txBox="1"/>
          <p:nvPr/>
        </p:nvSpPr>
        <p:spPr>
          <a:xfrm>
            <a:off x="7954060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528493-C2E2-6A51-1312-602E72CA6861}"/>
              </a:ext>
            </a:extLst>
          </p:cNvPr>
          <p:cNvSpPr txBox="1"/>
          <p:nvPr/>
        </p:nvSpPr>
        <p:spPr>
          <a:xfrm>
            <a:off x="903471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1A45BD1-C9F3-DED6-1F46-E28DAD94EED3}"/>
              </a:ext>
            </a:extLst>
          </p:cNvPr>
          <p:cNvSpPr/>
          <p:nvPr/>
        </p:nvSpPr>
        <p:spPr>
          <a:xfrm>
            <a:off x="6846266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34B03061-29E8-55BA-F98A-3EE700161562}"/>
              </a:ext>
            </a:extLst>
          </p:cNvPr>
          <p:cNvSpPr/>
          <p:nvPr/>
        </p:nvSpPr>
        <p:spPr>
          <a:xfrm>
            <a:off x="6846266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0E18F-71D7-9DCE-14E1-36956E09E853}"/>
              </a:ext>
            </a:extLst>
          </p:cNvPr>
          <p:cNvSpPr txBox="1"/>
          <p:nvPr/>
        </p:nvSpPr>
        <p:spPr>
          <a:xfrm>
            <a:off x="6233333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E7D851-9E26-7FB8-1ECB-D4A860ED0E75}"/>
              </a:ext>
            </a:extLst>
          </p:cNvPr>
          <p:cNvSpPr txBox="1"/>
          <p:nvPr/>
        </p:nvSpPr>
        <p:spPr>
          <a:xfrm>
            <a:off x="6233333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0EC21D-BF2E-4FC3-A782-29D5790CA1F6}"/>
              </a:ext>
            </a:extLst>
          </p:cNvPr>
          <p:cNvSpPr txBox="1"/>
          <p:nvPr/>
        </p:nvSpPr>
        <p:spPr>
          <a:xfrm>
            <a:off x="8801938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700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445A35-20D0-0E4A-D4D4-29C5245C9528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3" grpId="0"/>
      <p:bldP spid="28" grpId="0"/>
      <p:bldP spid="29" grpId="0"/>
      <p:bldP spid="31" grpId="0"/>
      <p:bldP spid="40" grpId="0" animBg="1"/>
      <p:bldP spid="41" grpId="0" animBg="1"/>
      <p:bldP spid="43" grpId="0"/>
      <p:bldP spid="44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523946" y="0"/>
            <a:ext cx="314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Multiplying by 10, 100, 1000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99B53-F405-EBD6-92FE-EBA8EA2420E0}"/>
              </a:ext>
            </a:extLst>
          </p:cNvPr>
          <p:cNvSpPr txBox="1"/>
          <p:nvPr/>
        </p:nvSpPr>
        <p:spPr>
          <a:xfrm>
            <a:off x="2792431" y="140968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2.4 × 100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BA22B52-F75E-9FAA-5D65-B64BA5F8FF41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F661D8A-F284-C9D4-742B-B00912940F3E}"/>
              </a:ext>
            </a:extLst>
          </p:cNvPr>
          <p:cNvSpPr txBox="1"/>
          <p:nvPr/>
        </p:nvSpPr>
        <p:spPr>
          <a:xfrm>
            <a:off x="4080328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E275F-D5BC-202E-578D-CB27520645EB}"/>
              </a:ext>
            </a:extLst>
          </p:cNvPr>
          <p:cNvSpPr txBox="1"/>
          <p:nvPr/>
        </p:nvSpPr>
        <p:spPr>
          <a:xfrm>
            <a:off x="4620655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C1731B-C3E8-33FC-EE06-C831D97800DD}"/>
              </a:ext>
            </a:extLst>
          </p:cNvPr>
          <p:cNvSpPr txBox="1"/>
          <p:nvPr/>
        </p:nvSpPr>
        <p:spPr>
          <a:xfrm>
            <a:off x="3540001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EECD22-87EA-F557-47A7-64B222CD086F}"/>
              </a:ext>
            </a:extLst>
          </p:cNvPr>
          <p:cNvSpPr txBox="1"/>
          <p:nvPr/>
        </p:nvSpPr>
        <p:spPr>
          <a:xfrm>
            <a:off x="4080328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4329E6-EBDF-604A-7FF7-6C0755F4103B}"/>
              </a:ext>
            </a:extLst>
          </p:cNvPr>
          <p:cNvSpPr txBox="1"/>
          <p:nvPr/>
        </p:nvSpPr>
        <p:spPr>
          <a:xfrm>
            <a:off x="354000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10DC09-A588-CCBC-6E48-F28E467283CE}"/>
              </a:ext>
            </a:extLst>
          </p:cNvPr>
          <p:cNvSpPr txBox="1"/>
          <p:nvPr/>
        </p:nvSpPr>
        <p:spPr>
          <a:xfrm>
            <a:off x="299967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711B78-122A-6CDA-5A41-4F68DD4EB082}"/>
              </a:ext>
            </a:extLst>
          </p:cNvPr>
          <p:cNvSpPr txBox="1"/>
          <p:nvPr/>
        </p:nvSpPr>
        <p:spPr>
          <a:xfrm>
            <a:off x="4080328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6720635-D980-D9CF-B4A2-E29D823FEA29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F8418260-1A8C-578F-5D27-6B4E8CA9B79E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315FF3-7649-6E59-441C-949C20740B57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962FFA-D6A5-D95B-F4E0-B18A34C8DFC1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90EC62-9EA9-D49C-8C04-6CBD9FE2A1F7}"/>
              </a:ext>
            </a:extLst>
          </p:cNvPr>
          <p:cNvSpPr txBox="1"/>
          <p:nvPr/>
        </p:nvSpPr>
        <p:spPr>
          <a:xfrm>
            <a:off x="3847552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240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56BC02-78FF-4D68-8A8D-120B3CF0AFD8}"/>
              </a:ext>
            </a:extLst>
          </p:cNvPr>
          <p:cNvSpPr/>
          <p:nvPr/>
        </p:nvSpPr>
        <p:spPr>
          <a:xfrm>
            <a:off x="4460659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DD9E7C-3E9F-32D6-9001-A4B077096899}"/>
              </a:ext>
            </a:extLst>
          </p:cNvPr>
          <p:cNvSpPr/>
          <p:nvPr/>
        </p:nvSpPr>
        <p:spPr>
          <a:xfrm>
            <a:off x="4460659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DDC32-87ED-BD49-729A-201333081246}"/>
              </a:ext>
            </a:extLst>
          </p:cNvPr>
          <p:cNvSpPr/>
          <p:nvPr/>
        </p:nvSpPr>
        <p:spPr>
          <a:xfrm>
            <a:off x="4460659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BBDF5-6C04-6A86-609F-D9557329DE5E}"/>
              </a:ext>
            </a:extLst>
          </p:cNvPr>
          <p:cNvSpPr txBox="1"/>
          <p:nvPr/>
        </p:nvSpPr>
        <p:spPr>
          <a:xfrm>
            <a:off x="7746817" y="140968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8.2 × 100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F9837B9-957B-E7AC-EDEC-E74F597B10CD}"/>
              </a:ext>
            </a:extLst>
          </p:cNvPr>
          <p:cNvGraphicFramePr>
            <a:graphicFrameLocks noGrp="1"/>
          </p:cNvGraphicFramePr>
          <p:nvPr/>
        </p:nvGraphicFramePr>
        <p:xfrm>
          <a:off x="7337215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043A9C-AD46-5DC3-7BD6-9E3624C29E12}"/>
              </a:ext>
            </a:extLst>
          </p:cNvPr>
          <p:cNvSpPr txBox="1"/>
          <p:nvPr/>
        </p:nvSpPr>
        <p:spPr>
          <a:xfrm>
            <a:off x="903471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A764A7-EB16-7B36-FC23-408F48A2E1D6}"/>
              </a:ext>
            </a:extLst>
          </p:cNvPr>
          <p:cNvSpPr txBox="1"/>
          <p:nvPr/>
        </p:nvSpPr>
        <p:spPr>
          <a:xfrm>
            <a:off x="849438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3E7418-2B6D-A0E1-5A60-FEEE46AAA344}"/>
              </a:ext>
            </a:extLst>
          </p:cNvPr>
          <p:cNvSpPr txBox="1"/>
          <p:nvPr/>
        </p:nvSpPr>
        <p:spPr>
          <a:xfrm>
            <a:off x="903471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9F1E8A-86A1-7701-FD9F-92BADFDD3A1D}"/>
              </a:ext>
            </a:extLst>
          </p:cNvPr>
          <p:cNvSpPr txBox="1"/>
          <p:nvPr/>
        </p:nvSpPr>
        <p:spPr>
          <a:xfrm>
            <a:off x="8494387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83432-E88C-27B5-CCF2-99EA97DDD459}"/>
              </a:ext>
            </a:extLst>
          </p:cNvPr>
          <p:cNvSpPr txBox="1"/>
          <p:nvPr/>
        </p:nvSpPr>
        <p:spPr>
          <a:xfrm>
            <a:off x="7954060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528493-C2E2-6A51-1312-602E72CA6861}"/>
              </a:ext>
            </a:extLst>
          </p:cNvPr>
          <p:cNvSpPr txBox="1"/>
          <p:nvPr/>
        </p:nvSpPr>
        <p:spPr>
          <a:xfrm>
            <a:off x="903471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1A45BD1-C9F3-DED6-1F46-E28DAD94EED3}"/>
              </a:ext>
            </a:extLst>
          </p:cNvPr>
          <p:cNvSpPr/>
          <p:nvPr/>
        </p:nvSpPr>
        <p:spPr>
          <a:xfrm>
            <a:off x="6846266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34B03061-29E8-55BA-F98A-3EE700161562}"/>
              </a:ext>
            </a:extLst>
          </p:cNvPr>
          <p:cNvSpPr/>
          <p:nvPr/>
        </p:nvSpPr>
        <p:spPr>
          <a:xfrm>
            <a:off x="6846266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0E18F-71D7-9DCE-14E1-36956E09E853}"/>
              </a:ext>
            </a:extLst>
          </p:cNvPr>
          <p:cNvSpPr txBox="1"/>
          <p:nvPr/>
        </p:nvSpPr>
        <p:spPr>
          <a:xfrm>
            <a:off x="6233333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E7D851-9E26-7FB8-1ECB-D4A860ED0E75}"/>
              </a:ext>
            </a:extLst>
          </p:cNvPr>
          <p:cNvSpPr txBox="1"/>
          <p:nvPr/>
        </p:nvSpPr>
        <p:spPr>
          <a:xfrm>
            <a:off x="6233333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0EC21D-BF2E-4FC3-A782-29D5790CA1F6}"/>
              </a:ext>
            </a:extLst>
          </p:cNvPr>
          <p:cNvSpPr txBox="1"/>
          <p:nvPr/>
        </p:nvSpPr>
        <p:spPr>
          <a:xfrm>
            <a:off x="8801938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820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A37C7C-83D6-5EFE-F522-BE88B2A26F9D}"/>
              </a:ext>
            </a:extLst>
          </p:cNvPr>
          <p:cNvSpPr/>
          <p:nvPr/>
        </p:nvSpPr>
        <p:spPr>
          <a:xfrm>
            <a:off x="9415045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F8A42C-481C-33E0-4523-A0328C0910C6}"/>
              </a:ext>
            </a:extLst>
          </p:cNvPr>
          <p:cNvSpPr/>
          <p:nvPr/>
        </p:nvSpPr>
        <p:spPr>
          <a:xfrm>
            <a:off x="9415045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F6A9D2A-2921-DBB6-256A-576A7FCEA539}"/>
              </a:ext>
            </a:extLst>
          </p:cNvPr>
          <p:cNvSpPr/>
          <p:nvPr/>
        </p:nvSpPr>
        <p:spPr>
          <a:xfrm>
            <a:off x="9415045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445A35-20D0-0E4A-D4D4-29C5245C9528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B608D75-8CBD-D343-E764-EEAEDDBA5570}"/>
              </a:ext>
            </a:extLst>
          </p:cNvPr>
          <p:cNvSpPr txBox="1"/>
          <p:nvPr/>
        </p:nvSpPr>
        <p:spPr>
          <a:xfrm>
            <a:off x="9564939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976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3" grpId="0"/>
      <p:bldP spid="28" grpId="0"/>
      <p:bldP spid="29" grpId="0"/>
      <p:bldP spid="31" grpId="0"/>
      <p:bldP spid="40" grpId="0" animBg="1"/>
      <p:bldP spid="41" grpId="0" animBg="1"/>
      <p:bldP spid="43" grpId="0"/>
      <p:bldP spid="44" grpId="0"/>
      <p:bldP spid="46" grpId="0"/>
      <p:bldP spid="47" grpId="0" animBg="1"/>
      <p:bldP spid="48" grpId="0" animBg="1"/>
      <p:bldP spid="5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523946" y="0"/>
            <a:ext cx="314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Multiplying by 10, 100, 1000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99B53-F405-EBD6-92FE-EBA8EA2420E0}"/>
              </a:ext>
            </a:extLst>
          </p:cNvPr>
          <p:cNvSpPr txBox="1"/>
          <p:nvPr/>
        </p:nvSpPr>
        <p:spPr>
          <a:xfrm>
            <a:off x="2792431" y="140968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2.4 × 100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BA22B52-F75E-9FAA-5D65-B64BA5F8FF41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F661D8A-F284-C9D4-742B-B00912940F3E}"/>
              </a:ext>
            </a:extLst>
          </p:cNvPr>
          <p:cNvSpPr txBox="1"/>
          <p:nvPr/>
        </p:nvSpPr>
        <p:spPr>
          <a:xfrm>
            <a:off x="4080328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E275F-D5BC-202E-578D-CB27520645EB}"/>
              </a:ext>
            </a:extLst>
          </p:cNvPr>
          <p:cNvSpPr txBox="1"/>
          <p:nvPr/>
        </p:nvSpPr>
        <p:spPr>
          <a:xfrm>
            <a:off x="4620655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C1731B-C3E8-33FC-EE06-C831D97800DD}"/>
              </a:ext>
            </a:extLst>
          </p:cNvPr>
          <p:cNvSpPr txBox="1"/>
          <p:nvPr/>
        </p:nvSpPr>
        <p:spPr>
          <a:xfrm>
            <a:off x="3540001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EECD22-87EA-F557-47A7-64B222CD086F}"/>
              </a:ext>
            </a:extLst>
          </p:cNvPr>
          <p:cNvSpPr txBox="1"/>
          <p:nvPr/>
        </p:nvSpPr>
        <p:spPr>
          <a:xfrm>
            <a:off x="4080328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4329E6-EBDF-604A-7FF7-6C0755F4103B}"/>
              </a:ext>
            </a:extLst>
          </p:cNvPr>
          <p:cNvSpPr txBox="1"/>
          <p:nvPr/>
        </p:nvSpPr>
        <p:spPr>
          <a:xfrm>
            <a:off x="354000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10DC09-A588-CCBC-6E48-F28E467283CE}"/>
              </a:ext>
            </a:extLst>
          </p:cNvPr>
          <p:cNvSpPr txBox="1"/>
          <p:nvPr/>
        </p:nvSpPr>
        <p:spPr>
          <a:xfrm>
            <a:off x="299967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711B78-122A-6CDA-5A41-4F68DD4EB082}"/>
              </a:ext>
            </a:extLst>
          </p:cNvPr>
          <p:cNvSpPr txBox="1"/>
          <p:nvPr/>
        </p:nvSpPr>
        <p:spPr>
          <a:xfrm>
            <a:off x="4080328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6720635-D980-D9CF-B4A2-E29D823FEA29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F8418260-1A8C-578F-5D27-6B4E8CA9B79E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315FF3-7649-6E59-441C-949C20740B57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962FFA-D6A5-D95B-F4E0-B18A34C8DFC1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90EC62-9EA9-D49C-8C04-6CBD9FE2A1F7}"/>
              </a:ext>
            </a:extLst>
          </p:cNvPr>
          <p:cNvSpPr txBox="1"/>
          <p:nvPr/>
        </p:nvSpPr>
        <p:spPr>
          <a:xfrm>
            <a:off x="3847552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240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56BC02-78FF-4D68-8A8D-120B3CF0AFD8}"/>
              </a:ext>
            </a:extLst>
          </p:cNvPr>
          <p:cNvSpPr/>
          <p:nvPr/>
        </p:nvSpPr>
        <p:spPr>
          <a:xfrm>
            <a:off x="4460659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DD9E7C-3E9F-32D6-9001-A4B077096899}"/>
              </a:ext>
            </a:extLst>
          </p:cNvPr>
          <p:cNvSpPr/>
          <p:nvPr/>
        </p:nvSpPr>
        <p:spPr>
          <a:xfrm>
            <a:off x="4460659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DDC32-87ED-BD49-729A-201333081246}"/>
              </a:ext>
            </a:extLst>
          </p:cNvPr>
          <p:cNvSpPr/>
          <p:nvPr/>
        </p:nvSpPr>
        <p:spPr>
          <a:xfrm>
            <a:off x="4460659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BBDF5-6C04-6A86-609F-D9557329DE5E}"/>
              </a:ext>
            </a:extLst>
          </p:cNvPr>
          <p:cNvSpPr txBox="1"/>
          <p:nvPr/>
        </p:nvSpPr>
        <p:spPr>
          <a:xfrm>
            <a:off x="7642623" y="1409682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0.6 × 1000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F9837B9-957B-E7AC-EDEC-E74F597B10CD}"/>
              </a:ext>
            </a:extLst>
          </p:cNvPr>
          <p:cNvGraphicFramePr>
            <a:graphicFrameLocks noGrp="1"/>
          </p:cNvGraphicFramePr>
          <p:nvPr/>
        </p:nvGraphicFramePr>
        <p:xfrm>
          <a:off x="7337215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043A9C-AD46-5DC3-7BD6-9E3624C29E12}"/>
              </a:ext>
            </a:extLst>
          </p:cNvPr>
          <p:cNvSpPr txBox="1"/>
          <p:nvPr/>
        </p:nvSpPr>
        <p:spPr>
          <a:xfrm>
            <a:off x="903471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535927-94BC-4852-F3B9-DE769DB9FCB0}"/>
              </a:ext>
            </a:extLst>
          </p:cNvPr>
          <p:cNvSpPr txBox="1"/>
          <p:nvPr/>
        </p:nvSpPr>
        <p:spPr>
          <a:xfrm>
            <a:off x="9575041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3E7418-2B6D-A0E1-5A60-FEEE46AAA344}"/>
              </a:ext>
            </a:extLst>
          </p:cNvPr>
          <p:cNvSpPr txBox="1"/>
          <p:nvPr/>
        </p:nvSpPr>
        <p:spPr>
          <a:xfrm>
            <a:off x="903471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9F1E8A-86A1-7701-FD9F-92BADFDD3A1D}"/>
              </a:ext>
            </a:extLst>
          </p:cNvPr>
          <p:cNvSpPr txBox="1"/>
          <p:nvPr/>
        </p:nvSpPr>
        <p:spPr>
          <a:xfrm>
            <a:off x="8494387" y="41881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528493-C2E2-6A51-1312-602E72CA6861}"/>
              </a:ext>
            </a:extLst>
          </p:cNvPr>
          <p:cNvSpPr txBox="1"/>
          <p:nvPr/>
        </p:nvSpPr>
        <p:spPr>
          <a:xfrm>
            <a:off x="9034714" y="41881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4592FA-B1D2-2B9A-33F4-29E439492168}"/>
              </a:ext>
            </a:extLst>
          </p:cNvPr>
          <p:cNvSpPr txBox="1"/>
          <p:nvPr/>
        </p:nvSpPr>
        <p:spPr>
          <a:xfrm>
            <a:off x="8494387" y="47279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D06021-BD26-026B-CD13-0821EECD0A12}"/>
              </a:ext>
            </a:extLst>
          </p:cNvPr>
          <p:cNvSpPr txBox="1"/>
          <p:nvPr/>
        </p:nvSpPr>
        <p:spPr>
          <a:xfrm>
            <a:off x="7954060" y="47279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609AC4-3380-3553-E03D-FC616F943B8F}"/>
              </a:ext>
            </a:extLst>
          </p:cNvPr>
          <p:cNvSpPr txBox="1"/>
          <p:nvPr/>
        </p:nvSpPr>
        <p:spPr>
          <a:xfrm>
            <a:off x="9034714" y="47279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1A45BD1-C9F3-DED6-1F46-E28DAD94EED3}"/>
              </a:ext>
            </a:extLst>
          </p:cNvPr>
          <p:cNvSpPr/>
          <p:nvPr/>
        </p:nvSpPr>
        <p:spPr>
          <a:xfrm>
            <a:off x="6846266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34B03061-29E8-55BA-F98A-3EE700161562}"/>
              </a:ext>
            </a:extLst>
          </p:cNvPr>
          <p:cNvSpPr/>
          <p:nvPr/>
        </p:nvSpPr>
        <p:spPr>
          <a:xfrm>
            <a:off x="6846266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2FB1752C-9194-608E-9CFB-B85338A5F316}"/>
              </a:ext>
            </a:extLst>
          </p:cNvPr>
          <p:cNvSpPr/>
          <p:nvPr/>
        </p:nvSpPr>
        <p:spPr>
          <a:xfrm>
            <a:off x="6846266" y="45644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0E18F-71D7-9DCE-14E1-36956E09E853}"/>
              </a:ext>
            </a:extLst>
          </p:cNvPr>
          <p:cNvSpPr txBox="1"/>
          <p:nvPr/>
        </p:nvSpPr>
        <p:spPr>
          <a:xfrm>
            <a:off x="6233333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E7D851-9E26-7FB8-1ECB-D4A860ED0E75}"/>
              </a:ext>
            </a:extLst>
          </p:cNvPr>
          <p:cNvSpPr txBox="1"/>
          <p:nvPr/>
        </p:nvSpPr>
        <p:spPr>
          <a:xfrm>
            <a:off x="6233333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C5E1A0-6731-8564-EFF0-ACAD0DB6B9B0}"/>
              </a:ext>
            </a:extLst>
          </p:cNvPr>
          <p:cNvSpPr txBox="1"/>
          <p:nvPr/>
        </p:nvSpPr>
        <p:spPr>
          <a:xfrm>
            <a:off x="6233333" y="46063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0EC21D-BF2E-4FC3-A782-29D5790CA1F6}"/>
              </a:ext>
            </a:extLst>
          </p:cNvPr>
          <p:cNvSpPr txBox="1"/>
          <p:nvPr/>
        </p:nvSpPr>
        <p:spPr>
          <a:xfrm>
            <a:off x="8801938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600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A37C7C-83D6-5EFE-F522-BE88B2A26F9D}"/>
              </a:ext>
            </a:extLst>
          </p:cNvPr>
          <p:cNvSpPr/>
          <p:nvPr/>
        </p:nvSpPr>
        <p:spPr>
          <a:xfrm>
            <a:off x="9415045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F8A42C-481C-33E0-4523-A0328C0910C6}"/>
              </a:ext>
            </a:extLst>
          </p:cNvPr>
          <p:cNvSpPr/>
          <p:nvPr/>
        </p:nvSpPr>
        <p:spPr>
          <a:xfrm>
            <a:off x="9415045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F6A9D2A-2921-DBB6-256A-576A7FCEA539}"/>
              </a:ext>
            </a:extLst>
          </p:cNvPr>
          <p:cNvSpPr/>
          <p:nvPr/>
        </p:nvSpPr>
        <p:spPr>
          <a:xfrm>
            <a:off x="9415045" y="44209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6EE2835-50B9-24DB-E7FB-F3C6A2B14AF4}"/>
              </a:ext>
            </a:extLst>
          </p:cNvPr>
          <p:cNvSpPr/>
          <p:nvPr/>
        </p:nvSpPr>
        <p:spPr>
          <a:xfrm>
            <a:off x="9415045" y="494803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445A35-20D0-0E4A-D4D4-29C5245C9528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8" grpId="0"/>
      <p:bldP spid="31" grpId="0"/>
      <p:bldP spid="34" grpId="0"/>
      <p:bldP spid="35" grpId="0"/>
      <p:bldP spid="37" grpId="0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523946" y="0"/>
            <a:ext cx="314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Multiplying by 10, 100, 1000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99B53-F405-EBD6-92FE-EBA8EA2420E0}"/>
              </a:ext>
            </a:extLst>
          </p:cNvPr>
          <p:cNvSpPr txBox="1"/>
          <p:nvPr/>
        </p:nvSpPr>
        <p:spPr>
          <a:xfrm>
            <a:off x="2792431" y="140968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2.4 × 100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BA22B52-F75E-9FAA-5D65-B64BA5F8FF41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F661D8A-F284-C9D4-742B-B00912940F3E}"/>
              </a:ext>
            </a:extLst>
          </p:cNvPr>
          <p:cNvSpPr txBox="1"/>
          <p:nvPr/>
        </p:nvSpPr>
        <p:spPr>
          <a:xfrm>
            <a:off x="4080328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E275F-D5BC-202E-578D-CB27520645EB}"/>
              </a:ext>
            </a:extLst>
          </p:cNvPr>
          <p:cNvSpPr txBox="1"/>
          <p:nvPr/>
        </p:nvSpPr>
        <p:spPr>
          <a:xfrm>
            <a:off x="4620655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C1731B-C3E8-33FC-EE06-C831D97800DD}"/>
              </a:ext>
            </a:extLst>
          </p:cNvPr>
          <p:cNvSpPr txBox="1"/>
          <p:nvPr/>
        </p:nvSpPr>
        <p:spPr>
          <a:xfrm>
            <a:off x="3540001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EECD22-87EA-F557-47A7-64B222CD086F}"/>
              </a:ext>
            </a:extLst>
          </p:cNvPr>
          <p:cNvSpPr txBox="1"/>
          <p:nvPr/>
        </p:nvSpPr>
        <p:spPr>
          <a:xfrm>
            <a:off x="4080328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4329E6-EBDF-604A-7FF7-6C0755F4103B}"/>
              </a:ext>
            </a:extLst>
          </p:cNvPr>
          <p:cNvSpPr txBox="1"/>
          <p:nvPr/>
        </p:nvSpPr>
        <p:spPr>
          <a:xfrm>
            <a:off x="354000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10DC09-A588-CCBC-6E48-F28E467283CE}"/>
              </a:ext>
            </a:extLst>
          </p:cNvPr>
          <p:cNvSpPr txBox="1"/>
          <p:nvPr/>
        </p:nvSpPr>
        <p:spPr>
          <a:xfrm>
            <a:off x="299967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711B78-122A-6CDA-5A41-4F68DD4EB082}"/>
              </a:ext>
            </a:extLst>
          </p:cNvPr>
          <p:cNvSpPr txBox="1"/>
          <p:nvPr/>
        </p:nvSpPr>
        <p:spPr>
          <a:xfrm>
            <a:off x="4080328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6720635-D980-D9CF-B4A2-E29D823FEA29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F8418260-1A8C-578F-5D27-6B4E8CA9B79E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315FF3-7649-6E59-441C-949C20740B57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962FFA-D6A5-D95B-F4E0-B18A34C8DFC1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90EC62-9EA9-D49C-8C04-6CBD9FE2A1F7}"/>
              </a:ext>
            </a:extLst>
          </p:cNvPr>
          <p:cNvSpPr txBox="1"/>
          <p:nvPr/>
        </p:nvSpPr>
        <p:spPr>
          <a:xfrm>
            <a:off x="3847552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240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56BC02-78FF-4D68-8A8D-120B3CF0AFD8}"/>
              </a:ext>
            </a:extLst>
          </p:cNvPr>
          <p:cNvSpPr/>
          <p:nvPr/>
        </p:nvSpPr>
        <p:spPr>
          <a:xfrm>
            <a:off x="4460659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DD9E7C-3E9F-32D6-9001-A4B077096899}"/>
              </a:ext>
            </a:extLst>
          </p:cNvPr>
          <p:cNvSpPr/>
          <p:nvPr/>
        </p:nvSpPr>
        <p:spPr>
          <a:xfrm>
            <a:off x="4460659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DDC32-87ED-BD49-729A-201333081246}"/>
              </a:ext>
            </a:extLst>
          </p:cNvPr>
          <p:cNvSpPr/>
          <p:nvPr/>
        </p:nvSpPr>
        <p:spPr>
          <a:xfrm>
            <a:off x="4460659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BBDF5-6C04-6A86-609F-D9557329DE5E}"/>
              </a:ext>
            </a:extLst>
          </p:cNvPr>
          <p:cNvSpPr txBox="1"/>
          <p:nvPr/>
        </p:nvSpPr>
        <p:spPr>
          <a:xfrm>
            <a:off x="7642622" y="1409682"/>
            <a:ext cx="1930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1.75 × 100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F9837B9-957B-E7AC-EDEC-E74F597B10CD}"/>
              </a:ext>
            </a:extLst>
          </p:cNvPr>
          <p:cNvGraphicFramePr>
            <a:graphicFrameLocks noGrp="1"/>
          </p:cNvGraphicFramePr>
          <p:nvPr/>
        </p:nvGraphicFramePr>
        <p:xfrm>
          <a:off x="7337215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043A9C-AD46-5DC3-7BD6-9E3624C29E12}"/>
              </a:ext>
            </a:extLst>
          </p:cNvPr>
          <p:cNvSpPr txBox="1"/>
          <p:nvPr/>
        </p:nvSpPr>
        <p:spPr>
          <a:xfrm>
            <a:off x="903471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535927-94BC-4852-F3B9-DE769DB9FCB0}"/>
              </a:ext>
            </a:extLst>
          </p:cNvPr>
          <p:cNvSpPr txBox="1"/>
          <p:nvPr/>
        </p:nvSpPr>
        <p:spPr>
          <a:xfrm>
            <a:off x="9575041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F92E1-FC06-7A9E-386A-9B34A77571B6}"/>
              </a:ext>
            </a:extLst>
          </p:cNvPr>
          <p:cNvSpPr txBox="1"/>
          <p:nvPr/>
        </p:nvSpPr>
        <p:spPr>
          <a:xfrm>
            <a:off x="10115370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A764A7-EB16-7B36-FC23-408F48A2E1D6}"/>
              </a:ext>
            </a:extLst>
          </p:cNvPr>
          <p:cNvSpPr txBox="1"/>
          <p:nvPr/>
        </p:nvSpPr>
        <p:spPr>
          <a:xfrm>
            <a:off x="849438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3E7418-2B6D-A0E1-5A60-FEEE46AAA344}"/>
              </a:ext>
            </a:extLst>
          </p:cNvPr>
          <p:cNvSpPr txBox="1"/>
          <p:nvPr/>
        </p:nvSpPr>
        <p:spPr>
          <a:xfrm>
            <a:off x="903471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31FC05-A1AF-CFB7-02D2-0856917B994D}"/>
              </a:ext>
            </a:extLst>
          </p:cNvPr>
          <p:cNvSpPr txBox="1"/>
          <p:nvPr/>
        </p:nvSpPr>
        <p:spPr>
          <a:xfrm>
            <a:off x="9575041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9F1E8A-86A1-7701-FD9F-92BADFDD3A1D}"/>
              </a:ext>
            </a:extLst>
          </p:cNvPr>
          <p:cNvSpPr txBox="1"/>
          <p:nvPr/>
        </p:nvSpPr>
        <p:spPr>
          <a:xfrm>
            <a:off x="8494387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83432-E88C-27B5-CCF2-99EA97DDD459}"/>
              </a:ext>
            </a:extLst>
          </p:cNvPr>
          <p:cNvSpPr txBox="1"/>
          <p:nvPr/>
        </p:nvSpPr>
        <p:spPr>
          <a:xfrm>
            <a:off x="7954060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528493-C2E2-6A51-1312-602E72CA6861}"/>
              </a:ext>
            </a:extLst>
          </p:cNvPr>
          <p:cNvSpPr txBox="1"/>
          <p:nvPr/>
        </p:nvSpPr>
        <p:spPr>
          <a:xfrm>
            <a:off x="903471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1A45BD1-C9F3-DED6-1F46-E28DAD94EED3}"/>
              </a:ext>
            </a:extLst>
          </p:cNvPr>
          <p:cNvSpPr/>
          <p:nvPr/>
        </p:nvSpPr>
        <p:spPr>
          <a:xfrm>
            <a:off x="6846266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34B03061-29E8-55BA-F98A-3EE700161562}"/>
              </a:ext>
            </a:extLst>
          </p:cNvPr>
          <p:cNvSpPr/>
          <p:nvPr/>
        </p:nvSpPr>
        <p:spPr>
          <a:xfrm>
            <a:off x="6846266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0E18F-71D7-9DCE-14E1-36956E09E853}"/>
              </a:ext>
            </a:extLst>
          </p:cNvPr>
          <p:cNvSpPr txBox="1"/>
          <p:nvPr/>
        </p:nvSpPr>
        <p:spPr>
          <a:xfrm>
            <a:off x="6233333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E7D851-9E26-7FB8-1ECB-D4A860ED0E75}"/>
              </a:ext>
            </a:extLst>
          </p:cNvPr>
          <p:cNvSpPr txBox="1"/>
          <p:nvPr/>
        </p:nvSpPr>
        <p:spPr>
          <a:xfrm>
            <a:off x="6233333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0EC21D-BF2E-4FC3-A782-29D5790CA1F6}"/>
              </a:ext>
            </a:extLst>
          </p:cNvPr>
          <p:cNvSpPr txBox="1"/>
          <p:nvPr/>
        </p:nvSpPr>
        <p:spPr>
          <a:xfrm>
            <a:off x="8801938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175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A37C7C-83D6-5EFE-F522-BE88B2A26F9D}"/>
              </a:ext>
            </a:extLst>
          </p:cNvPr>
          <p:cNvSpPr/>
          <p:nvPr/>
        </p:nvSpPr>
        <p:spPr>
          <a:xfrm>
            <a:off x="9415045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F8A42C-481C-33E0-4523-A0328C0910C6}"/>
              </a:ext>
            </a:extLst>
          </p:cNvPr>
          <p:cNvSpPr/>
          <p:nvPr/>
        </p:nvSpPr>
        <p:spPr>
          <a:xfrm>
            <a:off x="9415045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F6A9D2A-2921-DBB6-256A-576A7FCEA539}"/>
              </a:ext>
            </a:extLst>
          </p:cNvPr>
          <p:cNvSpPr/>
          <p:nvPr/>
        </p:nvSpPr>
        <p:spPr>
          <a:xfrm>
            <a:off x="9415045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445A35-20D0-0E4A-D4D4-29C5245C9528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1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4" grpId="0"/>
      <p:bldP spid="28" grpId="0"/>
      <p:bldP spid="29" grpId="0"/>
      <p:bldP spid="31" grpId="0"/>
      <p:bldP spid="40" grpId="0" animBg="1"/>
      <p:bldP spid="41" grpId="0" animBg="1"/>
      <p:bldP spid="43" grpId="0"/>
      <p:bldP spid="44" grpId="0"/>
      <p:bldP spid="46" grpId="0"/>
      <p:bldP spid="47" grpId="0" animBg="1"/>
      <p:bldP spid="48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523946" y="0"/>
            <a:ext cx="314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Multiplying by 10, 100, 1000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99B53-F405-EBD6-92FE-EBA8EA2420E0}"/>
              </a:ext>
            </a:extLst>
          </p:cNvPr>
          <p:cNvSpPr txBox="1"/>
          <p:nvPr/>
        </p:nvSpPr>
        <p:spPr>
          <a:xfrm>
            <a:off x="2792431" y="1409682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2.4 × 100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BA22B52-F75E-9FAA-5D65-B64BA5F8FF41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F661D8A-F284-C9D4-742B-B00912940F3E}"/>
              </a:ext>
            </a:extLst>
          </p:cNvPr>
          <p:cNvSpPr txBox="1"/>
          <p:nvPr/>
        </p:nvSpPr>
        <p:spPr>
          <a:xfrm>
            <a:off x="4080328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E275F-D5BC-202E-578D-CB27520645EB}"/>
              </a:ext>
            </a:extLst>
          </p:cNvPr>
          <p:cNvSpPr txBox="1"/>
          <p:nvPr/>
        </p:nvSpPr>
        <p:spPr>
          <a:xfrm>
            <a:off x="4620655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C1731B-C3E8-33FC-EE06-C831D97800DD}"/>
              </a:ext>
            </a:extLst>
          </p:cNvPr>
          <p:cNvSpPr txBox="1"/>
          <p:nvPr/>
        </p:nvSpPr>
        <p:spPr>
          <a:xfrm>
            <a:off x="3540001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EECD22-87EA-F557-47A7-64B222CD086F}"/>
              </a:ext>
            </a:extLst>
          </p:cNvPr>
          <p:cNvSpPr txBox="1"/>
          <p:nvPr/>
        </p:nvSpPr>
        <p:spPr>
          <a:xfrm>
            <a:off x="4080328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4329E6-EBDF-604A-7FF7-6C0755F4103B}"/>
              </a:ext>
            </a:extLst>
          </p:cNvPr>
          <p:cNvSpPr txBox="1"/>
          <p:nvPr/>
        </p:nvSpPr>
        <p:spPr>
          <a:xfrm>
            <a:off x="354000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10DC09-A588-CCBC-6E48-F28E467283CE}"/>
              </a:ext>
            </a:extLst>
          </p:cNvPr>
          <p:cNvSpPr txBox="1"/>
          <p:nvPr/>
        </p:nvSpPr>
        <p:spPr>
          <a:xfrm>
            <a:off x="299967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711B78-122A-6CDA-5A41-4F68DD4EB082}"/>
              </a:ext>
            </a:extLst>
          </p:cNvPr>
          <p:cNvSpPr txBox="1"/>
          <p:nvPr/>
        </p:nvSpPr>
        <p:spPr>
          <a:xfrm>
            <a:off x="4080328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6720635-D980-D9CF-B4A2-E29D823FEA29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F8418260-1A8C-578F-5D27-6B4E8CA9B79E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315FF3-7649-6E59-441C-949C20740B57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962FFA-D6A5-D95B-F4E0-B18A34C8DFC1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90EC62-9EA9-D49C-8C04-6CBD9FE2A1F7}"/>
              </a:ext>
            </a:extLst>
          </p:cNvPr>
          <p:cNvSpPr txBox="1"/>
          <p:nvPr/>
        </p:nvSpPr>
        <p:spPr>
          <a:xfrm>
            <a:off x="3847552" y="208301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240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56BC02-78FF-4D68-8A8D-120B3CF0AFD8}"/>
              </a:ext>
            </a:extLst>
          </p:cNvPr>
          <p:cNvSpPr/>
          <p:nvPr/>
        </p:nvSpPr>
        <p:spPr>
          <a:xfrm>
            <a:off x="4460659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DD9E7C-3E9F-32D6-9001-A4B077096899}"/>
              </a:ext>
            </a:extLst>
          </p:cNvPr>
          <p:cNvSpPr/>
          <p:nvPr/>
        </p:nvSpPr>
        <p:spPr>
          <a:xfrm>
            <a:off x="4460659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DDC32-87ED-BD49-729A-201333081246}"/>
              </a:ext>
            </a:extLst>
          </p:cNvPr>
          <p:cNvSpPr/>
          <p:nvPr/>
        </p:nvSpPr>
        <p:spPr>
          <a:xfrm>
            <a:off x="4460659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BBDF5-6C04-6A86-609F-D9557329DE5E}"/>
              </a:ext>
            </a:extLst>
          </p:cNvPr>
          <p:cNvSpPr txBox="1"/>
          <p:nvPr/>
        </p:nvSpPr>
        <p:spPr>
          <a:xfrm>
            <a:off x="7538428" y="1409682"/>
            <a:ext cx="2138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14.5 × 1000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F9837B9-957B-E7AC-EDEC-E74F597B10CD}"/>
              </a:ext>
            </a:extLst>
          </p:cNvPr>
          <p:cNvGraphicFramePr>
            <a:graphicFrameLocks noGrp="1"/>
          </p:cNvGraphicFramePr>
          <p:nvPr/>
        </p:nvGraphicFramePr>
        <p:xfrm>
          <a:off x="7337215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043A9C-AD46-5DC3-7BD6-9E3624C29E12}"/>
              </a:ext>
            </a:extLst>
          </p:cNvPr>
          <p:cNvSpPr txBox="1"/>
          <p:nvPr/>
        </p:nvSpPr>
        <p:spPr>
          <a:xfrm>
            <a:off x="903471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535927-94BC-4852-F3B9-DE769DB9FCB0}"/>
              </a:ext>
            </a:extLst>
          </p:cNvPr>
          <p:cNvSpPr txBox="1"/>
          <p:nvPr/>
        </p:nvSpPr>
        <p:spPr>
          <a:xfrm>
            <a:off x="9575041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F92E1-FC06-7A9E-386A-9B34A77571B6}"/>
              </a:ext>
            </a:extLst>
          </p:cNvPr>
          <p:cNvSpPr txBox="1"/>
          <p:nvPr/>
        </p:nvSpPr>
        <p:spPr>
          <a:xfrm>
            <a:off x="10115370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A764A7-EB16-7B36-FC23-408F48A2E1D6}"/>
              </a:ext>
            </a:extLst>
          </p:cNvPr>
          <p:cNvSpPr txBox="1"/>
          <p:nvPr/>
        </p:nvSpPr>
        <p:spPr>
          <a:xfrm>
            <a:off x="849438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3E7418-2B6D-A0E1-5A60-FEEE46AAA344}"/>
              </a:ext>
            </a:extLst>
          </p:cNvPr>
          <p:cNvSpPr txBox="1"/>
          <p:nvPr/>
        </p:nvSpPr>
        <p:spPr>
          <a:xfrm>
            <a:off x="903471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31FC05-A1AF-CFB7-02D2-0856917B994D}"/>
              </a:ext>
            </a:extLst>
          </p:cNvPr>
          <p:cNvSpPr txBox="1"/>
          <p:nvPr/>
        </p:nvSpPr>
        <p:spPr>
          <a:xfrm>
            <a:off x="9575041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9F1E8A-86A1-7701-FD9F-92BADFDD3A1D}"/>
              </a:ext>
            </a:extLst>
          </p:cNvPr>
          <p:cNvSpPr txBox="1"/>
          <p:nvPr/>
        </p:nvSpPr>
        <p:spPr>
          <a:xfrm>
            <a:off x="8494387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83432-E88C-27B5-CCF2-99EA97DDD459}"/>
              </a:ext>
            </a:extLst>
          </p:cNvPr>
          <p:cNvSpPr txBox="1"/>
          <p:nvPr/>
        </p:nvSpPr>
        <p:spPr>
          <a:xfrm>
            <a:off x="7954060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528493-C2E2-6A51-1312-602E72CA6861}"/>
              </a:ext>
            </a:extLst>
          </p:cNvPr>
          <p:cNvSpPr txBox="1"/>
          <p:nvPr/>
        </p:nvSpPr>
        <p:spPr>
          <a:xfrm>
            <a:off x="903471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203174-2D91-1D15-829E-8A9E6B19B523}"/>
              </a:ext>
            </a:extLst>
          </p:cNvPr>
          <p:cNvSpPr txBox="1"/>
          <p:nvPr/>
        </p:nvSpPr>
        <p:spPr>
          <a:xfrm>
            <a:off x="957504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4592FA-B1D2-2B9A-33F4-29E439492168}"/>
              </a:ext>
            </a:extLst>
          </p:cNvPr>
          <p:cNvSpPr txBox="1"/>
          <p:nvPr/>
        </p:nvSpPr>
        <p:spPr>
          <a:xfrm>
            <a:off x="8494387" y="47279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D06021-BD26-026B-CD13-0821EECD0A12}"/>
              </a:ext>
            </a:extLst>
          </p:cNvPr>
          <p:cNvSpPr txBox="1"/>
          <p:nvPr/>
        </p:nvSpPr>
        <p:spPr>
          <a:xfrm>
            <a:off x="7954060" y="47279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C67169-043E-54FC-DEDE-CDBA8A3884B0}"/>
              </a:ext>
            </a:extLst>
          </p:cNvPr>
          <p:cNvSpPr txBox="1"/>
          <p:nvPr/>
        </p:nvSpPr>
        <p:spPr>
          <a:xfrm>
            <a:off x="7413733" y="47279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609AC4-3380-3553-E03D-FC616F943B8F}"/>
              </a:ext>
            </a:extLst>
          </p:cNvPr>
          <p:cNvSpPr txBox="1"/>
          <p:nvPr/>
        </p:nvSpPr>
        <p:spPr>
          <a:xfrm>
            <a:off x="9034714" y="47279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4352F2-6DFA-5E85-2EE0-992942C52B20}"/>
              </a:ext>
            </a:extLst>
          </p:cNvPr>
          <p:cNvSpPr txBox="1"/>
          <p:nvPr/>
        </p:nvSpPr>
        <p:spPr>
          <a:xfrm>
            <a:off x="9575041" y="47279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1A45BD1-C9F3-DED6-1F46-E28DAD94EED3}"/>
              </a:ext>
            </a:extLst>
          </p:cNvPr>
          <p:cNvSpPr/>
          <p:nvPr/>
        </p:nvSpPr>
        <p:spPr>
          <a:xfrm>
            <a:off x="6846266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34B03061-29E8-55BA-F98A-3EE700161562}"/>
              </a:ext>
            </a:extLst>
          </p:cNvPr>
          <p:cNvSpPr/>
          <p:nvPr/>
        </p:nvSpPr>
        <p:spPr>
          <a:xfrm>
            <a:off x="6846266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2FB1752C-9194-608E-9CFB-B85338A5F316}"/>
              </a:ext>
            </a:extLst>
          </p:cNvPr>
          <p:cNvSpPr/>
          <p:nvPr/>
        </p:nvSpPr>
        <p:spPr>
          <a:xfrm>
            <a:off x="6846266" y="45644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0E18F-71D7-9DCE-14E1-36956E09E853}"/>
              </a:ext>
            </a:extLst>
          </p:cNvPr>
          <p:cNvSpPr txBox="1"/>
          <p:nvPr/>
        </p:nvSpPr>
        <p:spPr>
          <a:xfrm>
            <a:off x="6233333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E7D851-9E26-7FB8-1ECB-D4A860ED0E75}"/>
              </a:ext>
            </a:extLst>
          </p:cNvPr>
          <p:cNvSpPr txBox="1"/>
          <p:nvPr/>
        </p:nvSpPr>
        <p:spPr>
          <a:xfrm>
            <a:off x="6233333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C5E1A0-6731-8564-EFF0-ACAD0DB6B9B0}"/>
              </a:ext>
            </a:extLst>
          </p:cNvPr>
          <p:cNvSpPr txBox="1"/>
          <p:nvPr/>
        </p:nvSpPr>
        <p:spPr>
          <a:xfrm>
            <a:off x="6233333" y="46063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× 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0EC21D-BF2E-4FC3-A782-29D5790CA1F6}"/>
              </a:ext>
            </a:extLst>
          </p:cNvPr>
          <p:cNvSpPr txBox="1"/>
          <p:nvPr/>
        </p:nvSpPr>
        <p:spPr>
          <a:xfrm>
            <a:off x="8593548" y="2083013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14500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A37C7C-83D6-5EFE-F522-BE88B2A26F9D}"/>
              </a:ext>
            </a:extLst>
          </p:cNvPr>
          <p:cNvSpPr/>
          <p:nvPr/>
        </p:nvSpPr>
        <p:spPr>
          <a:xfrm>
            <a:off x="9950827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F8A42C-481C-33E0-4523-A0328C0910C6}"/>
              </a:ext>
            </a:extLst>
          </p:cNvPr>
          <p:cNvSpPr/>
          <p:nvPr/>
        </p:nvSpPr>
        <p:spPr>
          <a:xfrm>
            <a:off x="9950827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F6A9D2A-2921-DBB6-256A-576A7FCEA539}"/>
              </a:ext>
            </a:extLst>
          </p:cNvPr>
          <p:cNvSpPr/>
          <p:nvPr/>
        </p:nvSpPr>
        <p:spPr>
          <a:xfrm>
            <a:off x="9950827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6EE2835-50B9-24DB-E7FB-F3C6A2B14AF4}"/>
              </a:ext>
            </a:extLst>
          </p:cNvPr>
          <p:cNvSpPr/>
          <p:nvPr/>
        </p:nvSpPr>
        <p:spPr>
          <a:xfrm>
            <a:off x="9950827" y="494803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445A35-20D0-0E4A-D4D4-29C5245C9528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4" grpId="0"/>
      <p:bldP spid="28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CFE18-94E3-53E2-2521-107B402A3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EB3EF-507F-2AD6-D82F-12C361C84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4CBBBA-DC58-7535-B4BA-59171281F3D8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67E1C2-AC39-EF0A-C78C-EB1949ED61E4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007A28-4222-3B50-987B-9CB7F6E883A8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007A28-4222-3B50-987B-9CB7F6E88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0B9A81-41B6-60AC-8845-C33F1F970137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0B9A81-41B6-60AC-8845-C33F1F97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5466CD35-1658-42B8-18F0-0D1E2F3F8C4C}"/>
              </a:ext>
            </a:extLst>
          </p:cNvPr>
          <p:cNvSpPr/>
          <p:nvPr/>
        </p:nvSpPr>
        <p:spPr>
          <a:xfrm>
            <a:off x="3726425" y="576076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85F7C4-0A36-A570-5B3F-C9E2A0DAE4A9}"/>
              </a:ext>
            </a:extLst>
          </p:cNvPr>
          <p:cNvSpPr/>
          <p:nvPr/>
        </p:nvSpPr>
        <p:spPr>
          <a:xfrm>
            <a:off x="4973116" y="1439656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1D63FD-D234-878F-E232-0C1190FA24FB}"/>
              </a:ext>
            </a:extLst>
          </p:cNvPr>
          <p:cNvSpPr/>
          <p:nvPr/>
        </p:nvSpPr>
        <p:spPr>
          <a:xfrm>
            <a:off x="1645999" y="1864021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CD1014-4F0F-5A4A-FE5C-ED64BCF6C763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452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45.2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CD1014-4F0F-5A4A-FE5C-ED64BCF6C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53E0A4F-61A0-3F09-9ABD-B5B51DAC7DDF}"/>
              </a:ext>
            </a:extLst>
          </p:cNvPr>
          <p:cNvSpPr/>
          <p:nvPr/>
        </p:nvSpPr>
        <p:spPr>
          <a:xfrm>
            <a:off x="3675051" y="110200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04FBCA-0361-B75A-8D89-EAA3042D6793}"/>
              </a:ext>
            </a:extLst>
          </p:cNvPr>
          <p:cNvSpPr/>
          <p:nvPr/>
        </p:nvSpPr>
        <p:spPr>
          <a:xfrm>
            <a:off x="4973116" y="1923085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D96341-B3D8-5C01-F4B2-C2C9ACC5DA84}"/>
              </a:ext>
            </a:extLst>
          </p:cNvPr>
          <p:cNvSpPr/>
          <p:nvPr/>
        </p:nvSpPr>
        <p:spPr>
          <a:xfrm>
            <a:off x="1645999" y="2384332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1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52879-BE73-FC47-7B7C-12853ACA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14726-6997-EE7B-DB52-23726F915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E3D24D-3A8F-5D15-5CE3-A46CCD4E0EF7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2133C8-365A-458E-A9B9-0071C7939B72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7C732C-C604-369A-9875-2CE383DB1B64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7C732C-C604-369A-9875-2CE383DB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D68D0-7C7A-C729-1BCD-04DF7A9B1210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D68D0-7C7A-C729-1BCD-04DF7A9B1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DF335F1-44BE-272A-8F1B-AB02E09CE248}"/>
              </a:ext>
            </a:extLst>
          </p:cNvPr>
          <p:cNvSpPr/>
          <p:nvPr/>
        </p:nvSpPr>
        <p:spPr>
          <a:xfrm>
            <a:off x="4891547" y="1018957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E605A3-3316-63D3-3CE9-204046803B1B}"/>
              </a:ext>
            </a:extLst>
          </p:cNvPr>
          <p:cNvSpPr/>
          <p:nvPr/>
        </p:nvSpPr>
        <p:spPr>
          <a:xfrm>
            <a:off x="6078793" y="535528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B70F60-F354-45AA-A13D-D3469A558998}"/>
              </a:ext>
            </a:extLst>
          </p:cNvPr>
          <p:cNvSpPr/>
          <p:nvPr/>
        </p:nvSpPr>
        <p:spPr>
          <a:xfrm>
            <a:off x="2811121" y="2306902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DDC519-FDA8-BD1D-CE55-C33ECA0586A9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6500.3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650.3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DDC519-FDA8-BD1D-CE55-C33ECA058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D9DDCD8-38B9-B33D-B0DB-A8F47CDBFD1A}"/>
              </a:ext>
            </a:extLst>
          </p:cNvPr>
          <p:cNvSpPr/>
          <p:nvPr/>
        </p:nvSpPr>
        <p:spPr>
          <a:xfrm>
            <a:off x="4840173" y="1544884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32E9A1-F816-01EA-5B50-84CE64BCF209}"/>
              </a:ext>
            </a:extLst>
          </p:cNvPr>
          <p:cNvSpPr/>
          <p:nvPr/>
        </p:nvSpPr>
        <p:spPr>
          <a:xfrm>
            <a:off x="6078793" y="1018957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8F26E8-ECED-CAF1-B94D-E8D9D4ECC289}"/>
              </a:ext>
            </a:extLst>
          </p:cNvPr>
          <p:cNvSpPr/>
          <p:nvPr/>
        </p:nvSpPr>
        <p:spPr>
          <a:xfrm>
            <a:off x="2811121" y="282721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8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617C3-E60C-9C99-54A1-75F44310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18EF3-019C-22A9-42A7-FF64C777B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7859C8-9EAC-0466-D806-DA6F2B031958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178C01-7763-E31A-CE08-99CCC666FD85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A47F2C-CD96-5187-9FB0-14091AA2EC38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A47F2C-CD96-5187-9FB0-14091AA2E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92367-BC14-D9AB-8D0B-3500EF705F95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92367-BC14-D9AB-8D0B-3500EF705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5E564EC6-406A-9DE9-1641-A5B32DEA7DF0}"/>
              </a:ext>
            </a:extLst>
          </p:cNvPr>
          <p:cNvSpPr/>
          <p:nvPr/>
        </p:nvSpPr>
        <p:spPr>
          <a:xfrm>
            <a:off x="4891547" y="1018957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4125C-D47B-6D3B-4FB5-A8F6A100372B}"/>
              </a:ext>
            </a:extLst>
          </p:cNvPr>
          <p:cNvSpPr/>
          <p:nvPr/>
        </p:nvSpPr>
        <p:spPr>
          <a:xfrm>
            <a:off x="6078793" y="535528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F69902-F61B-CBFB-C0BF-08A026516B7F}"/>
              </a:ext>
            </a:extLst>
          </p:cNvPr>
          <p:cNvSpPr/>
          <p:nvPr/>
        </p:nvSpPr>
        <p:spPr>
          <a:xfrm>
            <a:off x="3709462" y="1923085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AC7BCC-7313-8A3F-E76F-B91CF7C4D87C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6504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÷100=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65.04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AC7BCC-7313-8A3F-E76F-B91CF7C4D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D7CFD72-81B7-AB74-3B9E-49EC694CAA32}"/>
              </a:ext>
            </a:extLst>
          </p:cNvPr>
          <p:cNvSpPr/>
          <p:nvPr/>
        </p:nvSpPr>
        <p:spPr>
          <a:xfrm>
            <a:off x="4973116" y="1899072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EAC982-8345-AC30-9E85-8D94719933C4}"/>
              </a:ext>
            </a:extLst>
          </p:cNvPr>
          <p:cNvSpPr/>
          <p:nvPr/>
        </p:nvSpPr>
        <p:spPr>
          <a:xfrm>
            <a:off x="6164825" y="1504865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B1B900-CC33-DD62-8B5E-E57659AAAFF0}"/>
              </a:ext>
            </a:extLst>
          </p:cNvPr>
          <p:cNvSpPr/>
          <p:nvPr/>
        </p:nvSpPr>
        <p:spPr>
          <a:xfrm>
            <a:off x="3838141" y="2719499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695468" y="0"/>
            <a:ext cx="280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Dividing by 10, 100, 1000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99B53-F405-EBD6-92FE-EBA8EA2420E0}"/>
              </a:ext>
            </a:extLst>
          </p:cNvPr>
          <p:cNvSpPr txBox="1"/>
          <p:nvPr/>
        </p:nvSpPr>
        <p:spPr>
          <a:xfrm>
            <a:off x="2740335" y="14096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350 ÷ 100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BBA22B52-F75E-9FAA-5D65-B64BA5F8FF41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01DDF7A-CE3C-5C45-7717-52E5EF33EEF9}"/>
              </a:ext>
            </a:extLst>
          </p:cNvPr>
          <p:cNvSpPr txBox="1"/>
          <p:nvPr/>
        </p:nvSpPr>
        <p:spPr>
          <a:xfrm>
            <a:off x="2999457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0DCC3-0E44-D60B-FE18-9FDF6FC4BDE3}"/>
              </a:ext>
            </a:extLst>
          </p:cNvPr>
          <p:cNvSpPr txBox="1"/>
          <p:nvPr/>
        </p:nvSpPr>
        <p:spPr>
          <a:xfrm>
            <a:off x="2459130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661D8A-F284-C9D4-742B-B00912940F3E}"/>
              </a:ext>
            </a:extLst>
          </p:cNvPr>
          <p:cNvSpPr txBox="1"/>
          <p:nvPr/>
        </p:nvSpPr>
        <p:spPr>
          <a:xfrm>
            <a:off x="353978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C1731B-C3E8-33FC-EE06-C831D97800DD}"/>
              </a:ext>
            </a:extLst>
          </p:cNvPr>
          <p:cNvSpPr txBox="1"/>
          <p:nvPr/>
        </p:nvSpPr>
        <p:spPr>
          <a:xfrm>
            <a:off x="299945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EECD22-87EA-F557-47A7-64B222CD086F}"/>
              </a:ext>
            </a:extLst>
          </p:cNvPr>
          <p:cNvSpPr txBox="1"/>
          <p:nvPr/>
        </p:nvSpPr>
        <p:spPr>
          <a:xfrm>
            <a:off x="353978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711B78-122A-6CDA-5A41-4F68DD4EB082}"/>
              </a:ext>
            </a:extLst>
          </p:cNvPr>
          <p:cNvSpPr txBox="1"/>
          <p:nvPr/>
        </p:nvSpPr>
        <p:spPr>
          <a:xfrm>
            <a:off x="353978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69A9B9C-2B19-EC19-AFC1-57A9DF00D8D0}"/>
              </a:ext>
            </a:extLst>
          </p:cNvPr>
          <p:cNvSpPr txBox="1"/>
          <p:nvPr/>
        </p:nvSpPr>
        <p:spPr>
          <a:xfrm>
            <a:off x="408011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D6720635-D980-D9CF-B4A2-E29D823FEA29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F8418260-1A8C-578F-5D27-6B4E8CA9B79E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B315FF3-7649-6E59-441C-949C20740B57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962FFA-D6A5-D95B-F4E0-B18A34C8DFC1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90EC62-9EA9-D49C-8C04-6CBD9FE2A1F7}"/>
              </a:ext>
            </a:extLst>
          </p:cNvPr>
          <p:cNvSpPr txBox="1"/>
          <p:nvPr/>
        </p:nvSpPr>
        <p:spPr>
          <a:xfrm>
            <a:off x="3899650" y="2083013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3.5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756BC02-78FF-4D68-8A8D-120B3CF0AFD8}"/>
              </a:ext>
            </a:extLst>
          </p:cNvPr>
          <p:cNvSpPr/>
          <p:nvPr/>
        </p:nvSpPr>
        <p:spPr>
          <a:xfrm>
            <a:off x="3920115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DD9E7C-3E9F-32D6-9001-A4B077096899}"/>
              </a:ext>
            </a:extLst>
          </p:cNvPr>
          <p:cNvSpPr/>
          <p:nvPr/>
        </p:nvSpPr>
        <p:spPr>
          <a:xfrm>
            <a:off x="3920115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DDC32-87ED-BD49-729A-201333081246}"/>
              </a:ext>
            </a:extLst>
          </p:cNvPr>
          <p:cNvSpPr/>
          <p:nvPr/>
        </p:nvSpPr>
        <p:spPr>
          <a:xfrm>
            <a:off x="3920115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6EFC3-F823-442D-8D2E-32CCE27AE278}"/>
              </a:ext>
            </a:extLst>
          </p:cNvPr>
          <p:cNvSpPr txBox="1"/>
          <p:nvPr/>
        </p:nvSpPr>
        <p:spPr>
          <a:xfrm>
            <a:off x="4080111" y="36541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B76F3C-A553-502D-1D5B-6D85E2004D10}"/>
              </a:ext>
            </a:extLst>
          </p:cNvPr>
          <p:cNvSpPr txBox="1"/>
          <p:nvPr/>
        </p:nvSpPr>
        <p:spPr>
          <a:xfrm>
            <a:off x="4603813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535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49" grpId="0"/>
      <p:bldP spid="52" grpId="0"/>
      <p:bldP spid="60" grpId="0"/>
      <p:bldP spid="61" grpId="0"/>
      <p:bldP spid="73" grpId="0" animBg="1"/>
      <p:bldP spid="74" grpId="0" animBg="1"/>
      <p:bldP spid="76" grpId="0"/>
      <p:bldP spid="77" grpId="0"/>
      <p:bldP spid="79" grpId="0"/>
      <p:bldP spid="2" grpId="0" animBg="1"/>
      <p:bldP spid="8" grpId="0" animBg="1"/>
      <p:bldP spid="9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695468" y="0"/>
            <a:ext cx="280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Dividing by 10, 100, 1000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E81A5-BE9C-21C8-D103-1344DE828AEF}"/>
              </a:ext>
            </a:extLst>
          </p:cNvPr>
          <p:cNvSpPr txBox="1"/>
          <p:nvPr/>
        </p:nvSpPr>
        <p:spPr>
          <a:xfrm>
            <a:off x="8044385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E1CEB-4F09-767C-CB60-71FB092529B0}"/>
              </a:ext>
            </a:extLst>
          </p:cNvPr>
          <p:cNvSpPr txBox="1"/>
          <p:nvPr/>
        </p:nvSpPr>
        <p:spPr>
          <a:xfrm>
            <a:off x="7892200" y="1409682"/>
            <a:ext cx="1409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75 ÷ 10</a:t>
            </a:r>
          </a:p>
        </p:txBody>
      </p: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674A3574-C075-E492-BA65-56EFEA0D55E7}"/>
              </a:ext>
            </a:extLst>
          </p:cNvPr>
          <p:cNvGraphicFramePr>
            <a:graphicFrameLocks noGrp="1"/>
          </p:cNvGraphicFramePr>
          <p:nvPr/>
        </p:nvGraphicFramePr>
        <p:xfrm>
          <a:off x="7326304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AC9F81C-FB6C-0D9F-7352-2E714BD92EBD}"/>
              </a:ext>
            </a:extLst>
          </p:cNvPr>
          <p:cNvSpPr txBox="1"/>
          <p:nvPr/>
        </p:nvSpPr>
        <p:spPr>
          <a:xfrm>
            <a:off x="8483476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19FC6-2FD7-1A08-F8A5-9D660CB1D429}"/>
              </a:ext>
            </a:extLst>
          </p:cNvPr>
          <p:cNvSpPr txBox="1"/>
          <p:nvPr/>
        </p:nvSpPr>
        <p:spPr>
          <a:xfrm>
            <a:off x="9023803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CBD11-5FE1-7E2F-5F64-2B246687B4DB}"/>
              </a:ext>
            </a:extLst>
          </p:cNvPr>
          <p:cNvSpPr txBox="1"/>
          <p:nvPr/>
        </p:nvSpPr>
        <p:spPr>
          <a:xfrm>
            <a:off x="9023803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90B420-6AE8-60C4-1BB0-198C49530492}"/>
              </a:ext>
            </a:extLst>
          </p:cNvPr>
          <p:cNvSpPr txBox="1"/>
          <p:nvPr/>
        </p:nvSpPr>
        <p:spPr>
          <a:xfrm>
            <a:off x="9564130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7E6A5C0A-D99E-FB25-F1E2-342C0A12F599}"/>
              </a:ext>
            </a:extLst>
          </p:cNvPr>
          <p:cNvSpPr/>
          <p:nvPr/>
        </p:nvSpPr>
        <p:spPr>
          <a:xfrm>
            <a:off x="6835355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D67D4-8071-B0F7-875D-33127C0B1979}"/>
              </a:ext>
            </a:extLst>
          </p:cNvPr>
          <p:cNvSpPr txBox="1"/>
          <p:nvPr/>
        </p:nvSpPr>
        <p:spPr>
          <a:xfrm>
            <a:off x="6222422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4B87B1-F00E-BC6D-0AB9-BAE0DFA124E8}"/>
              </a:ext>
            </a:extLst>
          </p:cNvPr>
          <p:cNvSpPr txBox="1"/>
          <p:nvPr/>
        </p:nvSpPr>
        <p:spPr>
          <a:xfrm>
            <a:off x="8843125" y="2083013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7.5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7B0521B-F740-65A4-2F08-F787E9A91C01}"/>
              </a:ext>
            </a:extLst>
          </p:cNvPr>
          <p:cNvSpPr/>
          <p:nvPr/>
        </p:nvSpPr>
        <p:spPr>
          <a:xfrm>
            <a:off x="9404134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235B03-C486-3DFE-59F6-AF4B8CF816E8}"/>
              </a:ext>
            </a:extLst>
          </p:cNvPr>
          <p:cNvSpPr/>
          <p:nvPr/>
        </p:nvSpPr>
        <p:spPr>
          <a:xfrm>
            <a:off x="9404134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6509B3-E636-ECFD-6F0D-C5BF4071E27D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76C4E0-A912-FD4D-A396-82BEE9965A2A}"/>
              </a:ext>
            </a:extLst>
          </p:cNvPr>
          <p:cNvSpPr txBox="1"/>
          <p:nvPr/>
        </p:nvSpPr>
        <p:spPr>
          <a:xfrm>
            <a:off x="2740335" y="14096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350 ÷ 100</a:t>
            </a:r>
          </a:p>
        </p:txBody>
      </p:sp>
      <p:graphicFrame>
        <p:nvGraphicFramePr>
          <p:cNvPr id="64" name="Table 9">
            <a:extLst>
              <a:ext uri="{FF2B5EF4-FFF2-40B4-BE49-F238E27FC236}">
                <a16:creationId xmlns:a16="http://schemas.microsoft.com/office/drawing/2014/main" id="{3356B087-3249-820C-47FB-D236E9589582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DD8CFB64-915B-B576-F144-D57C85E4992E}"/>
              </a:ext>
            </a:extLst>
          </p:cNvPr>
          <p:cNvSpPr txBox="1"/>
          <p:nvPr/>
        </p:nvSpPr>
        <p:spPr>
          <a:xfrm>
            <a:off x="2999457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86AF91-E457-3C5F-8B0E-3DD1F8731C5D}"/>
              </a:ext>
            </a:extLst>
          </p:cNvPr>
          <p:cNvSpPr txBox="1"/>
          <p:nvPr/>
        </p:nvSpPr>
        <p:spPr>
          <a:xfrm>
            <a:off x="2459130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60401C-AA83-4A62-1D87-675078758657}"/>
              </a:ext>
            </a:extLst>
          </p:cNvPr>
          <p:cNvSpPr txBox="1"/>
          <p:nvPr/>
        </p:nvSpPr>
        <p:spPr>
          <a:xfrm>
            <a:off x="353978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A79011-F06B-5086-248C-D42463800834}"/>
              </a:ext>
            </a:extLst>
          </p:cNvPr>
          <p:cNvSpPr txBox="1"/>
          <p:nvPr/>
        </p:nvSpPr>
        <p:spPr>
          <a:xfrm>
            <a:off x="299945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AFE3EA-D6CC-93F5-B013-768458736347}"/>
              </a:ext>
            </a:extLst>
          </p:cNvPr>
          <p:cNvSpPr txBox="1"/>
          <p:nvPr/>
        </p:nvSpPr>
        <p:spPr>
          <a:xfrm>
            <a:off x="353978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7F7D919-9708-AD27-9860-47FAEBFC3E0C}"/>
              </a:ext>
            </a:extLst>
          </p:cNvPr>
          <p:cNvSpPr txBox="1"/>
          <p:nvPr/>
        </p:nvSpPr>
        <p:spPr>
          <a:xfrm>
            <a:off x="353978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3BDABC-937D-F7B4-0E08-EBF7739D2792}"/>
              </a:ext>
            </a:extLst>
          </p:cNvPr>
          <p:cNvSpPr txBox="1"/>
          <p:nvPr/>
        </p:nvSpPr>
        <p:spPr>
          <a:xfrm>
            <a:off x="408011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9C888963-3459-98A6-290D-7492E8818B62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8FD732C6-02DB-1C96-E47E-99D903D8D1ED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35FE15-0597-AD7D-3862-F5EFC917D486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F13B789-EA9A-3D79-0590-F633A9123F42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C20D986-D546-451C-12CB-25B6847560CB}"/>
              </a:ext>
            </a:extLst>
          </p:cNvPr>
          <p:cNvSpPr txBox="1"/>
          <p:nvPr/>
        </p:nvSpPr>
        <p:spPr>
          <a:xfrm>
            <a:off x="3899650" y="2083013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3.5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40E5A1A-93E6-DCE1-52FE-25C9490FA547}"/>
              </a:ext>
            </a:extLst>
          </p:cNvPr>
          <p:cNvSpPr/>
          <p:nvPr/>
        </p:nvSpPr>
        <p:spPr>
          <a:xfrm>
            <a:off x="3920115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4DBD7C4-C231-2F97-83C5-AC814C8D3504}"/>
              </a:ext>
            </a:extLst>
          </p:cNvPr>
          <p:cNvSpPr/>
          <p:nvPr/>
        </p:nvSpPr>
        <p:spPr>
          <a:xfrm>
            <a:off x="3920115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3B284CA-D455-228B-9CB1-4C362B8338F6}"/>
              </a:ext>
            </a:extLst>
          </p:cNvPr>
          <p:cNvSpPr/>
          <p:nvPr/>
        </p:nvSpPr>
        <p:spPr>
          <a:xfrm>
            <a:off x="3920115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E8D1FCE-36E5-B54A-3301-0F9B44E1EE2A}"/>
              </a:ext>
            </a:extLst>
          </p:cNvPr>
          <p:cNvSpPr txBox="1"/>
          <p:nvPr/>
        </p:nvSpPr>
        <p:spPr>
          <a:xfrm>
            <a:off x="4080111" y="36541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F0E5147-75D5-8187-E492-156CE94B8166}"/>
              </a:ext>
            </a:extLst>
          </p:cNvPr>
          <p:cNvSpPr txBox="1"/>
          <p:nvPr/>
        </p:nvSpPr>
        <p:spPr>
          <a:xfrm>
            <a:off x="4603813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360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30" grpId="0"/>
      <p:bldP spid="31" grpId="0"/>
      <p:bldP spid="45" grpId="0" animBg="1"/>
      <p:bldP spid="48" grpId="0"/>
      <p:bldP spid="54" grpId="0"/>
      <p:bldP spid="55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695468" y="0"/>
            <a:ext cx="280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Dividing by 10, 100, 1000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E81A5-BE9C-21C8-D103-1344DE828AEF}"/>
              </a:ext>
            </a:extLst>
          </p:cNvPr>
          <p:cNvSpPr txBox="1"/>
          <p:nvPr/>
        </p:nvSpPr>
        <p:spPr>
          <a:xfrm>
            <a:off x="8044385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E1CEB-4F09-767C-CB60-71FB092529B0}"/>
              </a:ext>
            </a:extLst>
          </p:cNvPr>
          <p:cNvSpPr txBox="1"/>
          <p:nvPr/>
        </p:nvSpPr>
        <p:spPr>
          <a:xfrm>
            <a:off x="7579615" y="1409682"/>
            <a:ext cx="2034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5200 ÷ 100</a:t>
            </a:r>
          </a:p>
        </p:txBody>
      </p: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674A3574-C075-E492-BA65-56EFEA0D55E7}"/>
              </a:ext>
            </a:extLst>
          </p:cNvPr>
          <p:cNvGraphicFramePr>
            <a:graphicFrameLocks noGrp="1"/>
          </p:cNvGraphicFramePr>
          <p:nvPr/>
        </p:nvGraphicFramePr>
        <p:xfrm>
          <a:off x="7326304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AC9F81C-FB6C-0D9F-7352-2E714BD92EBD}"/>
              </a:ext>
            </a:extLst>
          </p:cNvPr>
          <p:cNvSpPr txBox="1"/>
          <p:nvPr/>
        </p:nvSpPr>
        <p:spPr>
          <a:xfrm>
            <a:off x="8483476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458EE3-ACE7-131C-8B4F-1AD6B975E85C}"/>
              </a:ext>
            </a:extLst>
          </p:cNvPr>
          <p:cNvSpPr txBox="1"/>
          <p:nvPr/>
        </p:nvSpPr>
        <p:spPr>
          <a:xfrm>
            <a:off x="7943149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62829D-407C-2CF2-D17D-51AD4E7E4FB4}"/>
              </a:ext>
            </a:extLst>
          </p:cNvPr>
          <p:cNvSpPr txBox="1"/>
          <p:nvPr/>
        </p:nvSpPr>
        <p:spPr>
          <a:xfrm>
            <a:off x="7402822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19FC6-2FD7-1A08-F8A5-9D660CB1D429}"/>
              </a:ext>
            </a:extLst>
          </p:cNvPr>
          <p:cNvSpPr txBox="1"/>
          <p:nvPr/>
        </p:nvSpPr>
        <p:spPr>
          <a:xfrm>
            <a:off x="9023803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F6B196-67FA-1F1B-4E7C-7EED9FD736BE}"/>
              </a:ext>
            </a:extLst>
          </p:cNvPr>
          <p:cNvSpPr txBox="1"/>
          <p:nvPr/>
        </p:nvSpPr>
        <p:spPr>
          <a:xfrm>
            <a:off x="8483476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25FE40-1DB4-FBD8-ABC3-BD5F12BA27FC}"/>
              </a:ext>
            </a:extLst>
          </p:cNvPr>
          <p:cNvSpPr txBox="1"/>
          <p:nvPr/>
        </p:nvSpPr>
        <p:spPr>
          <a:xfrm>
            <a:off x="7943149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CBD11-5FE1-7E2F-5F64-2B246687B4DB}"/>
              </a:ext>
            </a:extLst>
          </p:cNvPr>
          <p:cNvSpPr txBox="1"/>
          <p:nvPr/>
        </p:nvSpPr>
        <p:spPr>
          <a:xfrm>
            <a:off x="9023803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9CC1B3-8A8B-E989-0857-3E84B9B725A8}"/>
              </a:ext>
            </a:extLst>
          </p:cNvPr>
          <p:cNvSpPr txBox="1"/>
          <p:nvPr/>
        </p:nvSpPr>
        <p:spPr>
          <a:xfrm>
            <a:off x="8483476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BC04F8-89CB-7968-E59E-48F9E24E31D3}"/>
              </a:ext>
            </a:extLst>
          </p:cNvPr>
          <p:cNvSpPr txBox="1"/>
          <p:nvPr/>
        </p:nvSpPr>
        <p:spPr>
          <a:xfrm>
            <a:off x="9023803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7E6A5C0A-D99E-FB25-F1E2-342C0A12F599}"/>
              </a:ext>
            </a:extLst>
          </p:cNvPr>
          <p:cNvSpPr/>
          <p:nvPr/>
        </p:nvSpPr>
        <p:spPr>
          <a:xfrm>
            <a:off x="6835355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2151CA96-5C49-6C3B-DB85-B08238C971B7}"/>
              </a:ext>
            </a:extLst>
          </p:cNvPr>
          <p:cNvSpPr/>
          <p:nvPr/>
        </p:nvSpPr>
        <p:spPr>
          <a:xfrm>
            <a:off x="6835355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D67D4-8071-B0F7-875D-33127C0B1979}"/>
              </a:ext>
            </a:extLst>
          </p:cNvPr>
          <p:cNvSpPr txBox="1"/>
          <p:nvPr/>
        </p:nvSpPr>
        <p:spPr>
          <a:xfrm>
            <a:off x="6222422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A7E01F-8099-E47E-110E-5C40BA8AF724}"/>
              </a:ext>
            </a:extLst>
          </p:cNvPr>
          <p:cNvSpPr txBox="1"/>
          <p:nvPr/>
        </p:nvSpPr>
        <p:spPr>
          <a:xfrm>
            <a:off x="6222422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4B87B1-F00E-BC6D-0AB9-BAE0DFA124E8}"/>
              </a:ext>
            </a:extLst>
          </p:cNvPr>
          <p:cNvSpPr txBox="1"/>
          <p:nvPr/>
        </p:nvSpPr>
        <p:spPr>
          <a:xfrm>
            <a:off x="8895223" y="2083013"/>
            <a:ext cx="899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52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7B0521B-F740-65A4-2F08-F787E9A91C01}"/>
              </a:ext>
            </a:extLst>
          </p:cNvPr>
          <p:cNvSpPr/>
          <p:nvPr/>
        </p:nvSpPr>
        <p:spPr>
          <a:xfrm>
            <a:off x="9404134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235B03-C486-3DFE-59F6-AF4B8CF816E8}"/>
              </a:ext>
            </a:extLst>
          </p:cNvPr>
          <p:cNvSpPr/>
          <p:nvPr/>
        </p:nvSpPr>
        <p:spPr>
          <a:xfrm>
            <a:off x="9404134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3A0048D-80F0-D2C3-4011-33E2FF374A09}"/>
              </a:ext>
            </a:extLst>
          </p:cNvPr>
          <p:cNvSpPr/>
          <p:nvPr/>
        </p:nvSpPr>
        <p:spPr>
          <a:xfrm>
            <a:off x="9404134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6382D-1073-C5DB-B1BF-59E6FB5F51C8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BBD8BD-22AC-17EF-10D8-AEB80961B846}"/>
              </a:ext>
            </a:extLst>
          </p:cNvPr>
          <p:cNvSpPr txBox="1"/>
          <p:nvPr/>
        </p:nvSpPr>
        <p:spPr>
          <a:xfrm>
            <a:off x="2740335" y="14096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350 ÷ 100</a:t>
            </a:r>
          </a:p>
        </p:txBody>
      </p:sp>
      <p:graphicFrame>
        <p:nvGraphicFramePr>
          <p:cNvPr id="62" name="Table 9">
            <a:extLst>
              <a:ext uri="{FF2B5EF4-FFF2-40B4-BE49-F238E27FC236}">
                <a16:creationId xmlns:a16="http://schemas.microsoft.com/office/drawing/2014/main" id="{16DF2969-C849-F92E-0FD5-AAE42D71D79E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035428A8-8EF7-EE56-69B4-7A8C64AE2B0A}"/>
              </a:ext>
            </a:extLst>
          </p:cNvPr>
          <p:cNvSpPr txBox="1"/>
          <p:nvPr/>
        </p:nvSpPr>
        <p:spPr>
          <a:xfrm>
            <a:off x="2999457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538DC87-7E46-7254-E337-A64DB8D460D8}"/>
              </a:ext>
            </a:extLst>
          </p:cNvPr>
          <p:cNvSpPr txBox="1"/>
          <p:nvPr/>
        </p:nvSpPr>
        <p:spPr>
          <a:xfrm>
            <a:off x="2459130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816C52-C7CF-E62A-F281-B616DB6FDAC0}"/>
              </a:ext>
            </a:extLst>
          </p:cNvPr>
          <p:cNvSpPr txBox="1"/>
          <p:nvPr/>
        </p:nvSpPr>
        <p:spPr>
          <a:xfrm>
            <a:off x="353978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C7A8F5-4336-3263-5581-405B95089887}"/>
              </a:ext>
            </a:extLst>
          </p:cNvPr>
          <p:cNvSpPr txBox="1"/>
          <p:nvPr/>
        </p:nvSpPr>
        <p:spPr>
          <a:xfrm>
            <a:off x="299945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5EFACC1-4E99-B114-168C-3B27FFC65154}"/>
              </a:ext>
            </a:extLst>
          </p:cNvPr>
          <p:cNvSpPr txBox="1"/>
          <p:nvPr/>
        </p:nvSpPr>
        <p:spPr>
          <a:xfrm>
            <a:off x="353978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30F220-01A2-B11E-5644-74CED673C453}"/>
              </a:ext>
            </a:extLst>
          </p:cNvPr>
          <p:cNvSpPr txBox="1"/>
          <p:nvPr/>
        </p:nvSpPr>
        <p:spPr>
          <a:xfrm>
            <a:off x="353978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5E0B7A-36DD-1F82-B813-30FDC8BCFE90}"/>
              </a:ext>
            </a:extLst>
          </p:cNvPr>
          <p:cNvSpPr txBox="1"/>
          <p:nvPr/>
        </p:nvSpPr>
        <p:spPr>
          <a:xfrm>
            <a:off x="408011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4C4237C-6002-FCC7-1329-40D0C63A1855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31E39DA-97B1-AB1A-8A2F-B5950900685A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AEB9AA4-0529-0D13-F8D4-04277A6BE292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F2BED7-363B-00A3-BC8B-4A3103DA0DBB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EC44300-8D8F-2F11-54E2-4B2D1DDEDC5A}"/>
              </a:ext>
            </a:extLst>
          </p:cNvPr>
          <p:cNvSpPr txBox="1"/>
          <p:nvPr/>
        </p:nvSpPr>
        <p:spPr>
          <a:xfrm>
            <a:off x="3899650" y="2083013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3.5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65CE910-D76D-399F-FF91-BF6022B318EF}"/>
              </a:ext>
            </a:extLst>
          </p:cNvPr>
          <p:cNvSpPr/>
          <p:nvPr/>
        </p:nvSpPr>
        <p:spPr>
          <a:xfrm>
            <a:off x="3920115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AC9C727-1DAA-C2D0-808C-84DE1F7442A2}"/>
              </a:ext>
            </a:extLst>
          </p:cNvPr>
          <p:cNvSpPr/>
          <p:nvPr/>
        </p:nvSpPr>
        <p:spPr>
          <a:xfrm>
            <a:off x="3920115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6962FFB-11D8-A185-FC1F-6EF90DBA4BD1}"/>
              </a:ext>
            </a:extLst>
          </p:cNvPr>
          <p:cNvSpPr/>
          <p:nvPr/>
        </p:nvSpPr>
        <p:spPr>
          <a:xfrm>
            <a:off x="3920115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77271F-DABB-9C10-F8FB-7E969B18499F}"/>
              </a:ext>
            </a:extLst>
          </p:cNvPr>
          <p:cNvSpPr txBox="1"/>
          <p:nvPr/>
        </p:nvSpPr>
        <p:spPr>
          <a:xfrm>
            <a:off x="4080111" y="36541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AD45F8F-9994-FB19-8C48-D4B8FCAE627A}"/>
              </a:ext>
            </a:extLst>
          </p:cNvPr>
          <p:cNvSpPr txBox="1"/>
          <p:nvPr/>
        </p:nvSpPr>
        <p:spPr>
          <a:xfrm>
            <a:off x="4603813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17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/>
      <p:bldP spid="28" grpId="0"/>
      <p:bldP spid="30" grpId="0"/>
      <p:bldP spid="33" grpId="0"/>
      <p:bldP spid="36" grpId="0"/>
      <p:bldP spid="45" grpId="0" animBg="1"/>
      <p:bldP spid="46" grpId="0" animBg="1"/>
      <p:bldP spid="48" grpId="0"/>
      <p:bldP spid="50" grpId="0"/>
      <p:bldP spid="54" grpId="0"/>
      <p:bldP spid="55" grpId="0" animBg="1"/>
      <p:bldP spid="56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695468" y="0"/>
            <a:ext cx="280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Dividing by 10, 100, 1000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E81A5-BE9C-21C8-D103-1344DE828AEF}"/>
              </a:ext>
            </a:extLst>
          </p:cNvPr>
          <p:cNvSpPr txBox="1"/>
          <p:nvPr/>
        </p:nvSpPr>
        <p:spPr>
          <a:xfrm>
            <a:off x="8044385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E1CEB-4F09-767C-CB60-71FB092529B0}"/>
              </a:ext>
            </a:extLst>
          </p:cNvPr>
          <p:cNvSpPr txBox="1"/>
          <p:nvPr/>
        </p:nvSpPr>
        <p:spPr>
          <a:xfrm>
            <a:off x="7683811" y="14096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180 ÷ 100</a:t>
            </a:r>
          </a:p>
        </p:txBody>
      </p: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674A3574-C075-E492-BA65-56EFEA0D55E7}"/>
              </a:ext>
            </a:extLst>
          </p:cNvPr>
          <p:cNvGraphicFramePr>
            <a:graphicFrameLocks noGrp="1"/>
          </p:cNvGraphicFramePr>
          <p:nvPr/>
        </p:nvGraphicFramePr>
        <p:xfrm>
          <a:off x="7326304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AC9F81C-FB6C-0D9F-7352-2E714BD92EBD}"/>
              </a:ext>
            </a:extLst>
          </p:cNvPr>
          <p:cNvSpPr txBox="1"/>
          <p:nvPr/>
        </p:nvSpPr>
        <p:spPr>
          <a:xfrm>
            <a:off x="8483476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458EE3-ACE7-131C-8B4F-1AD6B975E85C}"/>
              </a:ext>
            </a:extLst>
          </p:cNvPr>
          <p:cNvSpPr txBox="1"/>
          <p:nvPr/>
        </p:nvSpPr>
        <p:spPr>
          <a:xfrm>
            <a:off x="7943149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19FC6-2FD7-1A08-F8A5-9D660CB1D429}"/>
              </a:ext>
            </a:extLst>
          </p:cNvPr>
          <p:cNvSpPr txBox="1"/>
          <p:nvPr/>
        </p:nvSpPr>
        <p:spPr>
          <a:xfrm>
            <a:off x="9023803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F6B196-67FA-1F1B-4E7C-7EED9FD736BE}"/>
              </a:ext>
            </a:extLst>
          </p:cNvPr>
          <p:cNvSpPr txBox="1"/>
          <p:nvPr/>
        </p:nvSpPr>
        <p:spPr>
          <a:xfrm>
            <a:off x="8483476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CBD11-5FE1-7E2F-5F64-2B246687B4DB}"/>
              </a:ext>
            </a:extLst>
          </p:cNvPr>
          <p:cNvSpPr txBox="1"/>
          <p:nvPr/>
        </p:nvSpPr>
        <p:spPr>
          <a:xfrm>
            <a:off x="9023803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BC04F8-89CB-7968-E59E-48F9E24E31D3}"/>
              </a:ext>
            </a:extLst>
          </p:cNvPr>
          <p:cNvSpPr txBox="1"/>
          <p:nvPr/>
        </p:nvSpPr>
        <p:spPr>
          <a:xfrm>
            <a:off x="9023803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8F0FA1-211A-B4E4-BF69-E3A3914B1D7A}"/>
              </a:ext>
            </a:extLst>
          </p:cNvPr>
          <p:cNvSpPr txBox="1"/>
          <p:nvPr/>
        </p:nvSpPr>
        <p:spPr>
          <a:xfrm>
            <a:off x="9564130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7E6A5C0A-D99E-FB25-F1E2-342C0A12F599}"/>
              </a:ext>
            </a:extLst>
          </p:cNvPr>
          <p:cNvSpPr/>
          <p:nvPr/>
        </p:nvSpPr>
        <p:spPr>
          <a:xfrm>
            <a:off x="6835355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2151CA96-5C49-6C3B-DB85-B08238C971B7}"/>
              </a:ext>
            </a:extLst>
          </p:cNvPr>
          <p:cNvSpPr/>
          <p:nvPr/>
        </p:nvSpPr>
        <p:spPr>
          <a:xfrm>
            <a:off x="6835355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D67D4-8071-B0F7-875D-33127C0B1979}"/>
              </a:ext>
            </a:extLst>
          </p:cNvPr>
          <p:cNvSpPr txBox="1"/>
          <p:nvPr/>
        </p:nvSpPr>
        <p:spPr>
          <a:xfrm>
            <a:off x="6222422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A7E01F-8099-E47E-110E-5C40BA8AF724}"/>
              </a:ext>
            </a:extLst>
          </p:cNvPr>
          <p:cNvSpPr txBox="1"/>
          <p:nvPr/>
        </p:nvSpPr>
        <p:spPr>
          <a:xfrm>
            <a:off x="6222422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4B87B1-F00E-BC6D-0AB9-BAE0DFA124E8}"/>
              </a:ext>
            </a:extLst>
          </p:cNvPr>
          <p:cNvSpPr txBox="1"/>
          <p:nvPr/>
        </p:nvSpPr>
        <p:spPr>
          <a:xfrm>
            <a:off x="8843125" y="2083013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1.8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7B0521B-F740-65A4-2F08-F787E9A91C01}"/>
              </a:ext>
            </a:extLst>
          </p:cNvPr>
          <p:cNvSpPr/>
          <p:nvPr/>
        </p:nvSpPr>
        <p:spPr>
          <a:xfrm>
            <a:off x="9404134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235B03-C486-3DFE-59F6-AF4B8CF816E8}"/>
              </a:ext>
            </a:extLst>
          </p:cNvPr>
          <p:cNvSpPr/>
          <p:nvPr/>
        </p:nvSpPr>
        <p:spPr>
          <a:xfrm>
            <a:off x="9404134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3A0048D-80F0-D2C3-4011-33E2FF374A09}"/>
              </a:ext>
            </a:extLst>
          </p:cNvPr>
          <p:cNvSpPr/>
          <p:nvPr/>
        </p:nvSpPr>
        <p:spPr>
          <a:xfrm>
            <a:off x="9404134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71BB08-305F-27E9-C150-8EE074A57695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9761A27-F2A6-7C54-11F4-F1E65EBB87BC}"/>
              </a:ext>
            </a:extLst>
          </p:cNvPr>
          <p:cNvSpPr txBox="1"/>
          <p:nvPr/>
        </p:nvSpPr>
        <p:spPr>
          <a:xfrm>
            <a:off x="2740335" y="14096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350 ÷ 100</a:t>
            </a:r>
          </a:p>
        </p:txBody>
      </p:sp>
      <p:graphicFrame>
        <p:nvGraphicFramePr>
          <p:cNvPr id="64" name="Table 9">
            <a:extLst>
              <a:ext uri="{FF2B5EF4-FFF2-40B4-BE49-F238E27FC236}">
                <a16:creationId xmlns:a16="http://schemas.microsoft.com/office/drawing/2014/main" id="{B6382C18-308B-7B6B-CB03-38490C431E97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6946CB30-A777-2BCD-4C1D-0D53A9519964}"/>
              </a:ext>
            </a:extLst>
          </p:cNvPr>
          <p:cNvSpPr txBox="1"/>
          <p:nvPr/>
        </p:nvSpPr>
        <p:spPr>
          <a:xfrm>
            <a:off x="2999457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670658-2FBA-3A69-F5AF-576BCF0BC279}"/>
              </a:ext>
            </a:extLst>
          </p:cNvPr>
          <p:cNvSpPr txBox="1"/>
          <p:nvPr/>
        </p:nvSpPr>
        <p:spPr>
          <a:xfrm>
            <a:off x="2459130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8BCB92-D8FA-7BB2-362D-6058F84827F6}"/>
              </a:ext>
            </a:extLst>
          </p:cNvPr>
          <p:cNvSpPr txBox="1"/>
          <p:nvPr/>
        </p:nvSpPr>
        <p:spPr>
          <a:xfrm>
            <a:off x="353978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E4BE5B-469B-6503-7969-FDC7641C037F}"/>
              </a:ext>
            </a:extLst>
          </p:cNvPr>
          <p:cNvSpPr txBox="1"/>
          <p:nvPr/>
        </p:nvSpPr>
        <p:spPr>
          <a:xfrm>
            <a:off x="299945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636BBB-719E-A313-305B-F33AA8165A5D}"/>
              </a:ext>
            </a:extLst>
          </p:cNvPr>
          <p:cNvSpPr txBox="1"/>
          <p:nvPr/>
        </p:nvSpPr>
        <p:spPr>
          <a:xfrm>
            <a:off x="353978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CA22EE1-5121-57E1-25A6-147282AF0151}"/>
              </a:ext>
            </a:extLst>
          </p:cNvPr>
          <p:cNvSpPr txBox="1"/>
          <p:nvPr/>
        </p:nvSpPr>
        <p:spPr>
          <a:xfrm>
            <a:off x="353978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D40C52D-1688-47F7-D703-B108E89C7D5D}"/>
              </a:ext>
            </a:extLst>
          </p:cNvPr>
          <p:cNvSpPr txBox="1"/>
          <p:nvPr/>
        </p:nvSpPr>
        <p:spPr>
          <a:xfrm>
            <a:off x="408011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5FC62DE1-1F34-BBFA-9C45-A155D1B61C13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EA2140BB-9030-188C-8B2C-4ECEC0C9D167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E556174-7AD1-EE47-01CE-9E1EB2201582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53E361-65D3-321E-085E-12BE3628AE89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D49070-D12E-C5F1-0035-60A4BFC16E71}"/>
              </a:ext>
            </a:extLst>
          </p:cNvPr>
          <p:cNvSpPr txBox="1"/>
          <p:nvPr/>
        </p:nvSpPr>
        <p:spPr>
          <a:xfrm>
            <a:off x="3899650" y="2083013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3.5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259FA11-A138-BB85-CB7F-47BCC0BA1B70}"/>
              </a:ext>
            </a:extLst>
          </p:cNvPr>
          <p:cNvSpPr/>
          <p:nvPr/>
        </p:nvSpPr>
        <p:spPr>
          <a:xfrm>
            <a:off x="3920115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89715DB-BE55-48C7-2743-D5D2D4E79F44}"/>
              </a:ext>
            </a:extLst>
          </p:cNvPr>
          <p:cNvSpPr/>
          <p:nvPr/>
        </p:nvSpPr>
        <p:spPr>
          <a:xfrm>
            <a:off x="3920115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F2E4A11-1F8A-1276-336A-173BCA9FE36A}"/>
              </a:ext>
            </a:extLst>
          </p:cNvPr>
          <p:cNvSpPr/>
          <p:nvPr/>
        </p:nvSpPr>
        <p:spPr>
          <a:xfrm>
            <a:off x="3920115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7C0C96D-E974-328A-C263-B2A67A1B26F9}"/>
              </a:ext>
            </a:extLst>
          </p:cNvPr>
          <p:cNvSpPr txBox="1"/>
          <p:nvPr/>
        </p:nvSpPr>
        <p:spPr>
          <a:xfrm>
            <a:off x="4080111" y="36541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3AB9623-CDA8-B178-4488-FDC3F02A346F}"/>
              </a:ext>
            </a:extLst>
          </p:cNvPr>
          <p:cNvSpPr txBox="1"/>
          <p:nvPr/>
        </p:nvSpPr>
        <p:spPr>
          <a:xfrm>
            <a:off x="4603813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319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7" grpId="0"/>
      <p:bldP spid="30" grpId="0"/>
      <p:bldP spid="36" grpId="0"/>
      <p:bldP spid="37" grpId="0"/>
      <p:bldP spid="45" grpId="0" animBg="1"/>
      <p:bldP spid="46" grpId="0" animBg="1"/>
      <p:bldP spid="48" grpId="0"/>
      <p:bldP spid="50" grpId="0"/>
      <p:bldP spid="54" grpId="0"/>
      <p:bldP spid="55" grpId="0" animBg="1"/>
      <p:bldP spid="56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4695468" y="0"/>
            <a:ext cx="280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Dividing by 10, 100, 1000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6093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3BF562-F06F-4C52-AEDC-7C7D04F4CC2C}"/>
              </a:ext>
            </a:extLst>
          </p:cNvPr>
          <p:cNvSpPr txBox="1"/>
          <p:nvPr/>
        </p:nvSpPr>
        <p:spPr>
          <a:xfrm>
            <a:off x="1138284" y="-3071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DEMO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9584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E81A5-BE9C-21C8-D103-1344DE828AEF}"/>
              </a:ext>
            </a:extLst>
          </p:cNvPr>
          <p:cNvSpPr txBox="1"/>
          <p:nvPr/>
        </p:nvSpPr>
        <p:spPr>
          <a:xfrm>
            <a:off x="8044385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E1CEB-4F09-767C-CB60-71FB092529B0}"/>
              </a:ext>
            </a:extLst>
          </p:cNvPr>
          <p:cNvSpPr txBox="1"/>
          <p:nvPr/>
        </p:nvSpPr>
        <p:spPr>
          <a:xfrm>
            <a:off x="7683811" y="14096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126 ÷ 100</a:t>
            </a:r>
          </a:p>
        </p:txBody>
      </p: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674A3574-C075-E492-BA65-56EFEA0D55E7}"/>
              </a:ext>
            </a:extLst>
          </p:cNvPr>
          <p:cNvGraphicFramePr>
            <a:graphicFrameLocks noGrp="1"/>
          </p:cNvGraphicFramePr>
          <p:nvPr/>
        </p:nvGraphicFramePr>
        <p:xfrm>
          <a:off x="7326304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AC9F81C-FB6C-0D9F-7352-2E714BD92EBD}"/>
              </a:ext>
            </a:extLst>
          </p:cNvPr>
          <p:cNvSpPr txBox="1"/>
          <p:nvPr/>
        </p:nvSpPr>
        <p:spPr>
          <a:xfrm>
            <a:off x="8483476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458EE3-ACE7-131C-8B4F-1AD6B975E85C}"/>
              </a:ext>
            </a:extLst>
          </p:cNvPr>
          <p:cNvSpPr txBox="1"/>
          <p:nvPr/>
        </p:nvSpPr>
        <p:spPr>
          <a:xfrm>
            <a:off x="7943149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119FC6-2FD7-1A08-F8A5-9D660CB1D429}"/>
              </a:ext>
            </a:extLst>
          </p:cNvPr>
          <p:cNvSpPr txBox="1"/>
          <p:nvPr/>
        </p:nvSpPr>
        <p:spPr>
          <a:xfrm>
            <a:off x="9023803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F6B196-67FA-1F1B-4E7C-7EED9FD736BE}"/>
              </a:ext>
            </a:extLst>
          </p:cNvPr>
          <p:cNvSpPr txBox="1"/>
          <p:nvPr/>
        </p:nvSpPr>
        <p:spPr>
          <a:xfrm>
            <a:off x="8483476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CBD11-5FE1-7E2F-5F64-2B246687B4DB}"/>
              </a:ext>
            </a:extLst>
          </p:cNvPr>
          <p:cNvSpPr txBox="1"/>
          <p:nvPr/>
        </p:nvSpPr>
        <p:spPr>
          <a:xfrm>
            <a:off x="9023803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90B420-6AE8-60C4-1BB0-198C49530492}"/>
              </a:ext>
            </a:extLst>
          </p:cNvPr>
          <p:cNvSpPr txBox="1"/>
          <p:nvPr/>
        </p:nvSpPr>
        <p:spPr>
          <a:xfrm>
            <a:off x="9564130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BC04F8-89CB-7968-E59E-48F9E24E31D3}"/>
              </a:ext>
            </a:extLst>
          </p:cNvPr>
          <p:cNvSpPr txBox="1"/>
          <p:nvPr/>
        </p:nvSpPr>
        <p:spPr>
          <a:xfrm>
            <a:off x="9023803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8F0FA1-211A-B4E4-BF69-E3A3914B1D7A}"/>
              </a:ext>
            </a:extLst>
          </p:cNvPr>
          <p:cNvSpPr txBox="1"/>
          <p:nvPr/>
        </p:nvSpPr>
        <p:spPr>
          <a:xfrm>
            <a:off x="9564130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6E3334-D15B-0B87-6C02-657774CEAF09}"/>
              </a:ext>
            </a:extLst>
          </p:cNvPr>
          <p:cNvSpPr txBox="1"/>
          <p:nvPr/>
        </p:nvSpPr>
        <p:spPr>
          <a:xfrm>
            <a:off x="10104459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7E6A5C0A-D99E-FB25-F1E2-342C0A12F599}"/>
              </a:ext>
            </a:extLst>
          </p:cNvPr>
          <p:cNvSpPr/>
          <p:nvPr/>
        </p:nvSpPr>
        <p:spPr>
          <a:xfrm>
            <a:off x="6835355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2151CA96-5C49-6C3B-DB85-B08238C971B7}"/>
              </a:ext>
            </a:extLst>
          </p:cNvPr>
          <p:cNvSpPr/>
          <p:nvPr/>
        </p:nvSpPr>
        <p:spPr>
          <a:xfrm>
            <a:off x="6835355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D67D4-8071-B0F7-875D-33127C0B1979}"/>
              </a:ext>
            </a:extLst>
          </p:cNvPr>
          <p:cNvSpPr txBox="1"/>
          <p:nvPr/>
        </p:nvSpPr>
        <p:spPr>
          <a:xfrm>
            <a:off x="6222422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A7E01F-8099-E47E-110E-5C40BA8AF724}"/>
              </a:ext>
            </a:extLst>
          </p:cNvPr>
          <p:cNvSpPr txBox="1"/>
          <p:nvPr/>
        </p:nvSpPr>
        <p:spPr>
          <a:xfrm>
            <a:off x="6222422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4B87B1-F00E-BC6D-0AB9-BAE0DFA124E8}"/>
              </a:ext>
            </a:extLst>
          </p:cNvPr>
          <p:cNvSpPr txBox="1"/>
          <p:nvPr/>
        </p:nvSpPr>
        <p:spPr>
          <a:xfrm>
            <a:off x="8738931" y="2083013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1.26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7B0521B-F740-65A4-2F08-F787E9A91C01}"/>
              </a:ext>
            </a:extLst>
          </p:cNvPr>
          <p:cNvSpPr/>
          <p:nvPr/>
        </p:nvSpPr>
        <p:spPr>
          <a:xfrm>
            <a:off x="9404134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235B03-C486-3DFE-59F6-AF4B8CF816E8}"/>
              </a:ext>
            </a:extLst>
          </p:cNvPr>
          <p:cNvSpPr/>
          <p:nvPr/>
        </p:nvSpPr>
        <p:spPr>
          <a:xfrm>
            <a:off x="9404134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3A0048D-80F0-D2C3-4011-33E2FF374A09}"/>
              </a:ext>
            </a:extLst>
          </p:cNvPr>
          <p:cNvSpPr/>
          <p:nvPr/>
        </p:nvSpPr>
        <p:spPr>
          <a:xfrm>
            <a:off x="9404134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6961E-8D23-939A-2771-B0FF9EB64A6D}"/>
              </a:ext>
            </a:extLst>
          </p:cNvPr>
          <p:cNvSpPr txBox="1"/>
          <p:nvPr/>
        </p:nvSpPr>
        <p:spPr>
          <a:xfrm>
            <a:off x="3100910" y="802852"/>
            <a:ext cx="110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Calculate: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D504EB-05C8-DF7E-8569-31CED6F90A7B}"/>
              </a:ext>
            </a:extLst>
          </p:cNvPr>
          <p:cNvSpPr txBox="1"/>
          <p:nvPr/>
        </p:nvSpPr>
        <p:spPr>
          <a:xfrm>
            <a:off x="2740335" y="14096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350 ÷ 100</a:t>
            </a:r>
          </a:p>
        </p:txBody>
      </p:sp>
      <p:graphicFrame>
        <p:nvGraphicFramePr>
          <p:cNvPr id="62" name="Table 9">
            <a:extLst>
              <a:ext uri="{FF2B5EF4-FFF2-40B4-BE49-F238E27FC236}">
                <a16:creationId xmlns:a16="http://schemas.microsoft.com/office/drawing/2014/main" id="{F3B8B1C7-A7F2-DA59-3CDE-9EF36947FC89}"/>
              </a:ext>
            </a:extLst>
          </p:cNvPr>
          <p:cNvGraphicFramePr>
            <a:graphicFrameLocks noGrp="1"/>
          </p:cNvGraphicFramePr>
          <p:nvPr/>
        </p:nvGraphicFramePr>
        <p:xfrm>
          <a:off x="2382829" y="3140491"/>
          <a:ext cx="3225072" cy="215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2">
                  <a:extLst>
                    <a:ext uri="{9D8B030D-6E8A-4147-A177-3AD203B41FA5}">
                      <a16:colId xmlns:a16="http://schemas.microsoft.com/office/drawing/2014/main" val="153531942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67517350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327194138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289767656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2736048637"/>
                    </a:ext>
                  </a:extLst>
                </a:gridCol>
                <a:gridCol w="537512">
                  <a:extLst>
                    <a:ext uri="{9D8B030D-6E8A-4147-A177-3AD203B41FA5}">
                      <a16:colId xmlns:a16="http://schemas.microsoft.com/office/drawing/2014/main" val="1925854310"/>
                    </a:ext>
                  </a:extLst>
                </a:gridCol>
              </a:tblGrid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0918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3960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27549"/>
                  </a:ext>
                </a:extLst>
              </a:tr>
              <a:tr h="537512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264" marR="68264" marT="34132" marB="34132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280936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C7441995-390B-B26E-77FF-790D76824F55}"/>
              </a:ext>
            </a:extLst>
          </p:cNvPr>
          <p:cNvSpPr txBox="1"/>
          <p:nvPr/>
        </p:nvSpPr>
        <p:spPr>
          <a:xfrm>
            <a:off x="2999457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62ABDA-E50A-5C08-00DD-86CAF61CD0F3}"/>
              </a:ext>
            </a:extLst>
          </p:cNvPr>
          <p:cNvSpPr txBox="1"/>
          <p:nvPr/>
        </p:nvSpPr>
        <p:spPr>
          <a:xfrm>
            <a:off x="2459130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D56E57-65F5-0305-CC60-2BBC9D731FC9}"/>
              </a:ext>
            </a:extLst>
          </p:cNvPr>
          <p:cNvSpPr txBox="1"/>
          <p:nvPr/>
        </p:nvSpPr>
        <p:spPr>
          <a:xfrm>
            <a:off x="3539784" y="31054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016713-D8D3-AAB3-CDAA-514AF0FBBA7E}"/>
              </a:ext>
            </a:extLst>
          </p:cNvPr>
          <p:cNvSpPr txBox="1"/>
          <p:nvPr/>
        </p:nvSpPr>
        <p:spPr>
          <a:xfrm>
            <a:off x="2999457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CE7C44-248C-670C-498D-9258AD6F8E22}"/>
              </a:ext>
            </a:extLst>
          </p:cNvPr>
          <p:cNvSpPr txBox="1"/>
          <p:nvPr/>
        </p:nvSpPr>
        <p:spPr>
          <a:xfrm>
            <a:off x="3539784" y="36579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4A0876-854D-D20B-B42D-4469E6773E2A}"/>
              </a:ext>
            </a:extLst>
          </p:cNvPr>
          <p:cNvSpPr txBox="1"/>
          <p:nvPr/>
        </p:nvSpPr>
        <p:spPr>
          <a:xfrm>
            <a:off x="3539784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4F5CEF3-8D61-69F2-16E0-EEF4B42F2A7B}"/>
              </a:ext>
            </a:extLst>
          </p:cNvPr>
          <p:cNvSpPr txBox="1"/>
          <p:nvPr/>
        </p:nvSpPr>
        <p:spPr>
          <a:xfrm>
            <a:off x="4080111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55048C96-9173-3201-38EA-1D0BE7257ED5}"/>
              </a:ext>
            </a:extLst>
          </p:cNvPr>
          <p:cNvSpPr/>
          <p:nvPr/>
        </p:nvSpPr>
        <p:spPr>
          <a:xfrm>
            <a:off x="1891880" y="334522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466DE669-0CAE-83F0-80CC-4AF2F7775475}"/>
              </a:ext>
            </a:extLst>
          </p:cNvPr>
          <p:cNvSpPr/>
          <p:nvPr/>
        </p:nvSpPr>
        <p:spPr>
          <a:xfrm>
            <a:off x="1891880" y="3935773"/>
            <a:ext cx="914400" cy="500928"/>
          </a:xfrm>
          <a:prstGeom prst="arc">
            <a:avLst>
              <a:gd name="adj1" fmla="val 6074475"/>
              <a:gd name="adj2" fmla="val 15761871"/>
            </a:avLst>
          </a:prstGeom>
          <a:ln w="28575">
            <a:solidFill>
              <a:srgbClr val="0070C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3286DF4-B108-655A-CC90-60E01BE6F566}"/>
              </a:ext>
            </a:extLst>
          </p:cNvPr>
          <p:cNvSpPr txBox="1"/>
          <p:nvPr/>
        </p:nvSpPr>
        <p:spPr>
          <a:xfrm>
            <a:off x="1278947" y="338715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820B50-96B7-C965-014D-37BE3E688798}"/>
              </a:ext>
            </a:extLst>
          </p:cNvPr>
          <p:cNvSpPr txBox="1"/>
          <p:nvPr/>
        </p:nvSpPr>
        <p:spPr>
          <a:xfrm>
            <a:off x="1278947" y="3972945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÷ 10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10BC0A5-9090-47D4-2933-CF279A1332BC}"/>
              </a:ext>
            </a:extLst>
          </p:cNvPr>
          <p:cNvSpPr txBox="1"/>
          <p:nvPr/>
        </p:nvSpPr>
        <p:spPr>
          <a:xfrm>
            <a:off x="3899650" y="2083013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= 3.5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7B20B9D-5196-AF72-04A1-E1361C12FA3C}"/>
              </a:ext>
            </a:extLst>
          </p:cNvPr>
          <p:cNvSpPr/>
          <p:nvPr/>
        </p:nvSpPr>
        <p:spPr>
          <a:xfrm>
            <a:off x="3920115" y="33541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4AB76B2-6ED7-75FE-FC4D-795EBF2FE104}"/>
              </a:ext>
            </a:extLst>
          </p:cNvPr>
          <p:cNvSpPr/>
          <p:nvPr/>
        </p:nvSpPr>
        <p:spPr>
          <a:xfrm>
            <a:off x="3920115" y="38875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2230913-751E-3AAF-B35C-DB1AFB864855}"/>
              </a:ext>
            </a:extLst>
          </p:cNvPr>
          <p:cNvSpPr/>
          <p:nvPr/>
        </p:nvSpPr>
        <p:spPr>
          <a:xfrm>
            <a:off x="3920115" y="4433686"/>
            <a:ext cx="148748" cy="148748"/>
          </a:xfrm>
          <a:prstGeom prst="ellipse">
            <a:avLst/>
          </a:prstGeom>
          <a:solidFill>
            <a:schemeClr val="tx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268EECD-7EE1-35C7-FDAC-79D2A6300FD3}"/>
              </a:ext>
            </a:extLst>
          </p:cNvPr>
          <p:cNvSpPr txBox="1"/>
          <p:nvPr/>
        </p:nvSpPr>
        <p:spPr>
          <a:xfrm>
            <a:off x="4080111" y="36541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D343E1B-6BDC-B4F5-C15D-26A9633F9504}"/>
              </a:ext>
            </a:extLst>
          </p:cNvPr>
          <p:cNvSpPr txBox="1"/>
          <p:nvPr/>
        </p:nvSpPr>
        <p:spPr>
          <a:xfrm>
            <a:off x="4603813" y="42008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650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7" grpId="0"/>
      <p:bldP spid="30" grpId="0"/>
      <p:bldP spid="31" grpId="0"/>
      <p:bldP spid="36" grpId="0"/>
      <p:bldP spid="37" grpId="0"/>
      <p:bldP spid="38" grpId="0"/>
      <p:bldP spid="45" grpId="0" animBg="1"/>
      <p:bldP spid="46" grpId="0" animBg="1"/>
      <p:bldP spid="48" grpId="0"/>
      <p:bldP spid="50" grpId="0"/>
      <p:bldP spid="54" grpId="0"/>
      <p:bldP spid="55" grpId="0" animBg="1"/>
      <p:bldP spid="56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able of multiplication&#10;&#10;AI-generated content may be incorrect.">
            <a:extLst>
              <a:ext uri="{FF2B5EF4-FFF2-40B4-BE49-F238E27FC236}">
                <a16:creationId xmlns:a16="http://schemas.microsoft.com/office/drawing/2014/main" id="{ECAEA9E4-1F0A-13E4-2382-9AEFE217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15" y="0"/>
            <a:ext cx="8838059" cy="62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28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th table&#10;&#10;AI-generated content may be incorrect.">
            <a:extLst>
              <a:ext uri="{FF2B5EF4-FFF2-40B4-BE49-F238E27FC236}">
                <a16:creationId xmlns:a16="http://schemas.microsoft.com/office/drawing/2014/main" id="{A26D7572-0FA7-3FF2-A3A7-F40188D4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29" y="0"/>
            <a:ext cx="8737129" cy="6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6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rectangular boxes with numbers&#10;&#10;AI-generated content may be incorrect.">
            <a:extLst>
              <a:ext uri="{FF2B5EF4-FFF2-40B4-BE49-F238E27FC236}">
                <a16:creationId xmlns:a16="http://schemas.microsoft.com/office/drawing/2014/main" id="{EF1EF8F3-CBEB-C28F-973F-85A4DE36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47" y="0"/>
            <a:ext cx="9091947" cy="631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73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rectangular boxes with numbers&#10;&#10;AI-generated content may be incorrect.">
            <a:extLst>
              <a:ext uri="{FF2B5EF4-FFF2-40B4-BE49-F238E27FC236}">
                <a16:creationId xmlns:a16="http://schemas.microsoft.com/office/drawing/2014/main" id="{9F03E2E7-50DA-0F53-5441-F45A28343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28" y="0"/>
            <a:ext cx="9224344" cy="636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25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6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Multiplying and Dividing by 10s  </a:t>
            </a:r>
            <a:endParaRPr lang="en-GB" sz="65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7DF2A6-910B-06AC-678B-818AFDE13654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A734A-8273-9816-40C3-7B1B3F84D2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" name="Pentagon 46">
            <a:extLst>
              <a:ext uri="{FF2B5EF4-FFF2-40B4-BE49-F238E27FC236}">
                <a16:creationId xmlns:a16="http://schemas.microsoft.com/office/drawing/2014/main" id="{2DDC6D59-1D05-8832-BD62-96CFA358FBCC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23CCFD0-CFD0-D710-27CD-069AB1F9F10F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7" name="Chevron 48">
            <a:extLst>
              <a:ext uri="{FF2B5EF4-FFF2-40B4-BE49-F238E27FC236}">
                <a16:creationId xmlns:a16="http://schemas.microsoft.com/office/drawing/2014/main" id="{18C242AC-440E-8DF1-EA90-0CF86289F873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52">
            <a:extLst>
              <a:ext uri="{FF2B5EF4-FFF2-40B4-BE49-F238E27FC236}">
                <a16:creationId xmlns:a16="http://schemas.microsoft.com/office/drawing/2014/main" id="{A258206D-149C-03AF-134A-DBF20C66AD55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D46578-6428-B5DD-EABD-9944071745A8}"/>
                  </a:ext>
                </a:extLst>
              </p:cNvPr>
              <p:cNvSpPr txBox="1"/>
              <p:nvPr/>
            </p:nvSpPr>
            <p:spPr>
              <a:xfrm>
                <a:off x="914400" y="545690"/>
                <a:ext cx="940947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3×10=30 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30×10=300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31×10=310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3.1×10= ? 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D46578-6428-B5DD-EABD-99440717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45690"/>
                <a:ext cx="9409471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5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D0BF2-D65A-8579-59F3-8666E08CC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35B8FC-C757-82C8-B5AD-D9BF1AE59DD1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2AFCD-6A03-DB86-53FC-C538E0EC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" name="Pentagon 46">
            <a:extLst>
              <a:ext uri="{FF2B5EF4-FFF2-40B4-BE49-F238E27FC236}">
                <a16:creationId xmlns:a16="http://schemas.microsoft.com/office/drawing/2014/main" id="{B1F7447F-CD70-2DA5-3725-B738126889D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CED9459D-8605-2A4C-640A-3A1A1EAA3796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INSTRUCT</a:t>
            </a:r>
          </a:p>
        </p:txBody>
      </p:sp>
      <p:sp>
        <p:nvSpPr>
          <p:cNvPr id="7" name="Chevron 48">
            <a:extLst>
              <a:ext uri="{FF2B5EF4-FFF2-40B4-BE49-F238E27FC236}">
                <a16:creationId xmlns:a16="http://schemas.microsoft.com/office/drawing/2014/main" id="{E389FA3A-16CC-3172-535B-3A4769D7DB6B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hevron 52">
            <a:extLst>
              <a:ext uri="{FF2B5EF4-FFF2-40B4-BE49-F238E27FC236}">
                <a16:creationId xmlns:a16="http://schemas.microsoft.com/office/drawing/2014/main" id="{96CB6CD3-616A-2D8A-A069-5E81EEF28972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D0289E-AF27-CEB1-063A-7D9E9FADE568}"/>
                  </a:ext>
                </a:extLst>
              </p:cNvPr>
              <p:cNvSpPr txBox="1"/>
              <p:nvPr/>
            </p:nvSpPr>
            <p:spPr>
              <a:xfrm>
                <a:off x="762000" y="372605"/>
                <a:ext cx="6000088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3×10=30 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3.1×10=31 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0.31×10=3.1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31÷10=3.1 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310÷10=31</m:t>
                    </m:r>
                  </m:oMath>
                </a14:m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D0289E-AF27-CEB1-063A-7D9E9FADE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2605"/>
                <a:ext cx="6000088" cy="5078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B3486D-265B-145D-D533-70D8777BDE51}"/>
              </a:ext>
            </a:extLst>
          </p:cNvPr>
          <p:cNvSpPr txBox="1"/>
          <p:nvPr/>
        </p:nvSpPr>
        <p:spPr>
          <a:xfrm>
            <a:off x="4306596" y="1946441"/>
            <a:ext cx="6698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When multiplying and dividing by 10/100/1000 the digits do not change, and the order if the digits doesn’t change. The position just changes.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84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5C63E-6F3F-0587-E4AE-42A46F84C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C36B86F-1D37-0DFC-C06B-ECEE0D579935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37D339-28E1-BF1B-09F2-C2D5CAB4AB33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F85BC-A791-2213-8EA8-5EBE775B52B0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F85BC-A791-2213-8EA8-5EBE775B5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22A109-73D8-5DE7-4938-B3E8F840C5CD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22A109-73D8-5DE7-4938-B3E8F840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A21E9E5-9B76-6CC6-774F-169AAA1CD454}"/>
              </a:ext>
            </a:extLst>
          </p:cNvPr>
          <p:cNvSpPr/>
          <p:nvPr/>
        </p:nvSpPr>
        <p:spPr>
          <a:xfrm>
            <a:off x="6096000" y="1489587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9579B1-7679-1F6D-9176-CBFEB6CEDAC4}"/>
              </a:ext>
            </a:extLst>
          </p:cNvPr>
          <p:cNvSpPr/>
          <p:nvPr/>
        </p:nvSpPr>
        <p:spPr>
          <a:xfrm>
            <a:off x="7161900" y="1905000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523AC0-C9BB-3FD6-3D18-9BE5D357CF06}"/>
              </a:ext>
            </a:extLst>
          </p:cNvPr>
          <p:cNvSpPr/>
          <p:nvPr/>
        </p:nvSpPr>
        <p:spPr>
          <a:xfrm>
            <a:off x="5030101" y="2413030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2693F2-7904-AAD8-F919-38330F37B909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67.5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675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2693F2-7904-AAD8-F919-38330F37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D58E2DE-6075-C943-BCD6-6AA608B7A407}"/>
              </a:ext>
            </a:extLst>
          </p:cNvPr>
          <p:cNvSpPr/>
          <p:nvPr/>
        </p:nvSpPr>
        <p:spPr>
          <a:xfrm>
            <a:off x="6044626" y="1027866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C635EF-3D27-332E-28FA-56FFCC375E2B}"/>
              </a:ext>
            </a:extLst>
          </p:cNvPr>
          <p:cNvSpPr/>
          <p:nvPr/>
        </p:nvSpPr>
        <p:spPr>
          <a:xfrm>
            <a:off x="7110526" y="1443279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D3DC19-8FE0-60F9-2596-C9A3FE345E13}"/>
              </a:ext>
            </a:extLst>
          </p:cNvPr>
          <p:cNvSpPr/>
          <p:nvPr/>
        </p:nvSpPr>
        <p:spPr>
          <a:xfrm>
            <a:off x="4978727" y="1951309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2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036CE-6D1F-0DE3-73C1-6F96823D0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A170E-D69D-BA81-A1F1-16AEF1E85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9228EB-CCED-3FB2-5DE9-80B9F02F24F4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F7B9D-7654-A493-1F9F-9D649D18ED1F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6B4CF0-8F20-0D90-8D64-7136A40BAEBC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6B4CF0-8F20-0D90-8D64-7136A40BA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22C937-99CA-EDB4-1170-05DD71F0EDAB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22C937-99CA-EDB4-1170-05DD71F0E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970FF09A-A730-89ED-A9B2-DF6CCA0B61A5}"/>
              </a:ext>
            </a:extLst>
          </p:cNvPr>
          <p:cNvSpPr/>
          <p:nvPr/>
        </p:nvSpPr>
        <p:spPr>
          <a:xfrm>
            <a:off x="3726425" y="1520752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1964AD-A055-D390-92D1-FBB10C009685}"/>
              </a:ext>
            </a:extLst>
          </p:cNvPr>
          <p:cNvSpPr/>
          <p:nvPr/>
        </p:nvSpPr>
        <p:spPr>
          <a:xfrm>
            <a:off x="4973116" y="2384332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EE3E92-7ABC-624A-6CD5-068FF4176838}"/>
              </a:ext>
            </a:extLst>
          </p:cNvPr>
          <p:cNvSpPr/>
          <p:nvPr/>
        </p:nvSpPr>
        <p:spPr>
          <a:xfrm>
            <a:off x="1645999" y="2808697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035696-02AD-93BA-F6ED-7384788FE2D1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40.52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405.2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035696-02AD-93BA-F6ED-7384788FE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C42B8E2E-F649-6203-AD44-EDC9061514C1}"/>
              </a:ext>
            </a:extLst>
          </p:cNvPr>
          <p:cNvSpPr/>
          <p:nvPr/>
        </p:nvSpPr>
        <p:spPr>
          <a:xfrm>
            <a:off x="3675051" y="1102003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D52434-117E-5DF0-4706-92AEF730764B}"/>
              </a:ext>
            </a:extLst>
          </p:cNvPr>
          <p:cNvSpPr/>
          <p:nvPr/>
        </p:nvSpPr>
        <p:spPr>
          <a:xfrm>
            <a:off x="4973116" y="1923085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CBCDE4-2008-E842-2C45-D6A5DE7F06D8}"/>
              </a:ext>
            </a:extLst>
          </p:cNvPr>
          <p:cNvSpPr/>
          <p:nvPr/>
        </p:nvSpPr>
        <p:spPr>
          <a:xfrm>
            <a:off x="1645999" y="2384332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FDF62-E98E-EDDA-DA9C-95E069EEA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5CDD9-CE3D-C466-BA53-B74CF84EC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14830"/>
            <a:ext cx="10398518" cy="40147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DD5724-A2A5-E5CA-C482-71797ED707F5}"/>
              </a:ext>
            </a:extLst>
          </p:cNvPr>
          <p:cNvCxnSpPr/>
          <p:nvPr/>
        </p:nvCxnSpPr>
        <p:spPr>
          <a:xfrm flipV="1">
            <a:off x="10692581" y="1607575"/>
            <a:ext cx="0" cy="440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D2F77E-8B7D-4FD9-EB6C-501C68E3907F}"/>
              </a:ext>
            </a:extLst>
          </p:cNvPr>
          <p:cNvCxnSpPr>
            <a:cxnSpLocks/>
          </p:cNvCxnSpPr>
          <p:nvPr/>
        </p:nvCxnSpPr>
        <p:spPr>
          <a:xfrm>
            <a:off x="10712249" y="2200848"/>
            <a:ext cx="0" cy="4833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7412A9-5B4A-D68A-752D-F0C9E21BBBFA}"/>
                  </a:ext>
                </a:extLst>
              </p:cNvPr>
              <p:cNvSpPr txBox="1"/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7412A9-5B4A-D68A-752D-F0C9E21BB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1679116"/>
                <a:ext cx="9733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3F7A5-9A0B-E19F-98BD-8DAE96228360}"/>
                  </a:ext>
                </a:extLst>
              </p:cNvPr>
              <p:cNvSpPr txBox="1"/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3F7A5-9A0B-E19F-98BD-8DAE96228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49" y="2257861"/>
                <a:ext cx="9733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79B519B-6D2C-9D56-72B9-4702D5DA1A43}"/>
              </a:ext>
            </a:extLst>
          </p:cNvPr>
          <p:cNvSpPr/>
          <p:nvPr/>
        </p:nvSpPr>
        <p:spPr>
          <a:xfrm>
            <a:off x="3766247" y="1500210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AA5EF4-573B-1851-3416-53916A4A1F68}"/>
              </a:ext>
            </a:extLst>
          </p:cNvPr>
          <p:cNvSpPr/>
          <p:nvPr/>
        </p:nvSpPr>
        <p:spPr>
          <a:xfrm>
            <a:off x="406930" y="1886053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4E2FD3-D547-BB9D-ABDB-F95659914D01}"/>
              </a:ext>
            </a:extLst>
          </p:cNvPr>
          <p:cNvSpPr/>
          <p:nvPr/>
        </p:nvSpPr>
        <p:spPr>
          <a:xfrm>
            <a:off x="1531925" y="2384331"/>
            <a:ext cx="747252" cy="398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9CBFFB-A243-F849-7214-507DE6F3B326}"/>
                  </a:ext>
                </a:extLst>
              </p:cNvPr>
              <p:cNvSpPr txBox="1"/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41.2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×100=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4120</m:t>
                    </m:r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9CBFFB-A243-F849-7214-507DE6F3B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" y="4527755"/>
                <a:ext cx="67145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CCB8743-ECFE-081B-1458-442648FC6D20}"/>
              </a:ext>
            </a:extLst>
          </p:cNvPr>
          <p:cNvSpPr/>
          <p:nvPr/>
        </p:nvSpPr>
        <p:spPr>
          <a:xfrm>
            <a:off x="3645554" y="633302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D9EEE0-E70A-A2F5-A259-83BEF8BEC601}"/>
              </a:ext>
            </a:extLst>
          </p:cNvPr>
          <p:cNvSpPr/>
          <p:nvPr/>
        </p:nvSpPr>
        <p:spPr>
          <a:xfrm>
            <a:off x="267273" y="1089639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A229F7-CBE5-B9D4-5774-9AA0746C00E8}"/>
              </a:ext>
            </a:extLst>
          </p:cNvPr>
          <p:cNvSpPr/>
          <p:nvPr/>
        </p:nvSpPr>
        <p:spPr>
          <a:xfrm>
            <a:off x="1537641" y="1487846"/>
            <a:ext cx="747252" cy="3982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88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ALT24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24" id="{690DE86D-76D9-42CB-A97A-9D37823F3A30}" vid="{43D7033E-4F95-44F8-B2E6-AEB10DC382F5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4.xml><?xml version="1.0" encoding="utf-8"?>
<a:theme xmlns:a="http://schemas.openxmlformats.org/drawingml/2006/main" name="1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ALT24</Template>
  <TotalTime>596</TotalTime>
  <Words>689</Words>
  <Application>Microsoft Office PowerPoint</Application>
  <PresentationFormat>Widescreen</PresentationFormat>
  <Paragraphs>380</Paragraphs>
  <Slides>29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Arial</vt:lpstr>
      <vt:lpstr>Calibri</vt:lpstr>
      <vt:lpstr>Cambria Math</vt:lpstr>
      <vt:lpstr>Century Gothic</vt:lpstr>
      <vt:lpstr>Lato</vt:lpstr>
      <vt:lpstr>Stencil</vt:lpstr>
      <vt:lpstr>ALT24</vt:lpstr>
      <vt:lpstr>ALT</vt:lpstr>
      <vt:lpstr>1_ALT</vt:lpstr>
      <vt:lpstr>1_Office Theme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Elder</dc:creator>
  <cp:lastModifiedBy>Miss L Elder - MAT Staff</cp:lastModifiedBy>
  <cp:revision>302</cp:revision>
  <dcterms:created xsi:type="dcterms:W3CDTF">2024-06-04T11:15:35Z</dcterms:created>
  <dcterms:modified xsi:type="dcterms:W3CDTF">2025-12-17T15:13:31Z</dcterms:modified>
</cp:coreProperties>
</file>