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</p:sldMasterIdLst>
  <p:notesMasterIdLst>
    <p:notesMasterId r:id="rId26"/>
  </p:notesMasterIdLst>
  <p:sldIdLst>
    <p:sldId id="264" r:id="rId10"/>
    <p:sldId id="269" r:id="rId11"/>
    <p:sldId id="288" r:id="rId12"/>
    <p:sldId id="699" r:id="rId13"/>
    <p:sldId id="749" r:id="rId14"/>
    <p:sldId id="760" r:id="rId15"/>
    <p:sldId id="761" r:id="rId16"/>
    <p:sldId id="762" r:id="rId17"/>
    <p:sldId id="763" r:id="rId18"/>
    <p:sldId id="764" r:id="rId19"/>
    <p:sldId id="766" r:id="rId20"/>
    <p:sldId id="756" r:id="rId21"/>
    <p:sldId id="765" r:id="rId22"/>
    <p:sldId id="695" r:id="rId23"/>
    <p:sldId id="767" r:id="rId24"/>
    <p:sldId id="696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699"/>
          </p14:sldIdLst>
        </p14:section>
        <p14:section name="Instruction" id="{A989B0C6-FEE7-46F6-A651-D7ED39E502F9}">
          <p14:sldIdLst>
            <p14:sldId id="749"/>
            <p14:sldId id="760"/>
            <p14:sldId id="761"/>
            <p14:sldId id="762"/>
            <p14:sldId id="763"/>
            <p14:sldId id="764"/>
            <p14:sldId id="766"/>
          </p14:sldIdLst>
        </p14:section>
        <p14:section name="Practice" id="{11B154A7-30D0-427A-9B32-67199BEB6FF4}">
          <p14:sldIdLst>
            <p14:sldId id="756"/>
            <p14:sldId id="765"/>
          </p14:sldIdLst>
        </p14:section>
        <p14:section name="Secure" id="{3C25313C-2642-42FF-8276-F00EC6DF9D8C}">
          <p14:sldIdLst>
            <p14:sldId id="695"/>
            <p14:sldId id="767"/>
            <p14:sldId id="6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6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6.png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6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6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6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8B593-7F1E-8F89-115C-6CD4B58A2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F99388-0C89-ABF3-7B33-CE18EE93A8E0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59139853-86FE-D76B-BBD6-537AD8FAE2B9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DFC681C8-E8CF-1911-974D-00A973BC44F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82892A-7163-D626-788B-F4EA3190815A}"/>
                  </a:ext>
                </a:extLst>
              </p:cNvPr>
              <p:cNvSpPr txBox="1"/>
              <p:nvPr/>
            </p:nvSpPr>
            <p:spPr>
              <a:xfrm>
                <a:off x="1534333" y="1008470"/>
                <a:ext cx="2521459" cy="1257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82892A-7163-D626-788B-F4EA31908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33" y="1008470"/>
                <a:ext cx="2521459" cy="12576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C708C-8BB1-C4C1-FAC1-F56551DF337B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C708C-8BB1-C4C1-FAC1-F56551DF3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9CCA82-8777-DDA1-EB84-52CE66572722}"/>
                  </a:ext>
                </a:extLst>
              </p:cNvPr>
              <p:cNvSpPr txBox="1"/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9CCA82-8777-DDA1-EB84-52CE66572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blipFill>
                <a:blip r:embed="rId4"/>
                <a:stretch>
                  <a:fillRect l="-127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B23FEE-DDC2-56DC-7CC6-F32523E6CCDC}"/>
                  </a:ext>
                </a:extLst>
              </p:cNvPr>
              <p:cNvSpPr txBox="1"/>
              <p:nvPr/>
            </p:nvSpPr>
            <p:spPr>
              <a:xfrm>
                <a:off x="7390109" y="1008470"/>
                <a:ext cx="2544414" cy="1050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5B23FEE-DDC2-56DC-7CC6-F32523E6C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109" y="1008470"/>
                <a:ext cx="2544414" cy="1050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2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9BED5-38C7-C693-3A9F-847187947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295" y="158858"/>
            <a:ext cx="8902232" cy="55135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BE699D-53EB-FC00-865B-2D616E6575C6}"/>
              </a:ext>
            </a:extLst>
          </p:cNvPr>
          <p:cNvSpPr/>
          <p:nvPr/>
        </p:nvSpPr>
        <p:spPr>
          <a:xfrm>
            <a:off x="2014295" y="5005953"/>
            <a:ext cx="387457" cy="542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51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DD84F70-3A4D-C1C2-D78A-6758F4BA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7" y="1"/>
            <a:ext cx="9699111" cy="61993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F88EFA-8C31-8CEF-F68D-31C3FCAEED1A}"/>
                  </a:ext>
                </a:extLst>
              </p:cNvPr>
              <p:cNvSpPr txBox="1"/>
              <p:nvPr/>
            </p:nvSpPr>
            <p:spPr>
              <a:xfrm>
                <a:off x="10027402" y="216976"/>
                <a:ext cx="20331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/>
                  <a:t>Make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b="1" dirty="0"/>
                  <a:t> the subject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F88EFA-8C31-8CEF-F68D-31C3FCAE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7402" y="216976"/>
                <a:ext cx="2033105" cy="830997"/>
              </a:xfrm>
              <a:prstGeom prst="rect">
                <a:avLst/>
              </a:prstGeom>
              <a:blipFill>
                <a:blip r:embed="rId3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85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11839D-B011-904C-54F6-BB548C611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74" y="0"/>
            <a:ext cx="9593451" cy="62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42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650D32-274F-CFC8-D5A9-050D37356968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1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174C6D-5427-3998-44F7-7C01CC9089E9}"/>
              </a:ext>
            </a:extLst>
          </p:cNvPr>
          <p:cNvSpPr/>
          <p:nvPr/>
        </p:nvSpPr>
        <p:spPr>
          <a:xfrm>
            <a:off x="2340244" y="1751308"/>
            <a:ext cx="387458" cy="371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77914B-53DA-FBAB-9D08-E209C5E55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03" y="1503337"/>
            <a:ext cx="8336008" cy="4602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307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9547B-82E2-7BAF-17E6-8D11727D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2" y="1541252"/>
            <a:ext cx="6938747" cy="3775495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9CD3C1F-985B-20D0-4996-D3ECD50E39A0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2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54B0-CC51-339E-98F1-5956F9AF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5AA97E-DC57-D8D7-7E50-5D9C2FD80A31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2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8AF017-91DD-8BFA-4095-1A8D09B6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51" y="1503337"/>
            <a:ext cx="6997545" cy="47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E3ED2-9563-2042-5A34-A2563FF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C32-AC16-91BE-A23F-385654CFB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EDDE-177E-4D62-0C86-D9DA964248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186" lvl="1" indent="0" algn="ctr">
              <a:buNone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Changing the Subject of Complex Formulae</a:t>
            </a:r>
            <a:endParaRPr lang="en-GB" sz="3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318EC5-E418-C543-5E85-AF6D0B0A8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68" y="1357751"/>
            <a:ext cx="7924863" cy="3849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F5A6B1-7A70-2FC1-4428-43D78ADD62C3}"/>
              </a:ext>
            </a:extLst>
          </p:cNvPr>
          <p:cNvSpPr txBox="1"/>
          <p:nvPr/>
        </p:nvSpPr>
        <p:spPr>
          <a:xfrm>
            <a:off x="2252484" y="5422758"/>
            <a:ext cx="7805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In which formulae is A the </a:t>
            </a:r>
            <a:r>
              <a:rPr lang="en-GB" sz="3200" b="1" dirty="0"/>
              <a:t>subject</a:t>
            </a:r>
            <a:r>
              <a:rPr lang="en-GB" sz="32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65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1A8C39-0FC7-D86E-AB81-701BEB58E2C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E55A3D9-6A53-7D3D-7C8A-EE33652DDB5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1666E08-57BD-B16A-24DF-975F6195F00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2235612" cy="1118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2235612" cy="11183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CFE418-1DBA-032D-59BA-C7516D71F954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Make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the subject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CFE418-1DBA-032D-59BA-C7516D71F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D7BF7B-8747-870E-8BE8-781A7323E4FE}"/>
                  </a:ext>
                </a:extLst>
              </p:cNvPr>
              <p:cNvSpPr txBox="1"/>
              <p:nvPr/>
            </p:nvSpPr>
            <p:spPr>
              <a:xfrm>
                <a:off x="7526036" y="981155"/>
                <a:ext cx="2278508" cy="1170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D7BF7B-8747-870E-8BE8-781A7323E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036" y="981155"/>
                <a:ext cx="2278508" cy="1170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148D06-295A-84B5-6083-A6229CFDFFBE}"/>
                  </a:ext>
                </a:extLst>
              </p:cNvPr>
              <p:cNvSpPr txBox="1"/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Make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the subject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148D06-295A-84B5-6083-A6229CFDF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27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3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BE1D3-5357-ACD8-47A0-0C3B6C1D6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3ED254-4BB9-6A9D-674F-82A837A30EB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FB949FF8-0BC5-2462-5808-269CF67B47A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96C5F68B-0D1A-A186-BFC6-78FCA071DFA8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6CDE9F-92F8-AE4C-80DF-742B8B9E5F4E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29457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−7)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6CDE9F-92F8-AE4C-80DF-742B8B9E5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2945743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313C06-0230-8787-7E82-C3C63D28C60E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313C06-0230-8787-7E82-C3C63D28C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B19BC8-7E8B-62F7-6708-7639A3ADB556}"/>
                  </a:ext>
                </a:extLst>
              </p:cNvPr>
              <p:cNvSpPr txBox="1"/>
              <p:nvPr/>
            </p:nvSpPr>
            <p:spPr>
              <a:xfrm>
                <a:off x="7526036" y="981155"/>
                <a:ext cx="250382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𝑥𝑦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B19BC8-7E8B-62F7-6708-7639A3ADB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036" y="981155"/>
                <a:ext cx="250382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7BB990-1C8C-0B34-880B-99A1777F2600}"/>
                  </a:ext>
                </a:extLst>
              </p:cNvPr>
              <p:cNvSpPr txBox="1"/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7BB990-1C8C-0B34-880B-99A1777F2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27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4DD7E-86FC-7CEB-4473-48B07646F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9AC62-4446-59FC-CEAB-E40130811CCD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1DFAD7DA-1B3B-FEC9-0803-121CB4CA7A1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9933BB23-14FC-D479-BE2A-8FBB101653A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F478F1-D2AF-F808-F41E-77443BB2ACCA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284129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𝑁𝑡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F478F1-D2AF-F808-F41E-77443BB2A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284129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BC257A-3B64-BEC8-4CB0-29431639C91E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BC257A-3B64-BEC8-4CB0-29431639C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6E1C70-AFA5-8D51-9864-28EDFBBE5A24}"/>
                  </a:ext>
                </a:extLst>
              </p:cNvPr>
              <p:cNvSpPr txBox="1"/>
              <p:nvPr/>
            </p:nvSpPr>
            <p:spPr>
              <a:xfrm>
                <a:off x="7526036" y="981155"/>
                <a:ext cx="30321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6E1C70-AFA5-8D51-9864-28EDFBBE5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036" y="981155"/>
                <a:ext cx="303211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4E1481-C175-4209-8DB6-493B65361D64}"/>
                  </a:ext>
                </a:extLst>
              </p:cNvPr>
              <p:cNvSpPr txBox="1"/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4E1481-C175-4209-8DB6-493B65361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27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8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937B8-7775-99A7-03D5-9C75959A0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019D1D-876A-D353-0D8A-4C3AB95A4055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A085607A-5A61-36A6-EE8D-B1F91442832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77C531A6-576E-B421-2D14-386E3524963A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270763-FC54-EB26-5346-AEFA165B4121}"/>
                  </a:ext>
                </a:extLst>
              </p:cNvPr>
              <p:cNvSpPr txBox="1"/>
              <p:nvPr/>
            </p:nvSpPr>
            <p:spPr>
              <a:xfrm>
                <a:off x="1534333" y="1008470"/>
                <a:ext cx="2598980" cy="622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270763-FC54-EB26-5346-AEFA165B4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33" y="1008470"/>
                <a:ext cx="2598980" cy="6224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D56C9E-EA35-D7A8-39F8-256E521884F9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D56C9E-EA35-D7A8-39F8-256E52188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0E4344-DB8A-BC03-C7BE-262FBD3A2174}"/>
                  </a:ext>
                </a:extLst>
              </p:cNvPr>
              <p:cNvSpPr txBox="1"/>
              <p:nvPr/>
            </p:nvSpPr>
            <p:spPr>
              <a:xfrm>
                <a:off x="7526036" y="981155"/>
                <a:ext cx="2572499" cy="649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e>
                      </m:rad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0E4344-DB8A-BC03-C7BE-262FBD3A2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036" y="981155"/>
                <a:ext cx="2572499" cy="6497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C33F5F-6F9B-2418-C34C-537AB36CC4E7}"/>
                  </a:ext>
                </a:extLst>
              </p:cNvPr>
              <p:cNvSpPr txBox="1"/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C33F5F-6F9B-2418-C34C-537AB36CC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27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54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FD914-5E9F-17AA-9ECC-FBA1F9C53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47E33D-DD07-B18F-958F-5F8D4988A37C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C279232D-531B-08EF-EF69-86FE37FEC453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D2F7EF7B-6FDC-51F7-8675-80484CD7DE4F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41ACF1-400D-D7D1-B458-C5B5353781FD}"/>
                  </a:ext>
                </a:extLst>
              </p:cNvPr>
              <p:cNvSpPr txBox="1"/>
              <p:nvPr/>
            </p:nvSpPr>
            <p:spPr>
              <a:xfrm>
                <a:off x="1534333" y="1008470"/>
                <a:ext cx="289970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=(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41ACF1-400D-D7D1-B458-C5B535378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33" y="1008470"/>
                <a:ext cx="289970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C2EC16-2947-4265-4E86-FE455BA1FF3A}"/>
                  </a:ext>
                </a:extLst>
              </p:cNvPr>
              <p:cNvSpPr txBox="1"/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C2EC16-2947-4265-4E86-FE455BA1F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979"/>
                <a:ext cx="4310999" cy="369332"/>
              </a:xfrm>
              <a:prstGeom prst="rect">
                <a:avLst/>
              </a:prstGeom>
              <a:blipFill>
                <a:blip r:embed="rId3"/>
                <a:stretch>
                  <a:fillRect l="-113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C75F84-C061-3258-0076-0F308FA2EACB}"/>
                  </a:ext>
                </a:extLst>
              </p:cNvPr>
              <p:cNvSpPr txBox="1"/>
              <p:nvPr/>
            </p:nvSpPr>
            <p:spPr>
              <a:xfrm>
                <a:off x="7526036" y="981155"/>
                <a:ext cx="248580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C75F84-C061-3258-0076-0F308FA2E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036" y="981155"/>
                <a:ext cx="248580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C27C02-C241-29D9-55C1-4280FE763D68}"/>
                  </a:ext>
                </a:extLst>
              </p:cNvPr>
              <p:cNvSpPr txBox="1"/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Make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subject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C27C02-C241-29D9-55C1-4280FE763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06" y="593698"/>
                <a:ext cx="4310999" cy="369332"/>
              </a:xfrm>
              <a:prstGeom prst="rect">
                <a:avLst/>
              </a:prstGeom>
              <a:blipFill>
                <a:blip r:embed="rId5"/>
                <a:stretch>
                  <a:fillRect l="-127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61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293</Words>
  <Application>Microsoft Office PowerPoint</Application>
  <PresentationFormat>Widescreen</PresentationFormat>
  <Paragraphs>89</Paragraphs>
  <Slides>16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Aptos</vt:lpstr>
      <vt:lpstr>Arial</vt:lpstr>
      <vt:lpstr>Calibri</vt:lpstr>
      <vt:lpstr>Cambria Math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38</cp:revision>
  <cp:lastPrinted>2025-09-19T09:29:26Z</cp:lastPrinted>
  <dcterms:created xsi:type="dcterms:W3CDTF">2024-05-01T10:13:14Z</dcterms:created>
  <dcterms:modified xsi:type="dcterms:W3CDTF">2025-12-02T10:22:17Z</dcterms:modified>
</cp:coreProperties>
</file>