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</p:sldMasterIdLst>
  <p:notesMasterIdLst>
    <p:notesMasterId r:id="rId29"/>
  </p:notesMasterIdLst>
  <p:sldIdLst>
    <p:sldId id="264" r:id="rId10"/>
    <p:sldId id="269" r:id="rId11"/>
    <p:sldId id="288" r:id="rId12"/>
    <p:sldId id="699" r:id="rId13"/>
    <p:sldId id="772" r:id="rId14"/>
    <p:sldId id="749" r:id="rId15"/>
    <p:sldId id="760" r:id="rId16"/>
    <p:sldId id="761" r:id="rId17"/>
    <p:sldId id="762" r:id="rId18"/>
    <p:sldId id="763" r:id="rId19"/>
    <p:sldId id="764" r:id="rId20"/>
    <p:sldId id="770" r:id="rId21"/>
    <p:sldId id="768" r:id="rId22"/>
    <p:sldId id="769" r:id="rId23"/>
    <p:sldId id="766" r:id="rId24"/>
    <p:sldId id="756" r:id="rId25"/>
    <p:sldId id="771" r:id="rId26"/>
    <p:sldId id="695" r:id="rId27"/>
    <p:sldId id="696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  <p14:sldId id="772"/>
          </p14:sldIdLst>
        </p14:section>
        <p14:section name="Instruction" id="{A989B0C6-FEE7-46F6-A651-D7ED39E502F9}">
          <p14:sldIdLst>
            <p14:sldId id="749"/>
            <p14:sldId id="760"/>
            <p14:sldId id="761"/>
            <p14:sldId id="762"/>
            <p14:sldId id="763"/>
            <p14:sldId id="764"/>
            <p14:sldId id="770"/>
            <p14:sldId id="768"/>
            <p14:sldId id="769"/>
            <p14:sldId id="766"/>
          </p14:sldIdLst>
        </p14:section>
        <p14:section name="Practice" id="{11B154A7-30D0-427A-9B32-67199BEB6FF4}">
          <p14:sldIdLst>
            <p14:sldId id="756"/>
            <p14:sldId id="771"/>
          </p14:sldIdLst>
        </p14:section>
        <p14:section name="Secure" id="{3C25313C-2642-42FF-8276-F00EC6DF9D8C}">
          <p14:sldIdLst>
            <p14:sldId id="695"/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Non-example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7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1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3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7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FD914-5E9F-17AA-9ECC-FBA1F9C53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47E33D-DD07-B18F-958F-5F8D4988A37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C279232D-531B-08EF-EF69-86FE37FEC453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D2F7EF7B-6FDC-51F7-8675-80484CD7DE4F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1ACF1-400D-D7D1-B458-C5B5353781FD}"/>
                  </a:ext>
                </a:extLst>
              </p:cNvPr>
              <p:cNvSpPr txBox="1"/>
              <p:nvPr/>
            </p:nvSpPr>
            <p:spPr>
              <a:xfrm>
                <a:off x="635431" y="1132456"/>
                <a:ext cx="44123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−2)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1ACF1-400D-D7D1-B458-C5B53537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31" y="1132456"/>
                <a:ext cx="441236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C2EC16-2947-4265-4E86-FE455BA1FF3A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C2EC16-2947-4265-4E86-FE455BA1F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75F84-C061-3258-0076-0F308FA2EACB}"/>
                  </a:ext>
                </a:extLst>
              </p:cNvPr>
              <p:cNvSpPr txBox="1"/>
              <p:nvPr/>
            </p:nvSpPr>
            <p:spPr>
              <a:xfrm>
                <a:off x="6962712" y="1132456"/>
                <a:ext cx="41286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75F84-C061-3258-0076-0F308FA2E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712" y="1132456"/>
                <a:ext cx="412863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C27C02-C241-29D9-55C1-4280FE763D68}"/>
                  </a:ext>
                </a:extLst>
              </p:cNvPr>
              <p:cNvSpPr txBox="1"/>
              <p:nvPr/>
            </p:nvSpPr>
            <p:spPr>
              <a:xfrm>
                <a:off x="5889948" y="56533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C27C02-C241-29D9-55C1-4280FE763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948" y="56533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13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8B593-7F1E-8F89-115C-6CD4B58A2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F99388-0C89-ABF3-7B33-CE18EE93A8E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9139853-86FE-D76B-BBD6-537AD8FAE2B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DFC681C8-E8CF-1911-974D-00A973BC44F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82892A-7163-D626-788B-F4EA3190815A}"/>
                  </a:ext>
                </a:extLst>
              </p:cNvPr>
              <p:cNvSpPr txBox="1"/>
              <p:nvPr/>
            </p:nvSpPr>
            <p:spPr>
              <a:xfrm>
                <a:off x="1534333" y="1008470"/>
                <a:ext cx="2521459" cy="1257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82892A-7163-D626-788B-F4EA3190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3" y="1008470"/>
                <a:ext cx="2521459" cy="1257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C708C-8BB1-C4C1-FAC1-F56551DF337B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C708C-8BB1-C4C1-FAC1-F56551DF3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9CCA82-8777-DDA1-EB84-52CE66572722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9CCA82-8777-DDA1-EB84-52CE66572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4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B23FEE-DDC2-56DC-7CC6-F32523E6CCDC}"/>
                  </a:ext>
                </a:extLst>
              </p:cNvPr>
              <p:cNvSpPr txBox="1"/>
              <p:nvPr/>
            </p:nvSpPr>
            <p:spPr>
              <a:xfrm>
                <a:off x="7390109" y="1008470"/>
                <a:ext cx="2544414" cy="1050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B23FEE-DDC2-56DC-7CC6-F32523E6C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109" y="1008470"/>
                <a:ext cx="2544414" cy="1050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2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CBB5A-31F2-082E-E121-0DE118FD2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844" y="260542"/>
            <a:ext cx="8620312" cy="46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85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2413-AA6B-768A-1DF0-72CDFBE3D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E84263-F5DA-65F1-65BB-6E34F34016D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786A6AB6-A374-168B-D9D2-EB13DB34645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9D36E9ED-B05E-25DD-05FF-A6292910CCA5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F1757E-D0E6-EC79-234A-3E59631C9B33}"/>
                  </a:ext>
                </a:extLst>
              </p:cNvPr>
              <p:cNvSpPr txBox="1"/>
              <p:nvPr/>
            </p:nvSpPr>
            <p:spPr>
              <a:xfrm>
                <a:off x="1534333" y="1008470"/>
                <a:ext cx="254794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+7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F1757E-D0E6-EC79-234A-3E59631C9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3" y="1008470"/>
                <a:ext cx="2547941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4F5A0D-951F-F025-A54C-90E32D9768D6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4F5A0D-951F-F025-A54C-90E32D97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ADB4BC-6DA4-E7E0-F745-64AD86EB9DB2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ADB4BC-6DA4-E7E0-F745-64AD86EB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4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7CF6E8-D84C-7125-41CA-75B6D319C6C0}"/>
                  </a:ext>
                </a:extLst>
              </p:cNvPr>
              <p:cNvSpPr txBox="1"/>
              <p:nvPr/>
            </p:nvSpPr>
            <p:spPr>
              <a:xfrm>
                <a:off x="7390109" y="1008470"/>
                <a:ext cx="2503827" cy="1118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7CF6E8-D84C-7125-41CA-75B6D319C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109" y="1008470"/>
                <a:ext cx="2503827" cy="11181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8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DA4C7-6C66-9AD3-5C02-07552165F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8C88E7-0743-031A-628F-CE6FADE6FB7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C4B18B86-E069-F7F3-BB9E-49208DB186B4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650CE5CE-3FFA-38F8-82A5-0945DD8EAD2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A787FB-6085-E26E-95B8-E80CD92B5D40}"/>
                  </a:ext>
                </a:extLst>
              </p:cNvPr>
              <p:cNvSpPr txBox="1"/>
              <p:nvPr/>
            </p:nvSpPr>
            <p:spPr>
              <a:xfrm>
                <a:off x="1162373" y="1008470"/>
                <a:ext cx="254582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+11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A787FB-6085-E26E-95B8-E80CD92B5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373" y="1008470"/>
                <a:ext cx="2545825" cy="115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F5FD02-787C-A813-65D8-7AFF874533E3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F5FD02-787C-A813-65D8-7AFF87453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C5E164-4F14-3E2E-D807-515A460C76B5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C5E164-4F14-3E2E-D807-515A460C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4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873B9A-CB37-6D17-79D7-5327F409D687}"/>
                  </a:ext>
                </a:extLst>
              </p:cNvPr>
              <p:cNvSpPr txBox="1"/>
              <p:nvPr/>
            </p:nvSpPr>
            <p:spPr>
              <a:xfrm>
                <a:off x="7390109" y="1008470"/>
                <a:ext cx="2262094" cy="1152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−7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873B9A-CB37-6D17-79D7-5327F409D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109" y="1008470"/>
                <a:ext cx="2262094" cy="1152431"/>
              </a:xfrm>
              <a:prstGeom prst="rect">
                <a:avLst/>
              </a:prstGeom>
              <a:blipFill>
                <a:blip r:embed="rId5"/>
                <a:stretch>
                  <a:fillRect b="-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3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AAEDC-00C6-1DA4-9ABE-85EC2769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59" y="167239"/>
            <a:ext cx="8483742" cy="6062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BE699D-53EB-FC00-865B-2D616E6575C6}"/>
              </a:ext>
            </a:extLst>
          </p:cNvPr>
          <p:cNvSpPr/>
          <p:nvPr/>
        </p:nvSpPr>
        <p:spPr>
          <a:xfrm>
            <a:off x="1746142" y="547951"/>
            <a:ext cx="387457" cy="542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1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B820AC-0BD2-284B-A1BB-C9A8FB771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10" y="23053"/>
            <a:ext cx="4664990" cy="6242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AE0F97-8785-9EC0-07D2-4B884A2A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282" y="0"/>
            <a:ext cx="4324027" cy="62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6C674-2569-9A02-8EBB-22480D0F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01799" cy="447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F6793-A2C1-4FC8-E5E4-6C618E784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11" y="1431394"/>
            <a:ext cx="6725589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4C6D-5427-3998-44F7-7C01CC9089E9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0C494E-B97C-20D2-360A-3ACB53380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15" y="1577417"/>
            <a:ext cx="9406828" cy="10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826103-30CE-A389-76AA-7E254534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297" y="1613785"/>
            <a:ext cx="7622798" cy="150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5BCC67-FB54-2DFB-97A0-44A6A25EB48E}"/>
              </a:ext>
            </a:extLst>
          </p:cNvPr>
          <p:cNvSpPr txBox="1"/>
          <p:nvPr/>
        </p:nvSpPr>
        <p:spPr>
          <a:xfrm>
            <a:off x="9651095" y="2747789"/>
            <a:ext cx="207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marks </a:t>
            </a:r>
          </a:p>
        </p:txBody>
      </p:sp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Changing the Subject </a:t>
            </a: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(when the subject appears more than once!)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4A6DBE-6FBD-BC5B-E64A-ED88CB76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7" y="1210863"/>
            <a:ext cx="8945223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5C513-620A-CEF5-2813-E67E95FC9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9AA4C-D3E2-6CDC-20FE-9F426C06C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F483A-CDF5-0D7E-3A88-6C0195F525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Changing the Subject </a:t>
            </a: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(when the subject appears more than once!)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74635-2608-D9B4-D14E-361E1164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64" y="1241293"/>
            <a:ext cx="7573432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2550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255012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CFE418-1DBA-032D-59BA-C7516D71F954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Make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CFE418-1DBA-032D-59BA-C7516D71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D7BF7B-8747-870E-8BE8-781A7323E4FE}"/>
                  </a:ext>
                </a:extLst>
              </p:cNvPr>
              <p:cNvSpPr txBox="1"/>
              <p:nvPr/>
            </p:nvSpPr>
            <p:spPr>
              <a:xfrm>
                <a:off x="7526036" y="981155"/>
                <a:ext cx="30791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D7BF7B-8747-870E-8BE8-781A7323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36" y="981155"/>
                <a:ext cx="307911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148D06-295A-84B5-6083-A6229CFDFFBE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Make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148D06-295A-84B5-6083-A6229CFDF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BE1D3-5357-ACD8-47A0-0C3B6C1D6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ED254-4BB9-6A9D-674F-82A837A30E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FB949FF8-0BC5-2462-5808-269CF67B47A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96C5F68B-0D1A-A186-BFC6-78FCA071DFA8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6CDE9F-92F8-AE4C-80DF-742B8B9E5F4E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28338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6CDE9F-92F8-AE4C-80DF-742B8B9E5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283385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13C06-0230-8787-7E82-C3C63D28C60E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13C06-0230-8787-7E82-C3C63D28C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B19BC8-7E8B-62F7-6708-7639A3ADB556}"/>
                  </a:ext>
                </a:extLst>
              </p:cNvPr>
              <p:cNvSpPr txBox="1"/>
              <p:nvPr/>
            </p:nvSpPr>
            <p:spPr>
              <a:xfrm>
                <a:off x="7526036" y="981155"/>
                <a:ext cx="30791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11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+7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B19BC8-7E8B-62F7-6708-7639A3ADB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36" y="981155"/>
                <a:ext cx="307911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7BB990-1C8C-0B34-880B-99A1777F2600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7BB990-1C8C-0B34-880B-99A1777F2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4DD7E-86FC-7CEB-4473-48B07646F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9AC62-4446-59FC-CEAB-E40130811CC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1DFAD7DA-1B3B-FEC9-0803-121CB4CA7A1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9933BB23-14FC-D479-BE2A-8FBB101653A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F478F1-D2AF-F808-F41E-77443BB2ACCA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28338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F478F1-D2AF-F808-F41E-77443BB2A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283385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C257A-3B64-BEC8-4CB0-29431639C91E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C257A-3B64-BEC8-4CB0-29431639C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E1C70-AFA5-8D51-9864-28EDFBBE5A24}"/>
                  </a:ext>
                </a:extLst>
              </p:cNvPr>
              <p:cNvSpPr txBox="1"/>
              <p:nvPr/>
            </p:nvSpPr>
            <p:spPr>
              <a:xfrm>
                <a:off x="7526036" y="981155"/>
                <a:ext cx="28183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E1C70-AFA5-8D51-9864-28EDFBBE5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36" y="981155"/>
                <a:ext cx="281833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4E1481-C175-4209-8DB6-493B65361D64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4E1481-C175-4209-8DB6-493B65361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8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937B8-7775-99A7-03D5-9C75959A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019D1D-876A-D353-0D8A-4C3AB95A405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A085607A-5A61-36A6-EE8D-B1F91442832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77C531A6-576E-B421-2D14-386E3524963A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70763-FC54-EB26-5346-AEFA165B4121}"/>
                  </a:ext>
                </a:extLst>
              </p:cNvPr>
              <p:cNvSpPr txBox="1"/>
              <p:nvPr/>
            </p:nvSpPr>
            <p:spPr>
              <a:xfrm>
                <a:off x="1053959" y="1015395"/>
                <a:ext cx="39704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+11=3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70763-FC54-EB26-5346-AEFA165B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59" y="1015395"/>
                <a:ext cx="3970446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D56C9E-EA35-D7A8-39F8-256E521884F9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D56C9E-EA35-D7A8-39F8-256E52188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0E4344-DB8A-BC03-C7BE-262FBD3A2174}"/>
                  </a:ext>
                </a:extLst>
              </p:cNvPr>
              <p:cNvSpPr txBox="1"/>
              <p:nvPr/>
            </p:nvSpPr>
            <p:spPr>
              <a:xfrm>
                <a:off x="7407724" y="1015394"/>
                <a:ext cx="37303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−8=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0E4344-DB8A-BC03-C7BE-262FBD3A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24" y="1015394"/>
                <a:ext cx="373031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C33F5F-6F9B-2418-C34C-537AB36CC4E7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C33F5F-6F9B-2418-C34C-537AB36C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5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372</Words>
  <Application>Microsoft Office PowerPoint</Application>
  <PresentationFormat>Widescreen</PresentationFormat>
  <Paragraphs>110</Paragraphs>
  <Slides>19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39</cp:revision>
  <cp:lastPrinted>2025-09-19T09:29:26Z</cp:lastPrinted>
  <dcterms:created xsi:type="dcterms:W3CDTF">2024-05-01T10:13:14Z</dcterms:created>
  <dcterms:modified xsi:type="dcterms:W3CDTF">2025-12-02T10:36:36Z</dcterms:modified>
</cp:coreProperties>
</file>