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15" r:id="rId10"/>
  </p:sldMasterIdLst>
  <p:notesMasterIdLst>
    <p:notesMasterId r:id="rId36"/>
  </p:notesMasterIdLst>
  <p:sldIdLst>
    <p:sldId id="264" r:id="rId11"/>
    <p:sldId id="269" r:id="rId12"/>
    <p:sldId id="288" r:id="rId13"/>
    <p:sldId id="699" r:id="rId14"/>
    <p:sldId id="749" r:id="rId15"/>
    <p:sldId id="795" r:id="rId16"/>
    <p:sldId id="787" r:id="rId17"/>
    <p:sldId id="796" r:id="rId18"/>
    <p:sldId id="788" r:id="rId19"/>
    <p:sldId id="797" r:id="rId20"/>
    <p:sldId id="786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7" r:id="rId30"/>
    <p:sldId id="806" r:id="rId31"/>
    <p:sldId id="695" r:id="rId32"/>
    <p:sldId id="696" r:id="rId33"/>
    <p:sldId id="808" r:id="rId34"/>
    <p:sldId id="809" r:id="rId3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</p14:sldIdLst>
        </p14:section>
        <p14:section name="Instruction" id="{A989B0C6-FEE7-46F6-A651-D7ED39E502F9}">
          <p14:sldIdLst>
            <p14:sldId id="749"/>
            <p14:sldId id="795"/>
            <p14:sldId id="787"/>
            <p14:sldId id="796"/>
            <p14:sldId id="788"/>
            <p14:sldId id="797"/>
          </p14:sldIdLst>
        </p14:section>
        <p14:section name="Practice" id="{11B154A7-30D0-427A-9B32-67199BEB6FF4}">
          <p14:sldIdLst>
            <p14:sldId id="786"/>
            <p14:sldId id="798"/>
          </p14:sldIdLst>
        </p14:section>
        <p14:section name="Instruct" id="{504AD3ED-4877-444D-AE6D-291F972BC09D}">
          <p14:sldIdLst>
            <p14:sldId id="799"/>
            <p14:sldId id="800"/>
            <p14:sldId id="801"/>
            <p14:sldId id="802"/>
            <p14:sldId id="803"/>
            <p14:sldId id="804"/>
            <p14:sldId id="805"/>
            <p14:sldId id="807"/>
          </p14:sldIdLst>
        </p14:section>
        <p14:section name="Practice" id="{A40CD975-2E9F-4776-B193-3B79F55A9DC2}">
          <p14:sldIdLst>
            <p14:sldId id="806"/>
          </p14:sldIdLst>
        </p14:section>
        <p14:section name="Secure" id="{3C25313C-2642-42FF-8276-F00EC6DF9D8C}">
          <p14:sldIdLst>
            <p14:sldId id="695"/>
            <p14:sldId id="696"/>
            <p14:sldId id="808"/>
            <p14:sldId id="8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sky is the limit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9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Non-example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1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6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9DDAA-CDA0-DBA6-9D46-9AA58F383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F334D-7A16-3C02-1D54-4F2597DBA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85C9E2-AA5A-3041-6924-47E5BE4C9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9BDD3-BAC6-A723-577F-3D1AD1A70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0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145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379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106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73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562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270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685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31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275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3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7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5.png"/><Relationship Id="rId5" Type="http://schemas.openxmlformats.org/officeDocument/2006/relationships/image" Target="../media/image69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6.png"/><Relationship Id="rId5" Type="http://schemas.openxmlformats.org/officeDocument/2006/relationships/image" Target="../media/image76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8.png"/><Relationship Id="rId5" Type="http://schemas.openxmlformats.org/officeDocument/2006/relationships/image" Target="../media/image76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5.png"/><Relationship Id="rId5" Type="http://schemas.openxmlformats.org/officeDocument/2006/relationships/image" Target="../media/image76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5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5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3.png"/><Relationship Id="rId5" Type="http://schemas.openxmlformats.org/officeDocument/2006/relationships/image" Target="../media/image76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85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5.png"/><Relationship Id="rId5" Type="http://schemas.openxmlformats.org/officeDocument/2006/relationships/image" Target="../media/image59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7.png"/><Relationship Id="rId4" Type="http://schemas.openxmlformats.org/officeDocument/2006/relationships/image" Target="../media/image6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74AC2-5CFB-7170-27E7-EFA02D2CD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292E02-8B45-44D5-A5F2-EB93A11CAB8F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216A83E0-153C-AC75-0C45-B482AB7FA277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7F2BF17E-18D5-3499-3BAD-FF00A09786F7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84C08E-C637-53D3-DD3A-BCB53CB8BB19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4134B01-9543-CB7E-2D37-0483E44A089C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416D19-BE60-4587-631F-3111C3D4F745}"/>
                  </a:ext>
                </a:extLst>
              </p:cNvPr>
              <p:cNvSpPr txBox="1"/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416D19-BE60-4587-631F-3111C3D4F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CA3F27-56DF-5E3B-C497-455AAC705FE5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2274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CA3F27-56DF-5E3B-C497-455AAC705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22748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0D15D64-07D8-B343-5772-7C86B89B8E95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0BA19D-5F0F-D1E5-4D80-5685F9CB72CB}"/>
                  </a:ext>
                </a:extLst>
              </p:cNvPr>
              <p:cNvSpPr txBox="1"/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0BA19D-5F0F-D1E5-4D80-5685F9CB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59D87D-1600-69B4-DE21-10816A3FD4E9}"/>
                  </a:ext>
                </a:extLst>
              </p:cNvPr>
              <p:cNvSpPr txBox="1"/>
              <p:nvPr/>
            </p:nvSpPr>
            <p:spPr>
              <a:xfrm>
                <a:off x="1140498" y="1766050"/>
                <a:ext cx="32533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59D87D-1600-69B4-DE21-10816A3FD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98" y="1766050"/>
                <a:ext cx="325332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5977D5-D407-7A28-F678-78B9917B0F2A}"/>
                  </a:ext>
                </a:extLst>
              </p:cNvPr>
              <p:cNvSpPr txBox="1"/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5977D5-D407-7A28-F678-78B9917B0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9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B404F86-6136-1791-8192-B300B22A3271}"/>
              </a:ext>
            </a:extLst>
          </p:cNvPr>
          <p:cNvSpPr txBox="1"/>
          <p:nvPr/>
        </p:nvSpPr>
        <p:spPr>
          <a:xfrm>
            <a:off x="1999284" y="5622009"/>
            <a:ext cx="1168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Using the five functions evaluate the composite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5FF59-660E-454E-B69D-5AD13E57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4820" cy="5340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8E5996-747B-95F0-97B3-728138E9A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882" y="155247"/>
            <a:ext cx="4896533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7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2A854-66B5-0077-502D-C13CEC65D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88" y="152702"/>
            <a:ext cx="7791224" cy="60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3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B53E8-A7E7-7FD2-858D-32A2CFBE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4854D8-A469-5F6C-6380-3844F16B3E95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52FD2889-DB3B-7F19-5CD8-2A03CDEA2904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AD141B8-B792-5EE4-1E75-97A6EBD3E26F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26BF26-A0C8-7B1A-1CBD-B80B19AC8341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8CEFA14-4C70-DD1D-8D82-2D204BF978D0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30621D-6AFB-F82B-E0EF-3CA3EA7F6C91}"/>
                  </a:ext>
                </a:extLst>
              </p:cNvPr>
              <p:cNvSpPr txBox="1"/>
              <p:nvPr/>
            </p:nvSpPr>
            <p:spPr>
              <a:xfrm>
                <a:off x="635106" y="2233345"/>
                <a:ext cx="431099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Write an expression for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+3</m:t>
                        </m:r>
                      </m:e>
                    </m:d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30621D-6AFB-F82B-E0EF-3CA3EA7F6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6" y="2233345"/>
                <a:ext cx="4310999" cy="954107"/>
              </a:xfrm>
              <a:prstGeom prst="rect">
                <a:avLst/>
              </a:prstGeom>
              <a:blipFill>
                <a:blip r:embed="rId3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2ACBE3-C0A5-9EBB-D663-1172D1893D05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2ACBE3-C0A5-9EBB-D663-1172D1893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6FCB544-5421-EAD1-15D0-93995D393AE2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55F31-C628-F065-8DB8-6D3EA2964064}"/>
                  </a:ext>
                </a:extLst>
              </p:cNvPr>
              <p:cNvSpPr txBox="1"/>
              <p:nvPr/>
            </p:nvSpPr>
            <p:spPr>
              <a:xfrm>
                <a:off x="6484354" y="2233345"/>
                <a:ext cx="43109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Write an expression for</a:t>
                </a:r>
              </a:p>
              <a:p>
                <a:pPr lvl="0" algn="ctr"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55F31-C628-F065-8DB8-6D3EA2964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354" y="2233345"/>
                <a:ext cx="4310999" cy="1384995"/>
              </a:xfrm>
              <a:prstGeom prst="rect">
                <a:avLst/>
              </a:prstGeom>
              <a:blipFill>
                <a:blip r:embed="rId5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63133-0FC5-112D-2022-737FEB935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EC8298-9368-BF8B-0AE2-0321F6514ED4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9997507-5B23-CA8C-2CAD-665E00FFDCC7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A0F6F874-EA18-D2BD-56CC-2B2ADFA113BB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FBC279-D553-4150-E8F1-25CC0B3DB659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94A0368-4E08-8837-2A2B-FE4278DCFD3C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A6F19-D592-442A-68DF-8C1FA2B63270}"/>
                  </a:ext>
                </a:extLst>
              </p:cNvPr>
              <p:cNvSpPr txBox="1"/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A6F19-D592-442A-68DF-8C1FA2B63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902FC0-BD3B-4376-3D47-D014A48FB4A0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902FC0-BD3B-4376-3D47-D014A48F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BF9077E-1391-B4BE-4A9D-F7BE7FBD5FD2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CDC556-4AD7-179F-27BD-312D42B398B8}"/>
                  </a:ext>
                </a:extLst>
              </p:cNvPr>
              <p:cNvSpPr txBox="1"/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CDC556-4AD7-179F-27BD-312D42B39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F0B7EF-A421-6922-247B-5BC066F93F46}"/>
                  </a:ext>
                </a:extLst>
              </p:cNvPr>
              <p:cNvSpPr txBox="1"/>
              <p:nvPr/>
            </p:nvSpPr>
            <p:spPr>
              <a:xfrm>
                <a:off x="1140498" y="1766050"/>
                <a:ext cx="23920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F0B7EF-A421-6922-247B-5BC066F93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98" y="1766050"/>
                <a:ext cx="239200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3EB475-B492-C313-3DCD-BBDEE7307FE9}"/>
                  </a:ext>
                </a:extLst>
              </p:cNvPr>
              <p:cNvSpPr txBox="1"/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3EB475-B492-C313-3DCD-BBDEE7307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7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EE707-2375-ACF3-A2BD-996A8C1E4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E95C60-0806-2B65-F3E7-7D1037A46249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D65F9DD2-3108-991E-F040-8442779C7A81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10ACE3D6-6F93-4A49-D817-892FB8D169D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9B5C64-860E-4254-7BA0-DFF3F1C3ACB1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45C548-FD2F-9103-EE03-F6A7C90E3675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C3950-5143-EF99-5797-30074F6F7DFC}"/>
                  </a:ext>
                </a:extLst>
              </p:cNvPr>
              <p:cNvSpPr txBox="1"/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C3950-5143-EF99-5797-30074F6F7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F1CE9F-F94D-B180-01B1-4656019817CF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5447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−10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F1CE9F-F94D-B180-01B1-465601981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54475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5E93AAE-9E4B-ADE2-A521-5E09E15DC152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988C89-DA4D-A4DD-2B06-11F583EBF8DC}"/>
                  </a:ext>
                </a:extLst>
              </p:cNvPr>
              <p:cNvSpPr txBox="1"/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988C89-DA4D-A4DD-2B06-11F583EBF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F329FC-7EB2-942E-C098-E84662B36958}"/>
                  </a:ext>
                </a:extLst>
              </p:cNvPr>
              <p:cNvSpPr txBox="1"/>
              <p:nvPr/>
            </p:nvSpPr>
            <p:spPr>
              <a:xfrm>
                <a:off x="1140498" y="1766050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F329FC-7EB2-942E-C098-E84662B36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98" y="1766050"/>
                <a:ext cx="328686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4828BF-B5AF-0F45-0237-CA16B1F7DAF8}"/>
                  </a:ext>
                </a:extLst>
              </p:cNvPr>
              <p:cNvSpPr txBox="1"/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4828BF-B5AF-0F45-0237-CA16B1F7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8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128E9-7321-3555-AB49-E97ABCB8C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B94CE5-040B-64B0-F28F-4EBBBD6C016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3AE3572C-1309-D56C-5E9A-F86250075A1B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AABA9FCD-87AE-EECE-AE83-653431E14D23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62385-5201-F232-655A-BCCFC65A8AE4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DD1184-B659-0E05-2741-47B80D594155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230D8C-4607-F3A0-BDA0-AE25258A0D5A}"/>
                  </a:ext>
                </a:extLst>
              </p:cNvPr>
              <p:cNvSpPr txBox="1"/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230D8C-4607-F3A0-BDA0-AE25258A0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BE80C4-06F4-B2A4-9B12-1E4332057262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2274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BE80C4-06F4-B2A4-9B12-1E4332057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22748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AF8EC1E-E041-A42A-4414-7D692679D128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A85CA1-5C46-80EA-05AA-13482FF5D940}"/>
                  </a:ext>
                </a:extLst>
              </p:cNvPr>
              <p:cNvSpPr txBox="1"/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A85CA1-5C46-80EA-05AA-13482FF5D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5CC274-F2EF-5FC4-BEE4-2680E2B524A4}"/>
                  </a:ext>
                </a:extLst>
              </p:cNvPr>
              <p:cNvSpPr txBox="1"/>
              <p:nvPr/>
            </p:nvSpPr>
            <p:spPr>
              <a:xfrm>
                <a:off x="1140498" y="1766050"/>
                <a:ext cx="32533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5CC274-F2EF-5FC4-BEE4-2680E2B52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98" y="1766050"/>
                <a:ext cx="325332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AE3582-925D-7367-191C-3063AFFFE1DF}"/>
                  </a:ext>
                </a:extLst>
              </p:cNvPr>
              <p:cNvSpPr txBox="1"/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AE3582-925D-7367-191C-3063AFFFE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1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47FCB-9060-B791-EB5C-61118BDC5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10268F-9236-75A1-A7BE-E7C0FE422D87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BB87DDA-4241-AC5C-9FB1-501468AE1394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689B4F33-1982-FC59-55BB-EF11F2AA44C0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335B0-A3CB-AE86-1F7A-3032D2DFD8C0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2419317" cy="622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335B0-A3CB-AE86-1F7A-3032D2DFD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2419317" cy="6224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99C69E5-011A-156C-E866-C221D7ABDA3D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178C7-FA39-FAEC-5693-0B628BD65CFA}"/>
                  </a:ext>
                </a:extLst>
              </p:cNvPr>
              <p:cNvSpPr txBox="1"/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178C7-FA39-FAEC-5693-0B628BD65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75F454-8725-75C0-FD56-714DAD01F83B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2419316" cy="622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75F454-8725-75C0-FD56-714DAD01F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2419316" cy="622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7FDCDF1-D54C-9120-B73C-6E644D2BAF52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7A72BD-21D0-7951-F38A-B6E1AD3464FE}"/>
                  </a:ext>
                </a:extLst>
              </p:cNvPr>
              <p:cNvSpPr txBox="1"/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7A72BD-21D0-7951-F38A-B6E1AD346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056039-D316-571F-F67E-C355E9747099}"/>
                  </a:ext>
                </a:extLst>
              </p:cNvPr>
              <p:cNvSpPr txBox="1"/>
              <p:nvPr/>
            </p:nvSpPr>
            <p:spPr>
              <a:xfrm>
                <a:off x="1140498" y="1766050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056039-D316-571F-F67E-C355E9747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98" y="1766050"/>
                <a:ext cx="328686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5BB423-1866-A392-B83D-8458E17CC843}"/>
                  </a:ext>
                </a:extLst>
              </p:cNvPr>
              <p:cNvSpPr txBox="1"/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5BB423-1866-A392-B83D-8458E17CC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E834E-783A-1ABD-C6EF-31505B8E5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D32824-BEE8-ABA4-EFE5-08824D4204FC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FC0DBA7E-9F14-7200-AA80-2BFD8B1FC8E1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43EFE0C1-BC37-6D5C-6041-D716C13AE08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3F2828-55BB-7B66-9117-9701D74469DF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2419317" cy="622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3F2828-55BB-7B66-9117-9701D7446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2419317" cy="6224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C7EB133-6558-C6B2-D592-B9D20AD856E7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560760-95DE-FB33-1FF9-CE28987C7C1D}"/>
                  </a:ext>
                </a:extLst>
              </p:cNvPr>
              <p:cNvSpPr txBox="1"/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560760-95DE-FB33-1FF9-CE28987C7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C981E5-AFD3-E165-E1CA-AE78A7426895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2419316" cy="622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C981E5-AFD3-E165-E1CA-AE78A742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2419316" cy="622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A331F06-FDE1-114E-FB9A-5A3C1976D3E4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1388DC-BFEC-7429-C015-282B6372521D}"/>
                  </a:ext>
                </a:extLst>
              </p:cNvPr>
              <p:cNvSpPr txBox="1"/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1388DC-BFEC-7429-C015-282B6372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AD0102-32A4-88B6-0EFC-81B7970D976B}"/>
                  </a:ext>
                </a:extLst>
              </p:cNvPr>
              <p:cNvSpPr txBox="1"/>
              <p:nvPr/>
            </p:nvSpPr>
            <p:spPr>
              <a:xfrm>
                <a:off x="1140498" y="1766050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AD0102-32A4-88B6-0EFC-81B7970D9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98" y="1766050"/>
                <a:ext cx="328686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6FD976-7D44-C673-CA58-2B5CB56AC9CC}"/>
                  </a:ext>
                </a:extLst>
              </p:cNvPr>
              <p:cNvSpPr txBox="1"/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6FD976-7D44-C673-CA58-2B5CB56AC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5211A-5257-96DB-10E3-E7A4609A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CC89F1-36E5-FB1B-F183-4D5CA7A3DA6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466FD538-3095-48CC-EA45-32DA74609A1D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7BDF6591-7D8F-F5B6-ECB9-D284239E24E7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691A2C-0F17-480A-B878-8616367AA51E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F2B8940-DDAA-9631-3A34-CCD5BC06C133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80D254-2836-AFBA-B629-71B597A602F9}"/>
                  </a:ext>
                </a:extLst>
              </p:cNvPr>
              <p:cNvSpPr txBox="1"/>
              <p:nvPr/>
            </p:nvSpPr>
            <p:spPr>
              <a:xfrm>
                <a:off x="635106" y="2233345"/>
                <a:ext cx="431099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Write an expression for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80D254-2836-AFBA-B629-71B597A6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6" y="2233345"/>
                <a:ext cx="4310999" cy="954107"/>
              </a:xfrm>
              <a:prstGeom prst="rect">
                <a:avLst/>
              </a:prstGeom>
              <a:blipFill>
                <a:blip r:embed="rId3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41A67B-BFC9-E147-73D6-5D853337FB1C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41A67B-BFC9-E147-73D6-5D853337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C497E21-7265-D616-21F2-2FE1B7366504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B79E66-FFA6-EF51-5143-D8775D270B8C}"/>
                  </a:ext>
                </a:extLst>
              </p:cNvPr>
              <p:cNvSpPr txBox="1"/>
              <p:nvPr/>
            </p:nvSpPr>
            <p:spPr>
              <a:xfrm>
                <a:off x="6484354" y="2233345"/>
                <a:ext cx="43109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Write an expression for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𝑓𝑓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B79E66-FFA6-EF51-5143-D8775D270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354" y="2233345"/>
                <a:ext cx="4310999" cy="1384995"/>
              </a:xfrm>
              <a:prstGeom prst="rect">
                <a:avLst/>
              </a:prstGeom>
              <a:blipFill>
                <a:blip r:embed="rId5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4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9A4EC-1169-39ED-606D-B79FEB0988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64"/>
          <a:stretch>
            <a:fillRect/>
          </a:stretch>
        </p:blipFill>
        <p:spPr>
          <a:xfrm>
            <a:off x="2293749" y="209788"/>
            <a:ext cx="7968102" cy="57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14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2BC7D-6D15-418A-C98E-4BAE4A1F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0386" cy="6270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10BDA4-2DB6-29B1-E494-DF34758989DC}"/>
              </a:ext>
            </a:extLst>
          </p:cNvPr>
          <p:cNvSpPr txBox="1"/>
          <p:nvPr/>
        </p:nvSpPr>
        <p:spPr>
          <a:xfrm>
            <a:off x="6214820" y="201478"/>
            <a:ext cx="5610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Match the composite functions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88AD7-A225-1F73-C3CE-4ED36FFF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88" y="2573163"/>
            <a:ext cx="6099925" cy="9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20671-35AB-A835-9240-7BC2CDF1F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948" y="1626178"/>
            <a:ext cx="8404104" cy="4570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6455C-7F62-4CB5-7C18-2BEEBD08C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140" y="1627324"/>
            <a:ext cx="7941284" cy="46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EE17-10D4-8C22-DF92-C232A96B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7D5DC9A-0559-8AAE-013E-768C0CC912A7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3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6276E-2D3E-8631-13E1-E699161A6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84" y="1662713"/>
            <a:ext cx="9524889" cy="43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75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E4CAB-64D9-7286-8318-AA0F6E8D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96" y="1503337"/>
            <a:ext cx="5864408" cy="454460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1F9E6D-3ECC-B9AA-E0B0-AEA48A673DC7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4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33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Composite Functions </a:t>
            </a:r>
            <a:endParaRPr lang="en-GB" sz="4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CFE418-1DBA-032D-59BA-C7516D71F954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F43FE0-F1E1-4602-AFF0-4EE06A870D3C}"/>
                  </a:ext>
                </a:extLst>
              </p:cNvPr>
              <p:cNvSpPr txBox="1"/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(9)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F43FE0-F1E1-4602-AFF0-4EE06A87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E6D120-002A-2C53-3187-157713C38C15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E6D120-002A-2C53-3187-157713C38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99D9DD4-D829-5EC4-DBCD-43A93FC9A854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FAD34-13B1-7E1D-A9EF-E6E4910D47D4}"/>
                  </a:ext>
                </a:extLst>
              </p:cNvPr>
              <p:cNvSpPr txBox="1"/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FAD34-13B1-7E1D-A9EF-E6E4910D4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BD1721-EB46-81CC-507F-2AA632B007A0}"/>
                  </a:ext>
                </a:extLst>
              </p:cNvPr>
              <p:cNvSpPr txBox="1"/>
              <p:nvPr/>
            </p:nvSpPr>
            <p:spPr>
              <a:xfrm>
                <a:off x="1140498" y="1766050"/>
                <a:ext cx="23920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BD1721-EB46-81CC-507F-2AA632B00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98" y="1766050"/>
                <a:ext cx="239200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002760-03A4-F2B9-B288-A19D1FD54A3D}"/>
                  </a:ext>
                </a:extLst>
              </p:cNvPr>
              <p:cNvSpPr txBox="1"/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002760-03A4-F2B9-B288-A19D1FD54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E1B6F-AF7E-6F95-0A08-B1DAA4BB6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C81DBB-43B5-4CD7-9635-FB4F7CCD2AC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74BF8FDA-0BE2-B6F7-1CD8-7A1D7F7467BE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9208BCE4-C367-A46F-7D9B-2012369AA96A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127F01-BC77-BB17-6AB9-EBC3E1E0EFC8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53EA70C-360F-0742-3C7A-64EB906C9A3C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0E45C4-977D-9347-E847-132B6C05CE70}"/>
                  </a:ext>
                </a:extLst>
              </p:cNvPr>
              <p:cNvSpPr txBox="1"/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(9)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0E45C4-977D-9347-E847-132B6C05C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0362E0-393F-2052-BA4D-9F4A85C2C34F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0362E0-393F-2052-BA4D-9F4A85C2C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236616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952363-1312-34DB-FBCC-ECECDD9E1265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208825-11EF-7662-7F64-5558E047EA7F}"/>
                  </a:ext>
                </a:extLst>
              </p:cNvPr>
              <p:cNvSpPr txBox="1"/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(2)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208825-11EF-7662-7F64-5558E047E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450266-67D9-FA21-39E7-BBD4EA6BF061}"/>
                  </a:ext>
                </a:extLst>
              </p:cNvPr>
              <p:cNvSpPr txBox="1"/>
              <p:nvPr/>
            </p:nvSpPr>
            <p:spPr>
              <a:xfrm>
                <a:off x="1140498" y="1766050"/>
                <a:ext cx="23920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450266-67D9-FA21-39E7-BBD4EA6BF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98" y="1766050"/>
                <a:ext cx="239200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93407D-962E-CFF0-757D-BCCA6A74DD0B}"/>
                  </a:ext>
                </a:extLst>
              </p:cNvPr>
              <p:cNvSpPr txBox="1"/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93407D-962E-CFF0-757D-BCCA6A74D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4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0BC93-86A2-008F-18A7-ECC816781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759DA-6CA3-A27F-A79E-593B6EC3C599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79AB5ADE-AFB7-AA52-34EE-ABBF939BA21C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518F81E-89FB-659E-A4BE-73A3547B837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3D2B6-32DD-A49E-548A-C34EA2FDB776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2977289" cy="105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+9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3D2B6-32DD-A49E-548A-C34EA2FDB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2977289" cy="1054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C61B5D2-6FCF-AB27-EA1C-DE217692D942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2CC3B2-D7D2-4FEE-18F7-54AB62E535BD}"/>
                  </a:ext>
                </a:extLst>
              </p:cNvPr>
              <p:cNvSpPr txBox="1"/>
              <p:nvPr/>
            </p:nvSpPr>
            <p:spPr>
              <a:xfrm>
                <a:off x="90518" y="3167390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g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(12)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2CC3B2-D7D2-4FEE-18F7-54AB62E53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8" y="3167390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60413B-DD68-A864-517B-D916B0B191A9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2977289" cy="1050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=7+</m:t>
                      </m:r>
                      <m:f>
                        <m:fPr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60413B-DD68-A864-517B-D916B0B19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2977289" cy="1050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06B0B7-99CE-1445-1DE0-6EF549548758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4B8BB-8884-D828-E3D3-42A4327BC0DA}"/>
                  </a:ext>
                </a:extLst>
              </p:cNvPr>
              <p:cNvSpPr txBox="1"/>
              <p:nvPr/>
            </p:nvSpPr>
            <p:spPr>
              <a:xfrm>
                <a:off x="6095999" y="3167390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f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(20)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4B8BB-8884-D828-E3D3-42A4327BC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167390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82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AC36CC-F908-104F-A8BD-A2457CF24EEA}"/>
                  </a:ext>
                </a:extLst>
              </p:cNvPr>
              <p:cNvSpPr txBox="1"/>
              <p:nvPr/>
            </p:nvSpPr>
            <p:spPr>
              <a:xfrm>
                <a:off x="1050018" y="2178080"/>
                <a:ext cx="23920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AC36CC-F908-104F-A8BD-A2457CF24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18" y="2178080"/>
                <a:ext cx="239200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8CCF87-DCD3-1C48-D9B7-96DF8E1B0E7A}"/>
                  </a:ext>
                </a:extLst>
              </p:cNvPr>
              <p:cNvSpPr txBox="1"/>
              <p:nvPr/>
            </p:nvSpPr>
            <p:spPr>
              <a:xfrm>
                <a:off x="7271736" y="2222533"/>
                <a:ext cx="23661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8CCF87-DCD3-1C48-D9B7-96DF8E1B0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2222533"/>
                <a:ext cx="236616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9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E11E8-8084-D8C7-74D4-403E3D652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69717C-5EE6-4F0B-B01D-1260F06EF91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A990EC3E-43B4-876A-95B3-489C10B6FABA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4D8F3A59-413E-F253-E66D-E9656029F320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AE9F68-6CEA-C1FD-6F22-E03152EA5B1B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D05F8F-E898-3B6D-F786-1406F716ADB8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D12A87-0766-72D9-8F6C-4EA4D9F3CA32}"/>
                  </a:ext>
                </a:extLst>
              </p:cNvPr>
              <p:cNvSpPr txBox="1"/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(9)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D12A87-0766-72D9-8F6C-4EA4D9F3C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710399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895578-C0F5-8C78-2082-12CC18D0436D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2274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895578-C0F5-8C78-2082-12CC18D04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22748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8BA9DDF-5749-DBDD-775F-9D973B0E4585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B64F33-C433-DA0B-25B7-63A8FDB783FD}"/>
                  </a:ext>
                </a:extLst>
              </p:cNvPr>
              <p:cNvSpPr txBox="1"/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(2)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B64F33-C433-DA0B-25B7-63A8FDB78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87" y="2710399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68EDD2-EA58-7D0C-C857-3D8E3E65C92F}"/>
                  </a:ext>
                </a:extLst>
              </p:cNvPr>
              <p:cNvSpPr txBox="1"/>
              <p:nvPr/>
            </p:nvSpPr>
            <p:spPr>
              <a:xfrm>
                <a:off x="1140498" y="1766050"/>
                <a:ext cx="32533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68EDD2-EA58-7D0C-C857-3D8E3E65C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98" y="1766050"/>
                <a:ext cx="325332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ABF698-B557-BE1B-DAA0-C7B8B6C0EB14}"/>
                  </a:ext>
                </a:extLst>
              </p:cNvPr>
              <p:cNvSpPr txBox="1"/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ABF698-B557-BE1B-DAA0-C7B8B6C0E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96" y="1776963"/>
                <a:ext cx="328686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5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12E61-93CE-1CAD-405E-4F79E9B29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2A811A-5FE4-4D60-3FC4-567901D12220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EC271245-B247-315F-997A-B326A6FD6A3E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14A5F70E-B6C4-E1D1-8663-62851FEADEF3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8D03B2-6395-4BE4-69D9-F926495E5E9B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5595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8D03B2-6395-4BE4-69D9-F926495E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55950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7A8B22E-453B-F78E-D7F4-5A37BCDEA7D3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220EE3-0CA8-EE7B-818C-87B159F2C1D7}"/>
                  </a:ext>
                </a:extLst>
              </p:cNvPr>
              <p:cNvSpPr txBox="1"/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(4)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220EE3-0CA8-EE7B-818C-87B159F2C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4CBA5B-08BC-83FF-E22D-5BF5AB1D4A8D}"/>
                  </a:ext>
                </a:extLst>
              </p:cNvPr>
              <p:cNvSpPr txBox="1"/>
              <p:nvPr/>
            </p:nvSpPr>
            <p:spPr>
              <a:xfrm>
                <a:off x="7289370" y="1039437"/>
                <a:ext cx="35370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+13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4CBA5B-08BC-83FF-E22D-5BF5AB1D4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70" y="1039437"/>
                <a:ext cx="353705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3AA4ED6-0253-CBE5-6B28-C2DF06B1C2B8}"/>
              </a:ext>
            </a:extLst>
          </p:cNvPr>
          <p:cNvSpPr txBox="1"/>
          <p:nvPr/>
        </p:nvSpPr>
        <p:spPr>
          <a:xfrm>
            <a:off x="6096000" y="58785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86E683-5EF1-846C-D5A1-CF7561BBF255}"/>
                  </a:ext>
                </a:extLst>
              </p:cNvPr>
              <p:cNvSpPr txBox="1"/>
              <p:nvPr/>
            </p:nvSpPr>
            <p:spPr>
              <a:xfrm>
                <a:off x="6186520" y="2234997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86E683-5EF1-846C-D5A1-CF7561BBF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20" y="2234997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600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745</Words>
  <Application>Microsoft Office PowerPoint</Application>
  <PresentationFormat>Widescreen</PresentationFormat>
  <Paragraphs>190</Paragraphs>
  <Slides>25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Archway PPT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44</cp:revision>
  <cp:lastPrinted>2025-09-19T09:29:26Z</cp:lastPrinted>
  <dcterms:created xsi:type="dcterms:W3CDTF">2024-05-01T10:13:14Z</dcterms:created>
  <dcterms:modified xsi:type="dcterms:W3CDTF">2025-12-02T15:14:29Z</dcterms:modified>
</cp:coreProperties>
</file>