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7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8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9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0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1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22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  <p:sldMasterId id="2147483916" r:id="rId14"/>
    <p:sldMasterId id="2147483933" r:id="rId15"/>
    <p:sldMasterId id="2147483950" r:id="rId16"/>
    <p:sldMasterId id="2147483967" r:id="rId17"/>
    <p:sldMasterId id="2147483986" r:id="rId18"/>
    <p:sldMasterId id="2147484002" r:id="rId19"/>
    <p:sldMasterId id="2147484019" r:id="rId20"/>
    <p:sldMasterId id="2147484036" r:id="rId21"/>
    <p:sldMasterId id="2147484053" r:id="rId22"/>
    <p:sldMasterId id="2147484070" r:id="rId23"/>
  </p:sldMasterIdLst>
  <p:notesMasterIdLst>
    <p:notesMasterId r:id="rId39"/>
  </p:notesMasterIdLst>
  <p:sldIdLst>
    <p:sldId id="264" r:id="rId24"/>
    <p:sldId id="269" r:id="rId25"/>
    <p:sldId id="288" r:id="rId26"/>
    <p:sldId id="260" r:id="rId27"/>
    <p:sldId id="1059" r:id="rId28"/>
    <p:sldId id="1060" r:id="rId29"/>
    <p:sldId id="266" r:id="rId30"/>
    <p:sldId id="749" r:id="rId31"/>
    <p:sldId id="1061" r:id="rId32"/>
    <p:sldId id="1062" r:id="rId33"/>
    <p:sldId id="1063" r:id="rId34"/>
    <p:sldId id="1058" r:id="rId35"/>
    <p:sldId id="1050" r:id="rId36"/>
    <p:sldId id="1012" r:id="rId37"/>
    <p:sldId id="1013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  <p14:sldId id="1059"/>
            <p14:sldId id="1060"/>
          </p14:sldIdLst>
        </p14:section>
        <p14:section name="Instruct" id="{A989B0C6-FEE7-46F6-A651-D7ED39E502F9}">
          <p14:sldIdLst>
            <p14:sldId id="266"/>
            <p14:sldId id="749"/>
            <p14:sldId id="1061"/>
            <p14:sldId id="1062"/>
            <p14:sldId id="1063"/>
          </p14:sldIdLst>
        </p14:section>
        <p14:section name="Practice" id="{247AD0BD-4F13-40B1-ADCA-9199EEAAF345}">
          <p14:sldIdLst>
            <p14:sldId id="1058"/>
          </p14:sldIdLst>
        </p14:section>
        <p14:section name="Exam Questions" id="{777AEF4E-E150-42A7-B66B-56A65ECA2A0C}">
          <p14:sldIdLst>
            <p14:sldId id="1050"/>
            <p14:sldId id="1012"/>
            <p14:sldId id="10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3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20/11/11/algebraic-expressions-vocabular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here: </a:t>
            </a:r>
            <a:r>
              <a:rPr lang="en-GB" dirty="0">
                <a:hlinkClick r:id="rId3"/>
              </a:rPr>
              <a:t>Algebraic Expressions Vocabulary – Variation Theory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9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= +/-5 b = 11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c = 8, d = 1.25, n = 15.5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5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5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5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91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74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3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21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66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8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4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5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66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967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4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1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2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6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44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0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30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5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8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5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989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6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23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51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2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5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4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21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8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9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33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4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99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69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42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8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58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41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268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2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11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02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2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3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2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991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95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819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758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0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942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7153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6615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7804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6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2175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134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25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1665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3729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004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37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35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437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182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82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375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624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203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3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25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729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444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Monday, 08 December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300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993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458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054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938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224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582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178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476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23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6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286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81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38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527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96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1181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009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7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6400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94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46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260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509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904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79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50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41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71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68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35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9166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640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5566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6062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1644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015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2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52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577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037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001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875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582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408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3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11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2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121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50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671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788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954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498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175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94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61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9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6920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026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788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052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826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838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3103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196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6296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2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Monday, 08 December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91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81.xml"/><Relationship Id="rId16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slideLayout" Target="../slideLayouts/slideLayout2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13.xml"/><Relationship Id="rId16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slideLayout" Target="../slideLayouts/slideLayout3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29.xml"/><Relationship Id="rId16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5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45.xml"/><Relationship Id="rId16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slideLayout" Target="../slideLayouts/slideLayout3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8.xml"/><Relationship Id="rId6" Type="http://schemas.openxmlformats.org/officeDocument/2006/relationships/image" Target="../media/image52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B0A1-EA85-DB39-1187-7A379E6AA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243F6-DB4E-F1F3-3060-C6213D5296C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0397B0F3-A7DA-7276-1480-0BE22096E03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EDF37162-245E-DEAC-E7A6-5E0E3C03C55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67F84-C1D2-DA6D-BC44-5AF5B2915167}"/>
                  </a:ext>
                </a:extLst>
              </p:cNvPr>
              <p:cNvSpPr txBox="1"/>
              <p:nvPr/>
            </p:nvSpPr>
            <p:spPr>
              <a:xfrm>
                <a:off x="544236" y="1185952"/>
                <a:ext cx="4989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12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−19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67F84-C1D2-DA6D-BC44-5AF5B2915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6" y="1185952"/>
                <a:ext cx="4989892" cy="369332"/>
              </a:xfrm>
              <a:prstGeom prst="rect">
                <a:avLst/>
              </a:prstGeom>
              <a:blipFill>
                <a:blip r:embed="rId2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481439-B5C8-A111-9780-7E02BF8F881B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values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𝑎𝑛𝑑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481439-B5C8-A111-9780-7E02BF8F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6202EF-1A17-EC56-F10A-C0524000E4DE}"/>
                  </a:ext>
                </a:extLst>
              </p:cNvPr>
              <p:cNvSpPr txBox="1"/>
              <p:nvPr/>
            </p:nvSpPr>
            <p:spPr>
              <a:xfrm>
                <a:off x="6532081" y="1185952"/>
                <a:ext cx="48008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12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+26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6202EF-1A17-EC56-F10A-C0524000E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81" y="1185952"/>
                <a:ext cx="4800866" cy="369332"/>
              </a:xfrm>
              <a:prstGeom prst="rect">
                <a:avLst/>
              </a:prstGeom>
              <a:blipFill>
                <a:blip r:embed="rId4"/>
                <a:stretch>
                  <a:fillRect t="-1667" r="-25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0242D2-3369-3ADA-2A27-A073E459492F}"/>
                  </a:ext>
                </a:extLst>
              </p:cNvPr>
              <p:cNvSpPr txBox="1"/>
              <p:nvPr/>
            </p:nvSpPr>
            <p:spPr>
              <a:xfrm>
                <a:off x="5987845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values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𝑎𝑛𝑑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0242D2-3369-3ADA-2A27-A073E459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5" y="536979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23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6E7F1-9AF7-679F-EB57-0B32FED0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A8F1F5-B91C-B971-0CD7-B24955A10E0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89655162-05EB-8AEB-0F37-8A388C6FA5C8}"/>
              </a:ext>
            </a:extLst>
          </p:cNvPr>
          <p:cNvSpPr/>
          <p:nvPr/>
        </p:nvSpPr>
        <p:spPr>
          <a:xfrm>
            <a:off x="90520" y="73742"/>
            <a:ext cx="12101479" cy="313716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F0F43-7150-1D54-ECF4-C2F3BCE9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62" y="732875"/>
            <a:ext cx="9303836" cy="207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68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05DE6-2BE9-8B7B-2516-E3EFE570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916"/>
          <a:stretch>
            <a:fillRect/>
          </a:stretch>
        </p:blipFill>
        <p:spPr>
          <a:xfrm>
            <a:off x="149817" y="0"/>
            <a:ext cx="3797085" cy="629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359DD-9E72-9F2D-7D9B-62A4936E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017"/>
          <a:stretch>
            <a:fillRect/>
          </a:stretch>
        </p:blipFill>
        <p:spPr>
          <a:xfrm>
            <a:off x="8555065" y="0"/>
            <a:ext cx="3487118" cy="625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3092-92DA-133D-4321-875BD08E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233FCD-3505-A908-45D4-10DF5B3DE51F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8AB7A5A-1C37-4B4D-A490-BE4591896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47" y="1253353"/>
            <a:ext cx="7857926" cy="217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69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225-8F8B-66C3-E286-6905B3E7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DEFA27-9988-1327-3BD4-BFBD23B2CBDB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7DF73-58EB-28D3-8806-7A6C4505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11" y="1135292"/>
            <a:ext cx="7571463" cy="229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62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938E-497F-51EE-74AF-9B868434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91AFF0D-62BD-F91D-D41E-51957DB24C22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9B631-8248-F562-560A-1566E8E1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892" y="167640"/>
            <a:ext cx="7061149" cy="56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85200" y="1689100"/>
            <a:ext cx="3606800" cy="4156075"/>
          </a:xfrm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63473" y="46038"/>
            <a:ext cx="10771322" cy="966787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Equating Coefficients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F2E5B0EC-5C04-4B16-DC24-432CC82C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18" y="1183347"/>
            <a:ext cx="7756854" cy="503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CC09480D-C9DC-C0A2-3131-ACA509B3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80529" cy="633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32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782C4-276B-C652-0771-A0492BDC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35495" cy="62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3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Identity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680972" y="1037119"/>
                <a:ext cx="47164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72" y="1037119"/>
                <a:ext cx="471641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CFE418-1DBA-032D-59BA-C7516D71F954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values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CFE418-1DBA-032D-59BA-C7516D71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E0E19B-DDFE-8987-6259-A1B6EF7C6FBE}"/>
                  </a:ext>
                </a:extLst>
              </p:cNvPr>
              <p:cNvSpPr txBox="1"/>
              <p:nvPr/>
            </p:nvSpPr>
            <p:spPr>
              <a:xfrm>
                <a:off x="6653320" y="1037119"/>
                <a:ext cx="47164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≡20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E0E19B-DDFE-8987-6259-A1B6EF7C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20" y="1037119"/>
                <a:ext cx="471641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DCD665-45A5-BC93-D4E0-B0BD96397720}"/>
                  </a:ext>
                </a:extLst>
              </p:cNvPr>
              <p:cNvSpPr txBox="1"/>
              <p:nvPr/>
            </p:nvSpPr>
            <p:spPr>
              <a:xfrm>
                <a:off x="5972348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values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DCD665-45A5-BC93-D4E0-B0BD9639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348" y="536979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1676-E307-2B5A-775F-E8038F38D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7B6EE-71C2-6B25-43C5-F6F2A783D60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8DCB012-81EF-E603-BD4A-CCA83EAF807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75701BC-49D0-9CCF-5BD4-3A6C6B36200B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1648BC-767B-16BF-F6B6-254FAC2B9370}"/>
                  </a:ext>
                </a:extLst>
              </p:cNvPr>
              <p:cNvSpPr txBox="1"/>
              <p:nvPr/>
            </p:nvSpPr>
            <p:spPr>
              <a:xfrm>
                <a:off x="822261" y="1160229"/>
                <a:ext cx="43200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𝑏𝑥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+75</m:t>
                      </m:r>
                    </m:oMath>
                  </m:oMathPara>
                </a14:m>
                <a:endParaRPr kumimoji="0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1648BC-767B-16BF-F6B6-254FAC2B9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61" y="1160229"/>
                <a:ext cx="4320092" cy="369332"/>
              </a:xfrm>
              <a:prstGeom prst="rect">
                <a:avLst/>
              </a:prstGeom>
              <a:blipFill>
                <a:blip r:embed="rId2"/>
                <a:stretch>
                  <a:fillRect r="-126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FBC3B6-07A8-6B7A-9258-0329FE5CA300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values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FBC3B6-07A8-6B7A-9258-0329FE5CA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07DED9-3B63-D656-EEF5-3DD25AF7B8BF}"/>
                  </a:ext>
                </a:extLst>
              </p:cNvPr>
              <p:cNvSpPr txBox="1"/>
              <p:nvPr/>
            </p:nvSpPr>
            <p:spPr>
              <a:xfrm>
                <a:off x="6900627" y="1185952"/>
                <a:ext cx="4320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𝑏𝑥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kumimoji="0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07DED9-3B63-D656-EEF5-3DD25AF7B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27" y="1185952"/>
                <a:ext cx="4320093" cy="369332"/>
              </a:xfrm>
              <a:prstGeom prst="rect">
                <a:avLst/>
              </a:prstGeom>
              <a:blipFill>
                <a:blip r:embed="rId4"/>
                <a:stretch>
                  <a:fillRect t="-1667" r="-112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B2167-7EBF-CC2A-D45F-D2AC504B22DD}"/>
                  </a:ext>
                </a:extLst>
              </p:cNvPr>
              <p:cNvSpPr txBox="1"/>
              <p:nvPr/>
            </p:nvSpPr>
            <p:spPr>
              <a:xfrm>
                <a:off x="6078366" y="562702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values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B2167-7EBF-CC2A-D45F-D2AC504B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6" y="562702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1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8.xml><?xml version="1.0" encoding="utf-8"?>
<a:theme xmlns:a="http://schemas.openxmlformats.org/drawingml/2006/main" name="2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0.xml><?xml version="1.0" encoding="utf-8"?>
<a:theme xmlns:a="http://schemas.openxmlformats.org/drawingml/2006/main" name="1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1.xml><?xml version="1.0" encoding="utf-8"?>
<a:theme xmlns:a="http://schemas.openxmlformats.org/drawingml/2006/main" name="2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2.xml><?xml version="1.0" encoding="utf-8"?>
<a:theme xmlns:a="http://schemas.openxmlformats.org/drawingml/2006/main" name="2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3.xml><?xml version="1.0" encoding="utf-8"?>
<a:theme xmlns:a="http://schemas.openxmlformats.org/drawingml/2006/main" name="2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300</Words>
  <Application>Microsoft Office PowerPoint</Application>
  <PresentationFormat>Widescreen</PresentationFormat>
  <Paragraphs>83</Paragraphs>
  <Slides>15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15</vt:i4>
      </vt:variant>
    </vt:vector>
  </HeadingPairs>
  <TitlesOfParts>
    <vt:vector size="48" baseType="lpstr">
      <vt:lpstr>Aptos</vt:lpstr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Roboto</vt:lpstr>
      <vt:lpstr>Söhne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17_ALT</vt:lpstr>
      <vt:lpstr>2_Office Theme</vt:lpstr>
      <vt:lpstr>18_ALT</vt:lpstr>
      <vt:lpstr>19_ALT</vt:lpstr>
      <vt:lpstr>20_ALT</vt:lpstr>
      <vt:lpstr>21_ALT</vt:lpstr>
      <vt:lpstr>22_ALT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37</cp:revision>
  <cp:lastPrinted>2025-10-03T07:17:01Z</cp:lastPrinted>
  <dcterms:created xsi:type="dcterms:W3CDTF">2024-05-01T10:13:14Z</dcterms:created>
  <dcterms:modified xsi:type="dcterms:W3CDTF">2025-12-08T13:16:49Z</dcterms:modified>
</cp:coreProperties>
</file>