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7" r:id="rId3"/>
    <p:sldMasterId id="2147483723" r:id="rId4"/>
    <p:sldMasterId id="2147483736" r:id="rId5"/>
  </p:sldMasterIdLst>
  <p:notesMasterIdLst>
    <p:notesMasterId r:id="rId20"/>
  </p:notesMasterIdLst>
  <p:sldIdLst>
    <p:sldId id="264" r:id="rId6"/>
    <p:sldId id="269" r:id="rId7"/>
    <p:sldId id="288" r:id="rId8"/>
    <p:sldId id="699" r:id="rId9"/>
    <p:sldId id="266" r:id="rId10"/>
    <p:sldId id="474" r:id="rId11"/>
    <p:sldId id="700" r:id="rId12"/>
    <p:sldId id="502" r:id="rId13"/>
    <p:sldId id="414" r:id="rId14"/>
    <p:sldId id="259" r:id="rId15"/>
    <p:sldId id="704" r:id="rId16"/>
    <p:sldId id="705" r:id="rId17"/>
    <p:sldId id="702" r:id="rId18"/>
    <p:sldId id="7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53CE4C-62F2-478E-B02F-07C260E73941}">
          <p14:sldIdLst>
            <p14:sldId id="264"/>
            <p14:sldId id="269"/>
            <p14:sldId id="288"/>
          </p14:sldIdLst>
        </p14:section>
        <p14:section name="Retrieval" id="{E82872D4-B506-4B32-8F4E-811F0B8A30A7}">
          <p14:sldIdLst>
            <p14:sldId id="699"/>
          </p14:sldIdLst>
        </p14:section>
        <p14:section name="Instruct" id="{76773B2E-21A6-4925-B58C-D0B640CB0001}">
          <p14:sldIdLst>
            <p14:sldId id="266"/>
            <p14:sldId id="474"/>
            <p14:sldId id="700"/>
            <p14:sldId id="502"/>
            <p14:sldId id="414"/>
            <p14:sldId id="259"/>
            <p14:sldId id="704"/>
            <p14:sldId id="705"/>
            <p14:sldId id="702"/>
            <p14:sldId id="7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4" autoAdjust="0"/>
    <p:restoredTop sz="87938" autoAdjust="0"/>
  </p:normalViewPr>
  <p:slideViewPr>
    <p:cSldViewPr snapToGrid="0">
      <p:cViewPr varScale="1">
        <p:scale>
          <a:sx n="60" d="100"/>
          <a:sy n="60" d="100"/>
        </p:scale>
        <p:origin x="10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3C67-1D06-423B-9744-AFAF240BFE5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A7C93-FB10-4CE2-A11F-E5A8F35D8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9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 factor come in pairs and factors are integers  </a:t>
            </a:r>
          </a:p>
          <a:p>
            <a:r>
              <a:rPr lang="en-GB" dirty="0"/>
              <a:t>Factor x Factor = Product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C93-FB10-4CE2-A11F-E5A8F35D81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6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do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C93-FB10-4CE2-A11F-E5A8F35D81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43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turn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C93-FB10-4CE2-A11F-E5A8F35D81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84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4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4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6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4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37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7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7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51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44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2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23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17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1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21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32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50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3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11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8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44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8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8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74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58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78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21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47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5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1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06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54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64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8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38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96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96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12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87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09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5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60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84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76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30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88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6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72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24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78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93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1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71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307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22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39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0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164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35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692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47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61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03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083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377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06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275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0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5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1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01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58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1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1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10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microsoft.com/office/2007/relationships/hdphoto" Target="../media/hdphoto1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6" Type="http://schemas.microsoft.com/office/2007/relationships/hdphoto" Target="../media/hdphoto12.wdp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microsoft.com/office/2007/relationships/hdphoto" Target="../media/hdphoto14.wdp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D4F16-016B-4790-9EE5-5B3CAE3C9B7C}"/>
              </a:ext>
            </a:extLst>
          </p:cNvPr>
          <p:cNvSpPr txBox="1"/>
          <p:nvPr/>
        </p:nvSpPr>
        <p:spPr>
          <a:xfrm>
            <a:off x="-1" y="608710"/>
            <a:ext cx="3525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factors of 20.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C8D37-F175-290F-2135-B3C9CD35DDE2}"/>
              </a:ext>
            </a:extLst>
          </p:cNvPr>
          <p:cNvSpPr txBox="1"/>
          <p:nvPr/>
        </p:nvSpPr>
        <p:spPr>
          <a:xfrm>
            <a:off x="5952296" y="608710"/>
            <a:ext cx="3525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factors of 15.</a:t>
            </a:r>
          </a:p>
        </p:txBody>
      </p:sp>
    </p:spTree>
    <p:extLst>
      <p:ext uri="{BB962C8B-B14F-4D97-AF65-F5344CB8AC3E}">
        <p14:creationId xmlns:p14="http://schemas.microsoft.com/office/powerpoint/2010/main" val="286175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D8A8D-015B-236D-DD6E-32B80209C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2921A5-1A16-8FA5-E7D0-BD776526877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FB4B50F6-0DAE-D954-16BC-49BC2E7FE469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68F0313A-45DB-452B-A8F9-1E102C0D4FEA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748538-D0D1-6771-ED88-CA726BA56D47}"/>
              </a:ext>
            </a:extLst>
          </p:cNvPr>
          <p:cNvSpPr txBox="1"/>
          <p:nvPr/>
        </p:nvSpPr>
        <p:spPr>
          <a:xfrm>
            <a:off x="-1" y="608710"/>
            <a:ext cx="3525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factors of 13.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2AB9E-D8BF-98B3-56E9-13405D585EB4}"/>
              </a:ext>
            </a:extLst>
          </p:cNvPr>
          <p:cNvSpPr txBox="1"/>
          <p:nvPr/>
        </p:nvSpPr>
        <p:spPr>
          <a:xfrm>
            <a:off x="5952296" y="608710"/>
            <a:ext cx="3525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factors of 23.</a:t>
            </a:r>
          </a:p>
        </p:txBody>
      </p:sp>
    </p:spTree>
    <p:extLst>
      <p:ext uri="{BB962C8B-B14F-4D97-AF65-F5344CB8AC3E}">
        <p14:creationId xmlns:p14="http://schemas.microsoft.com/office/powerpoint/2010/main" val="35696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5C0F2-511D-30E9-E13B-FEB3ED9B5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2BD5F6-E82F-4468-9633-654521F1BE2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39B40327-D892-628F-91EE-02CEBA8E9370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908AF726-E253-DB90-1DB5-2CB00E30ADD1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D72AA-15B7-932A-D500-751E5A8A6C9B}"/>
              </a:ext>
            </a:extLst>
          </p:cNvPr>
          <p:cNvSpPr txBox="1"/>
          <p:nvPr/>
        </p:nvSpPr>
        <p:spPr>
          <a:xfrm>
            <a:off x="-1" y="608710"/>
            <a:ext cx="3525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factors of 25.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D7995-6358-CFE9-AFED-4DE27B7BB56E}"/>
              </a:ext>
            </a:extLst>
          </p:cNvPr>
          <p:cNvSpPr txBox="1"/>
          <p:nvPr/>
        </p:nvSpPr>
        <p:spPr>
          <a:xfrm>
            <a:off x="5952296" y="608710"/>
            <a:ext cx="3525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the factors of 16.</a:t>
            </a:r>
          </a:p>
        </p:txBody>
      </p:sp>
    </p:spTree>
    <p:extLst>
      <p:ext uri="{BB962C8B-B14F-4D97-AF65-F5344CB8AC3E}">
        <p14:creationId xmlns:p14="http://schemas.microsoft.com/office/powerpoint/2010/main" val="46231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numbers and circles&#10;&#10;AI-generated content may be incorrect.">
            <a:extLst>
              <a:ext uri="{FF2B5EF4-FFF2-40B4-BE49-F238E27FC236}">
                <a16:creationId xmlns:a16="http://schemas.microsoft.com/office/drawing/2014/main" id="{B41984FD-360A-68F3-16C0-9B7B9A26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075"/>
          <a:stretch>
            <a:fillRect/>
          </a:stretch>
        </p:blipFill>
        <p:spPr>
          <a:xfrm>
            <a:off x="0" y="1"/>
            <a:ext cx="6096000" cy="4056338"/>
          </a:xfrm>
          <a:prstGeom prst="rect">
            <a:avLst/>
          </a:prstGeom>
        </p:spPr>
      </p:pic>
      <p:pic>
        <p:nvPicPr>
          <p:cNvPr id="5" name="Picture 4" descr="A group of green circles with black dots&#10;&#10;AI-generated content may be incorrect.">
            <a:extLst>
              <a:ext uri="{FF2B5EF4-FFF2-40B4-BE49-F238E27FC236}">
                <a16:creationId xmlns:a16="http://schemas.microsoft.com/office/drawing/2014/main" id="{928509E1-F03F-3ADF-EA2E-774296594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563"/>
            <a:ext cx="6096000" cy="4040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CF0D45-ED2F-C0C3-DEB9-C5039A3CE28F}"/>
              </a:ext>
            </a:extLst>
          </p:cNvPr>
          <p:cNvSpPr txBox="1"/>
          <p:nvPr/>
        </p:nvSpPr>
        <p:spPr>
          <a:xfrm>
            <a:off x="2502568" y="4833611"/>
            <a:ext cx="71868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Copy and complete these factor bugs in your Maths book</a:t>
            </a:r>
          </a:p>
        </p:txBody>
      </p:sp>
    </p:spTree>
    <p:extLst>
      <p:ext uri="{BB962C8B-B14F-4D97-AF65-F5344CB8AC3E}">
        <p14:creationId xmlns:p14="http://schemas.microsoft.com/office/powerpoint/2010/main" val="307106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CC364A61-070F-B2C2-78F8-4E455282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5" y="217143"/>
            <a:ext cx="5631545" cy="583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7D33E-33BE-BE43-6E11-73B79768E333}"/>
              </a:ext>
            </a:extLst>
          </p:cNvPr>
          <p:cNvSpPr txBox="1"/>
          <p:nvPr/>
        </p:nvSpPr>
        <p:spPr>
          <a:xfrm>
            <a:off x="6625388" y="834189"/>
            <a:ext cx="4652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Give reasons for </a:t>
            </a:r>
          </a:p>
          <a:p>
            <a:pPr algn="ctr"/>
            <a:r>
              <a:rPr lang="en-GB" sz="4000" dirty="0"/>
              <a:t>each answer </a:t>
            </a:r>
          </a:p>
        </p:txBody>
      </p:sp>
    </p:spTree>
    <p:extLst>
      <p:ext uri="{BB962C8B-B14F-4D97-AF65-F5344CB8AC3E}">
        <p14:creationId xmlns:p14="http://schemas.microsoft.com/office/powerpoint/2010/main" val="378617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6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Factors </a:t>
            </a:r>
            <a:endParaRPr lang="en-GB" sz="65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B5EBE0-96B9-D3AF-E66A-7752A509755D}"/>
                  </a:ext>
                </a:extLst>
              </p:cNvPr>
              <p:cNvSpPr txBox="1"/>
              <p:nvPr/>
            </p:nvSpPr>
            <p:spPr>
              <a:xfrm>
                <a:off x="1227221" y="1700463"/>
                <a:ext cx="10433947" cy="255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×6=24</m:t>
                      </m:r>
                    </m:oMath>
                  </m:oMathPara>
                </a14:m>
                <a:endParaRPr lang="en-GB" sz="16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B5EBE0-96B9-D3AF-E66A-7752A5097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21" y="1700463"/>
                <a:ext cx="10433947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6CC0AD-F361-8367-E562-E96186EC31BC}"/>
              </a:ext>
            </a:extLst>
          </p:cNvPr>
          <p:cNvSpPr/>
          <p:nvPr/>
        </p:nvSpPr>
        <p:spPr>
          <a:xfrm>
            <a:off x="1227221" y="1812758"/>
            <a:ext cx="1965158" cy="218172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CD026E-A506-8DD6-FC7A-F12A3D366658}"/>
              </a:ext>
            </a:extLst>
          </p:cNvPr>
          <p:cNvSpPr/>
          <p:nvPr/>
        </p:nvSpPr>
        <p:spPr>
          <a:xfrm>
            <a:off x="4716379" y="1812758"/>
            <a:ext cx="1965158" cy="218172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13813-D71F-CFD9-43C8-2E66906197A0}"/>
              </a:ext>
            </a:extLst>
          </p:cNvPr>
          <p:cNvSpPr txBox="1"/>
          <p:nvPr/>
        </p:nvSpPr>
        <p:spPr>
          <a:xfrm>
            <a:off x="1227221" y="4555958"/>
            <a:ext cx="9697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Complete this calculation in as many ways as possible </a:t>
            </a:r>
          </a:p>
        </p:txBody>
      </p:sp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Factors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B5ADA-1CE0-2EC7-5495-81263A79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2325B8-C0FF-31A3-635C-035522918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DF4B7148-710A-326F-F358-78F93BF5179C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BF6591AC-7B9C-3216-9AD0-C2284DF867A3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AA243B2D-84D4-4902-8442-114ED4DDDB2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  <p:pic>
        <p:nvPicPr>
          <p:cNvPr id="4" name="Picture 3" descr="A table of numbers with text&#10;&#10;AI-generated content may be incorrect.">
            <a:extLst>
              <a:ext uri="{FF2B5EF4-FFF2-40B4-BE49-F238E27FC236}">
                <a16:creationId xmlns:a16="http://schemas.microsoft.com/office/drawing/2014/main" id="{DC66A125-58E4-9CA2-C610-126088B779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8963"/>
          <a:stretch>
            <a:fillRect/>
          </a:stretch>
        </p:blipFill>
        <p:spPr>
          <a:xfrm>
            <a:off x="1191103" y="261503"/>
            <a:ext cx="9809793" cy="564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19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F0D6F45-774F-432C-D674-A6594EF8D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4" y="159391"/>
            <a:ext cx="5562866" cy="579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03F24A-0F7D-B2CA-82F7-466EFCAA6B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8502317" y="1445776"/>
            <a:ext cx="3558116" cy="47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49562-3247-5BE8-D86C-3E7D9886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31" y="686864"/>
            <a:ext cx="8141400" cy="526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962B94-8C10-6427-1F0B-F215AAE2A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665197" y="4331368"/>
            <a:ext cx="1395235" cy="18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2D3256-F768-F998-5615-77EA80EF4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68" y="580078"/>
            <a:ext cx="9410653" cy="427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0B4725-41AD-17A5-B2FA-E51AD951D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665197" y="4331368"/>
            <a:ext cx="1395235" cy="18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3012"/>
      </p:ext>
    </p:extLst>
  </p:cSld>
  <p:clrMapOvr>
    <a:masterClrMapping/>
  </p:clrMapOvr>
</p:sld>
</file>

<file path=ppt/theme/theme1.xml><?xml version="1.0" encoding="utf-8"?>
<a:theme xmlns:a="http://schemas.openxmlformats.org/drawingml/2006/main" name="ALT24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24" id="{690DE86D-76D9-42CB-A97A-9D37823F3A30}" vid="{43D7033E-4F95-44F8-B2E6-AEB10DC382F5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4.xml><?xml version="1.0" encoding="utf-8"?>
<a:theme xmlns:a="http://schemas.openxmlformats.org/drawingml/2006/main" name="1_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ALT24</Template>
  <TotalTime>563</TotalTime>
  <Words>248</Words>
  <Application>Microsoft Office PowerPoint</Application>
  <PresentationFormat>Widescreen</PresentationFormat>
  <Paragraphs>83</Paragraphs>
  <Slides>14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Arial</vt:lpstr>
      <vt:lpstr>Cambria Math</vt:lpstr>
      <vt:lpstr>Century Gothic</vt:lpstr>
      <vt:lpstr>Josefin Sans</vt:lpstr>
      <vt:lpstr>Lato</vt:lpstr>
      <vt:lpstr>Roboto</vt:lpstr>
      <vt:lpstr>Söhne</vt:lpstr>
      <vt:lpstr>ALT24</vt:lpstr>
      <vt:lpstr>ALT</vt:lpstr>
      <vt:lpstr>1_ALT</vt:lpstr>
      <vt:lpstr>1_Office Theme</vt:lpstr>
      <vt:lpstr>2_Office Theme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 Cutts - AMA Staff</dc:creator>
  <cp:lastModifiedBy>Miss L Elder - MAT Staff</cp:lastModifiedBy>
  <cp:revision>299</cp:revision>
  <dcterms:created xsi:type="dcterms:W3CDTF">2024-06-04T11:15:35Z</dcterms:created>
  <dcterms:modified xsi:type="dcterms:W3CDTF">2025-12-17T14:40:43Z</dcterms:modified>
</cp:coreProperties>
</file>