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</p:sldMasterIdLst>
  <p:notesMasterIdLst>
    <p:notesMasterId r:id="rId28"/>
  </p:notesMasterIdLst>
  <p:sldIdLst>
    <p:sldId id="264" r:id="rId11"/>
    <p:sldId id="269" r:id="rId12"/>
    <p:sldId id="288" r:id="rId13"/>
    <p:sldId id="699" r:id="rId14"/>
    <p:sldId id="749" r:id="rId15"/>
    <p:sldId id="811" r:id="rId16"/>
    <p:sldId id="812" r:id="rId17"/>
    <p:sldId id="813" r:id="rId18"/>
    <p:sldId id="814" r:id="rId19"/>
    <p:sldId id="816" r:id="rId20"/>
    <p:sldId id="821" r:id="rId21"/>
    <p:sldId id="818" r:id="rId22"/>
    <p:sldId id="806" r:id="rId23"/>
    <p:sldId id="822" r:id="rId24"/>
    <p:sldId id="695" r:id="rId25"/>
    <p:sldId id="696" r:id="rId26"/>
    <p:sldId id="808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749"/>
            <p14:sldId id="811"/>
            <p14:sldId id="812"/>
            <p14:sldId id="813"/>
            <p14:sldId id="814"/>
          </p14:sldIdLst>
        </p14:section>
        <p14:section name="Practice" id="{11B154A7-30D0-427A-9B32-67199BEB6FF4}">
          <p14:sldIdLst>
            <p14:sldId id="816"/>
            <p14:sldId id="821"/>
          </p14:sldIdLst>
        </p14:section>
        <p14:section name="Instruct" id="{504AD3ED-4877-444D-AE6D-291F972BC09D}">
          <p14:sldIdLst>
            <p14:sldId id="818"/>
          </p14:sldIdLst>
        </p14:section>
        <p14:section name="Practice" id="{A40CD975-2E9F-4776-B193-3B79F55A9DC2}">
          <p14:sldIdLst>
            <p14:sldId id="806"/>
            <p14:sldId id="822"/>
          </p14:sldIdLst>
        </p14:section>
        <p14:section name="Secure" id="{3C25313C-2642-42FF-8276-F00EC6DF9D8C}">
          <p14:sldIdLst>
            <p14:sldId id="695"/>
            <p14:sldId id="696"/>
            <p14:sldId id="8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09" autoAdjust="0"/>
  </p:normalViewPr>
  <p:slideViewPr>
    <p:cSldViewPr snapToGrid="0">
      <p:cViewPr varScale="1">
        <p:scale>
          <a:sx n="59" d="100"/>
          <a:sy n="59" d="100"/>
        </p:scale>
        <p:origin x="11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sky is the limit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9DDAA-CDA0-DBA6-9D46-9AA58F38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F334D-7A16-3C02-1D54-4F2597DBA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5C9E2-AA5A-3041-6924-47E5BE4C9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BDD3-BAC6-A723-577F-3D1AD1A70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0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61C11-0710-209C-9789-174D11B4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4" y="0"/>
            <a:ext cx="7315200" cy="62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FB74A-B5C8-3C8A-99C4-43CB7FF3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2" y="0"/>
            <a:ext cx="8049736" cy="6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6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43E92-25BA-CAAE-C7C7-BE86925C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7F302F-D069-38EE-2DD2-93F70BE17C4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0E74D24E-FC20-F854-C3BD-A28FBF1A6692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71DAEAA6-30A9-F678-16B9-B7CEB7A2043F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E12ED-E48E-F2A2-8382-872948C59EC0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74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E12ED-E48E-F2A2-8382-872948C59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749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34290C7-3D3D-C86D-B320-921CA57406B3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ED84F-5A5E-254F-42D8-4D0C3A955577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42B7F3-7A0D-4DC8-9378-F6F1DDBCE1AB}"/>
                  </a:ext>
                </a:extLst>
              </p:cNvPr>
              <p:cNvSpPr txBox="1"/>
              <p:nvPr/>
            </p:nvSpPr>
            <p:spPr>
              <a:xfrm>
                <a:off x="1193370" y="1927850"/>
                <a:ext cx="23575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=14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42B7F3-7A0D-4DC8-9378-F6F1DDBCE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1927850"/>
                <a:ext cx="235756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1EFF9D-2021-4897-0271-15CF69B255A4}"/>
                  </a:ext>
                </a:extLst>
              </p:cNvPr>
              <p:cNvSpPr txBox="1"/>
              <p:nvPr/>
            </p:nvSpPr>
            <p:spPr>
              <a:xfrm>
                <a:off x="1193370" y="2813447"/>
                <a:ext cx="23575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=23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1EFF9D-2021-4897-0271-15CF69B25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2813447"/>
                <a:ext cx="235756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E9BE34-BB3C-5FFF-AB7C-5F6C54AC7BAE}"/>
                  </a:ext>
                </a:extLst>
              </p:cNvPr>
              <p:cNvSpPr txBox="1"/>
              <p:nvPr/>
            </p:nvSpPr>
            <p:spPr>
              <a:xfrm>
                <a:off x="277586" y="3641271"/>
                <a:ext cx="3869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Work out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E9BE34-BB3C-5FFF-AB7C-5F6C54AC7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86" y="3641271"/>
                <a:ext cx="3869871" cy="523220"/>
              </a:xfrm>
              <a:prstGeom prst="rect">
                <a:avLst/>
              </a:prstGeom>
              <a:blipFill>
                <a:blip r:embed="rId5"/>
                <a:stretch>
                  <a:fillRect l="-33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6D2881-D50F-8F40-5E0D-441B3E6E7E35}"/>
                  </a:ext>
                </a:extLst>
              </p:cNvPr>
              <p:cNvSpPr txBox="1"/>
              <p:nvPr/>
            </p:nvSpPr>
            <p:spPr>
              <a:xfrm>
                <a:off x="6941729" y="996904"/>
                <a:ext cx="35301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6D2881-D50F-8F40-5E0D-441B3E6E7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729" y="996904"/>
                <a:ext cx="353019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2E604-BDB9-4D77-5AC6-CBA04FA72F1E}"/>
                  </a:ext>
                </a:extLst>
              </p:cNvPr>
              <p:cNvSpPr txBox="1"/>
              <p:nvPr/>
            </p:nvSpPr>
            <p:spPr>
              <a:xfrm>
                <a:off x="6941729" y="1936190"/>
                <a:ext cx="23575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=16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82E604-BDB9-4D77-5AC6-CBA04FA72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729" y="1936190"/>
                <a:ext cx="235756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8A5FE9-0BB6-67B1-7CA7-053847C3AF81}"/>
                  </a:ext>
                </a:extLst>
              </p:cNvPr>
              <p:cNvSpPr txBox="1"/>
              <p:nvPr/>
            </p:nvSpPr>
            <p:spPr>
              <a:xfrm>
                <a:off x="6941729" y="2821787"/>
                <a:ext cx="23575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=48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8A5FE9-0BB6-67B1-7CA7-053847C3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729" y="2821787"/>
                <a:ext cx="235756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24C2A5-F900-958F-1F21-B2C7B746805C}"/>
                  </a:ext>
                </a:extLst>
              </p:cNvPr>
              <p:cNvSpPr txBox="1"/>
              <p:nvPr/>
            </p:nvSpPr>
            <p:spPr>
              <a:xfrm>
                <a:off x="6025945" y="3649611"/>
                <a:ext cx="3869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Work out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24C2A5-F900-958F-1F21-B2C7B746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945" y="3649611"/>
                <a:ext cx="3869871" cy="523220"/>
              </a:xfrm>
              <a:prstGeom prst="rect">
                <a:avLst/>
              </a:prstGeom>
              <a:blipFill>
                <a:blip r:embed="rId9"/>
                <a:stretch>
                  <a:fillRect l="-33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7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EACB4C-2C8C-7331-41D9-9918D8460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57" y="0"/>
            <a:ext cx="10368643" cy="61577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98C625-73F3-1074-6682-A75E75A37E6A}"/>
              </a:ext>
            </a:extLst>
          </p:cNvPr>
          <p:cNvSpPr/>
          <p:nvPr/>
        </p:nvSpPr>
        <p:spPr>
          <a:xfrm>
            <a:off x="1061357" y="1485900"/>
            <a:ext cx="489857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E4609-34CD-8763-70A4-3E2149AF0ED4}"/>
              </a:ext>
            </a:extLst>
          </p:cNvPr>
          <p:cNvSpPr/>
          <p:nvPr/>
        </p:nvSpPr>
        <p:spPr>
          <a:xfrm>
            <a:off x="1061357" y="3898002"/>
            <a:ext cx="527957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74183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628BB-82AB-799E-5DD4-FB3DD6FAF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0"/>
            <a:ext cx="10744200" cy="62983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953706-70CE-919E-781B-A9E59F966ADB}"/>
              </a:ext>
            </a:extLst>
          </p:cNvPr>
          <p:cNvSpPr/>
          <p:nvPr/>
        </p:nvSpPr>
        <p:spPr>
          <a:xfrm>
            <a:off x="723900" y="1469571"/>
            <a:ext cx="489857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82698-6552-6398-1648-A10ED9130C4F}"/>
              </a:ext>
            </a:extLst>
          </p:cNvPr>
          <p:cNvSpPr/>
          <p:nvPr/>
        </p:nvSpPr>
        <p:spPr>
          <a:xfrm>
            <a:off x="778328" y="3932932"/>
            <a:ext cx="489857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224499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8FA80-6C1C-FA71-3EDB-48ECCFC41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" y="1625305"/>
            <a:ext cx="5431224" cy="22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DE9F91-353B-C3D8-9978-3611387E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" y="1568650"/>
            <a:ext cx="7121542" cy="24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EE17-10D4-8C22-DF92-C232A96B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7D5DC9A-0559-8AAE-013E-768C0CC912A7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3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16B78-B420-C87B-B179-45B0C83B6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" y="1535994"/>
            <a:ext cx="5929003" cy="24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Inverse Functions </a:t>
            </a:r>
            <a:endParaRPr lang="en-GB" sz="4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FE418-1DBA-032D-59BA-C7516D71F954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43FE0-F1E1-4602-AFF0-4EE06A870D3C}"/>
                  </a:ext>
                </a:extLst>
              </p:cNvPr>
              <p:cNvSpPr txBox="1"/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Solve</a:t>
                </a:r>
                <a:r>
                  <a:rPr kumimoji="0" lang="en-GB" sz="28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43FE0-F1E1-4602-AFF0-4EE06A87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E6D120-002A-2C53-3187-157713C38C15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5447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+10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E6D120-002A-2C53-3187-157713C3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54475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99D9DD4-D829-5EC4-DBCD-43A93FC9A854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A7E6DC-AEB5-2AEC-F91E-7C5BF1499D9C}"/>
                  </a:ext>
                </a:extLst>
              </p:cNvPr>
              <p:cNvSpPr txBox="1"/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A7E6DC-AEB5-2AEC-F91E-7C5BF149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D2973-D76E-F2B1-8A8B-79924FB0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6F5FFC-8FD1-CCEF-C16E-73FFA50772D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92E5B057-B66D-7138-2472-9BA2AE550F1F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6E52A8BB-AA37-77F2-B879-DFC8C10C47B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E1D671-74CB-CD3F-80D6-FB7D371B0CB8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290" cy="105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E1D671-74CB-CD3F-80D6-FB7D371B0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290" cy="1054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646732-5470-F95C-6202-5B109CD8663C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C2B194-C8C9-9151-1AA7-3E279FF1EA3B}"/>
                  </a:ext>
                </a:extLst>
              </p:cNvPr>
              <p:cNvSpPr txBox="1"/>
              <p:nvPr/>
            </p:nvSpPr>
            <p:spPr>
              <a:xfrm>
                <a:off x="90520" y="213342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C2B194-C8C9-9151-1AA7-3E279FF1E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33420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C248E4-5CC2-BF8F-0B33-23D879FC5729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003130" cy="105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=9+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C248E4-5CC2-BF8F-0B33-23D879FC5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003130" cy="105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BE4D817-DB20-A770-5463-F4FC12DED22A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E129D2-EE53-BC59-2B6C-08235A5EDA89}"/>
                  </a:ext>
                </a:extLst>
              </p:cNvPr>
              <p:cNvSpPr txBox="1"/>
              <p:nvPr/>
            </p:nvSpPr>
            <p:spPr>
              <a:xfrm>
                <a:off x="5963867" y="221005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E129D2-EE53-BC59-2B6C-08235A5ED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67" y="2210050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2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DB54A-BC09-B012-A793-7EC39B4BE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2CF509-8A6E-BE5F-DF14-6A8912AA36F7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D8E1D6FA-E217-F811-7ACC-E74A9BE876D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629F634-3AD0-8E6D-17D0-6848EF2DFD5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86B761-7733-1562-3A98-0A704EBC328C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289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86B761-7733-1562-3A98-0A704EBC3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289" cy="1154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827A037-A6BC-BB1D-A67E-A64AA6BA0FDB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D8181-FD57-B618-F67E-1076B3AC84EC}"/>
                  </a:ext>
                </a:extLst>
              </p:cNvPr>
              <p:cNvSpPr txBox="1"/>
              <p:nvPr/>
            </p:nvSpPr>
            <p:spPr>
              <a:xfrm>
                <a:off x="90520" y="2284567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(12)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1D8181-FD57-B618-F67E-1076B3AC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284567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7CED84-C22F-EF78-149A-ACD22156E94D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00313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9+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7CED84-C22F-EF78-149A-ACD22156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003130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DA6827C-76DE-023F-9EEF-F4DC4DD1B639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1E8B9-44F7-0533-D8D0-17527AF3D1B7}"/>
                  </a:ext>
                </a:extLst>
              </p:cNvPr>
              <p:cNvSpPr txBox="1"/>
              <p:nvPr/>
            </p:nvSpPr>
            <p:spPr>
              <a:xfrm>
                <a:off x="5963867" y="2284567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(15)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01E8B9-44F7-0533-D8D0-17527AF3D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67" y="2284567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1D192-E46F-66C7-9C58-B9B62494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4271C1-CE48-B741-BFA9-069CFFEDA58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1A99BE9F-A872-F962-9D1C-75EF7308F46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9CDF0F-08E1-CA1A-24D5-A91184E9102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8F74FA-E200-90CF-B47F-3E2B88B188D6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289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+4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8F74FA-E200-90CF-B47F-3E2B88B18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289" cy="11541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9E8209F-E8A6-3FC7-623C-42B1A5FD8998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F42121-010A-BDF3-5CEA-481380723204}"/>
                  </a:ext>
                </a:extLst>
              </p:cNvPr>
              <p:cNvSpPr txBox="1"/>
              <p:nvPr/>
            </p:nvSpPr>
            <p:spPr>
              <a:xfrm>
                <a:off x="90520" y="253432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Solve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(12)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F42121-010A-BDF3-5CEA-481380723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534320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A3379-D894-AC9C-286E-0481ED3D55BC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28686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12+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BA3379-D894-AC9C-286E-0481ED3D5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286862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12AD79-47A6-F295-D08A-0BA155753C6C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B1AD89-1198-6206-2449-28227F745E80}"/>
                  </a:ext>
                </a:extLst>
              </p:cNvPr>
              <p:cNvSpPr txBox="1"/>
              <p:nvPr/>
            </p:nvSpPr>
            <p:spPr>
              <a:xfrm>
                <a:off x="5987845" y="2534320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(10)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B1AD89-1198-6206-2449-28227F745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45" y="2534320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20A8-E257-FE38-488A-9F4C8F644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A5C1FC-3D54-9D22-9D6B-928239F8260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CC50120-39DC-F003-B274-D5E2F3D4367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F9937D82-CAC4-305D-3F95-AFC41F1524F0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B02DD5-AF7B-C229-367A-C19A5314D7A4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5112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B02DD5-AF7B-C229-367A-C19A5314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51121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4BFA089-FCBE-B74D-EA1C-35C465565DC9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BB9335-564A-1AA7-7905-15B4265CC702}"/>
                  </a:ext>
                </a:extLst>
              </p:cNvPr>
              <p:cNvSpPr txBox="1"/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BB9335-564A-1AA7-7905-15B4265CC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" y="209001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B84DF3-93EE-9D92-1A5A-C8A3C6C97B76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594895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B84DF3-93EE-9D92-1A5A-C8A3C6C9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594895" cy="622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1ACFDF5-420F-D9B0-1744-9DEC374E787C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01EA0-C828-CE29-594A-209CAC3057F9}"/>
                  </a:ext>
                </a:extLst>
              </p:cNvPr>
              <p:cNvSpPr txBox="1"/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p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01EA0-C828-CE29-594A-209CAC305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27" y="2090011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394</Words>
  <Application>Microsoft Office PowerPoint</Application>
  <PresentationFormat>Widescreen</PresentationFormat>
  <Paragraphs>114</Paragraphs>
  <Slides>17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47</cp:revision>
  <cp:lastPrinted>2025-09-19T09:29:26Z</cp:lastPrinted>
  <dcterms:created xsi:type="dcterms:W3CDTF">2024-05-01T10:13:14Z</dcterms:created>
  <dcterms:modified xsi:type="dcterms:W3CDTF">2025-12-04T15:04:41Z</dcterms:modified>
</cp:coreProperties>
</file>