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4" r:id="rId3"/>
    <p:sldMasterId id="2147483714" r:id="rId4"/>
    <p:sldMasterId id="2147483729" r:id="rId5"/>
    <p:sldMasterId id="2147483746" r:id="rId6"/>
    <p:sldMasterId id="2147483766" r:id="rId7"/>
    <p:sldMasterId id="2147483783" r:id="rId8"/>
    <p:sldMasterId id="2147483798" r:id="rId9"/>
    <p:sldMasterId id="2147483815" r:id="rId10"/>
  </p:sldMasterIdLst>
  <p:notesMasterIdLst>
    <p:notesMasterId r:id="rId26"/>
  </p:notesMasterIdLst>
  <p:sldIdLst>
    <p:sldId id="264" r:id="rId11"/>
    <p:sldId id="269" r:id="rId12"/>
    <p:sldId id="288" r:id="rId13"/>
    <p:sldId id="699" r:id="rId14"/>
    <p:sldId id="749" r:id="rId15"/>
    <p:sldId id="780" r:id="rId16"/>
    <p:sldId id="781" r:id="rId17"/>
    <p:sldId id="782" r:id="rId18"/>
    <p:sldId id="783" r:id="rId19"/>
    <p:sldId id="784" r:id="rId20"/>
    <p:sldId id="785" r:id="rId21"/>
    <p:sldId id="777" r:id="rId22"/>
    <p:sldId id="786" r:id="rId23"/>
    <p:sldId id="695" r:id="rId24"/>
    <p:sldId id="696" r:id="rId2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699"/>
          </p14:sldIdLst>
        </p14:section>
        <p14:section name="Instruction" id="{A989B0C6-FEE7-46F6-A651-D7ED39E502F9}">
          <p14:sldIdLst>
            <p14:sldId id="749"/>
            <p14:sldId id="780"/>
            <p14:sldId id="781"/>
            <p14:sldId id="782"/>
            <p14:sldId id="783"/>
            <p14:sldId id="784"/>
            <p14:sldId id="785"/>
          </p14:sldIdLst>
        </p14:section>
        <p14:section name="Practice" id="{11B154A7-30D0-427A-9B32-67199BEB6FF4}">
          <p14:sldIdLst>
            <p14:sldId id="777"/>
            <p14:sldId id="786"/>
          </p14:sldIdLst>
        </p14:section>
        <p14:section name="Secure" id="{3C25313C-2642-42FF-8276-F00EC6DF9D8C}">
          <p14:sldIdLst>
            <p14:sldId id="695"/>
            <p14:sldId id="6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62" d="100"/>
          <a:sy n="62" d="100"/>
        </p:scale>
        <p:origin x="49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64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58697-6470-6BDB-5CCC-19A716E23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7474B6-E3DE-03D6-DB19-B728CDD8E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15A1DC-92D2-5B16-A6AA-4B7E6BF9C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58802-DB96-0A2C-D23C-541BE167C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33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297DF-CF2C-17A5-909D-21CCEAE13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EAF22D-6DAA-28E8-5E0B-546C876266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D61CE0-89B2-E310-AB5B-AD82A82EE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E7D3F-B3A6-7697-A58C-A8CF6455D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320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9DFF6-CEDD-26B6-2136-CA6287D98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3B5DA3-B9C8-693F-5025-29C198CEFA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150D36-A062-38D3-6582-688F61B619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B1468-7D9F-66BC-FD71-C26B85ED3E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02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2DB16-7CC1-9EB3-CAEB-8E92AFBC3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BE4AA0-2E3B-F553-58AA-76BC50AF8F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EA89B-7AE9-5A24-6858-13A3569303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1A4C4-C501-0A1A-2203-432C8B1FAA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295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A1104-E1C1-B4D1-F961-976EC6286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769436-7AEE-3F5A-6784-224ED942F7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D13680-45C1-27D1-850D-482E289E2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9BAE3-5D01-EBDC-B572-C9F738E94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812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34E13-D96A-8273-85B1-0B9A1005F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589F50-BEE6-DE0A-02B5-4B2BF87A6B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B89D03-4B29-C90C-8464-056A8E706C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AQA only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50E16-20C5-9636-3E9E-A4DC84EB0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256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964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Further Maths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894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450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97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679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20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274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411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101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8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430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6024334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 userDrawn="1"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 userDrawn="1"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47038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1942008-C8D3-C570-C935-2D0FE6C0E8E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727EB6-C260-E732-4929-5096AB27D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77429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16AEC6-40A2-39B1-2A99-144146E802A3}"/>
              </a:ext>
            </a:extLst>
          </p:cNvPr>
          <p:cNvSpPr txBox="1"/>
          <p:nvPr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52651D-72DC-F26E-0A31-466EF73E8FE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A1F02E-F4F2-E7B2-72A7-BA68D2BD6444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524D4-B8EF-D730-C146-096A9A7460FA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E9662BF5-4BC4-4EC4-CDA6-F5A43CBF7C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38703305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F5EE5F3-B02D-E09B-6393-D2462ED88736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1691919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406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 userDrawn="1"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635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53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917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485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9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9818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 userDrawn="1"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5906180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316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827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83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07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415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330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137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78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900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186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623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485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88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210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054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682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3243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59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181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51451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8379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11060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8734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8562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82704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685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5319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027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52753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337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77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6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04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78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1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10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08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52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8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31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57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04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280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762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040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721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7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2438515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772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4D3B23-542E-4203-9762-730AFB420625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02F4FC-81EA-45A1-F057-1CF9B5834B4C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ED91C2-2366-9363-01F8-857175C548E5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61333652-0EC8-CDEF-00DB-5B1692480A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3103052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6EEAF6D-8159-AEB1-3AAA-285A98AB005C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14B9A-6AC0-E83D-24EC-AC892CD6992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0EE230-DE08-66EB-88D1-2F24E60D6FED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50694-A4E4-A8AB-D83A-23F324B9699E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29F770BF-1354-2C05-B64B-D9E9024AE2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4004304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B4B4E9F-05C8-9A27-A2AF-8FA9EF4E62E3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690705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6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8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31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52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97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54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10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1925783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01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7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4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73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399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71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18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11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277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63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7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653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4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68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842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662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352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483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44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358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688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4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82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08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536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598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39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557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445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739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661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98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6067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2155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60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6568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4224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56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357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088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929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8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7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6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80" r:id="rId14"/>
    <p:sldLayoutId id="2147483681" r:id="rId15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12/2/2025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08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6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15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7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44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microsoft.com/office/2007/relationships/hdphoto" Target="../media/hdphoto10.wdp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9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77.png"/><Relationship Id="rId5" Type="http://schemas.openxmlformats.org/officeDocument/2006/relationships/image" Target="../media/image70.png"/><Relationship Id="rId4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ED50F-8F76-C20B-0A72-76E3A1277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6656B8F-DC13-0924-0B79-B694536CE139}"/>
              </a:ext>
            </a:extLst>
          </p:cNvPr>
          <p:cNvSpPr/>
          <p:nvPr/>
        </p:nvSpPr>
        <p:spPr>
          <a:xfrm>
            <a:off x="-1" y="83393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E42D69-338A-75D0-55E3-0B174A17CDE9}"/>
              </a:ext>
            </a:extLst>
          </p:cNvPr>
          <p:cNvSpPr/>
          <p:nvPr/>
        </p:nvSpPr>
        <p:spPr>
          <a:xfrm>
            <a:off x="-1" y="2748269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26A283FB-62A6-E3AA-7DEA-54F5D4DE2EFC}"/>
              </a:ext>
            </a:extLst>
          </p:cNvPr>
          <p:cNvSpPr/>
          <p:nvPr/>
        </p:nvSpPr>
        <p:spPr>
          <a:xfrm>
            <a:off x="88426" y="141967"/>
            <a:ext cx="12103573" cy="46028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 Find the OUTPUT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7C3E233B-D63F-87EE-D9C1-9FF138E29FE6}"/>
              </a:ext>
            </a:extLst>
          </p:cNvPr>
          <p:cNvSpPr/>
          <p:nvPr/>
        </p:nvSpPr>
        <p:spPr>
          <a:xfrm>
            <a:off x="-1" y="2827695"/>
            <a:ext cx="12192000" cy="439427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 Find the OUTPUT</a:t>
            </a:r>
          </a:p>
        </p:txBody>
      </p:sp>
      <p:sp>
        <p:nvSpPr>
          <p:cNvPr id="11" name="Right Arrow 5">
            <a:extLst>
              <a:ext uri="{FF2B5EF4-FFF2-40B4-BE49-F238E27FC236}">
                <a16:creationId xmlns:a16="http://schemas.microsoft.com/office/drawing/2014/main" id="{BCCE7708-A632-593C-95E0-9134F01B1281}"/>
              </a:ext>
            </a:extLst>
          </p:cNvPr>
          <p:cNvSpPr/>
          <p:nvPr/>
        </p:nvSpPr>
        <p:spPr>
          <a:xfrm>
            <a:off x="1252435" y="1509662"/>
            <a:ext cx="468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6">
            <a:extLst>
              <a:ext uri="{FF2B5EF4-FFF2-40B4-BE49-F238E27FC236}">
                <a16:creationId xmlns:a16="http://schemas.microsoft.com/office/drawing/2014/main" id="{11B7A7D1-7E9E-A4F9-B8FF-F7145A1A373E}"/>
              </a:ext>
            </a:extLst>
          </p:cNvPr>
          <p:cNvSpPr/>
          <p:nvPr/>
        </p:nvSpPr>
        <p:spPr>
          <a:xfrm>
            <a:off x="2854775" y="1509662"/>
            <a:ext cx="72866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ounded Rectangle 7">
                <a:extLst>
                  <a:ext uri="{FF2B5EF4-FFF2-40B4-BE49-F238E27FC236}">
                    <a16:creationId xmlns:a16="http://schemas.microsoft.com/office/drawing/2014/main" id="{C49F1CED-595B-52F2-DDE2-D24E374BF6EF}"/>
                  </a:ext>
                </a:extLst>
              </p:cNvPr>
              <p:cNvSpPr/>
              <p:nvPr/>
            </p:nvSpPr>
            <p:spPr>
              <a:xfrm>
                <a:off x="1793111" y="1225258"/>
                <a:ext cx="972000" cy="900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2</a:t>
                </a:r>
              </a:p>
            </p:txBody>
          </p:sp>
        </mc:Choice>
        <mc:Fallback>
          <p:sp>
            <p:nvSpPr>
              <p:cNvPr id="19" name="Rounded Rectangle 7">
                <a:extLst>
                  <a:ext uri="{FF2B5EF4-FFF2-40B4-BE49-F238E27FC236}">
                    <a16:creationId xmlns:a16="http://schemas.microsoft.com/office/drawing/2014/main" id="{C49F1CED-595B-52F2-DDE2-D24E374BF6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111" y="1225258"/>
                <a:ext cx="972000" cy="90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8">
            <a:extLst>
              <a:ext uri="{FF2B5EF4-FFF2-40B4-BE49-F238E27FC236}">
                <a16:creationId xmlns:a16="http://schemas.microsoft.com/office/drawing/2014/main" id="{D857267C-540D-BB4B-3C4A-FDF6BC4F8C33}"/>
              </a:ext>
            </a:extLst>
          </p:cNvPr>
          <p:cNvSpPr/>
          <p:nvPr/>
        </p:nvSpPr>
        <p:spPr>
          <a:xfrm>
            <a:off x="4734764" y="1509662"/>
            <a:ext cx="468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ounded Rectangle 9">
                <a:extLst>
                  <a:ext uri="{FF2B5EF4-FFF2-40B4-BE49-F238E27FC236}">
                    <a16:creationId xmlns:a16="http://schemas.microsoft.com/office/drawing/2014/main" id="{D1C54BD4-788E-7BE5-B2FD-4A6E5E3E9CF4}"/>
                  </a:ext>
                </a:extLst>
              </p:cNvPr>
              <p:cNvSpPr/>
              <p:nvPr/>
            </p:nvSpPr>
            <p:spPr>
              <a:xfrm>
                <a:off x="3673099" y="1225258"/>
                <a:ext cx="972000" cy="900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5</a:t>
                </a:r>
              </a:p>
            </p:txBody>
          </p:sp>
        </mc:Choice>
        <mc:Fallback>
          <p:sp>
            <p:nvSpPr>
              <p:cNvPr id="21" name="Rounded Rectangle 9">
                <a:extLst>
                  <a:ext uri="{FF2B5EF4-FFF2-40B4-BE49-F238E27FC236}">
                    <a16:creationId xmlns:a16="http://schemas.microsoft.com/office/drawing/2014/main" id="{D1C54BD4-788E-7BE5-B2FD-4A6E5E3E9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099" y="1225258"/>
                <a:ext cx="972000" cy="90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293E19E-3C02-6E53-EFDD-A1C37019EE73}"/>
                  </a:ext>
                </a:extLst>
              </p:cNvPr>
              <p:cNvSpPr txBox="1"/>
              <p:nvPr/>
            </p:nvSpPr>
            <p:spPr>
              <a:xfrm>
                <a:off x="278316" y="1423601"/>
                <a:ext cx="10057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1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293E19E-3C02-6E53-EFDD-A1C37019E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16" y="1423601"/>
                <a:ext cx="1005788" cy="523220"/>
              </a:xfrm>
              <a:prstGeom prst="rect">
                <a:avLst/>
              </a:prstGeom>
              <a:blipFill>
                <a:blip r:embed="rId5"/>
                <a:stretch>
                  <a:fillRect t="-11765" r="-10303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Arrow 5">
            <a:extLst>
              <a:ext uri="{FF2B5EF4-FFF2-40B4-BE49-F238E27FC236}">
                <a16:creationId xmlns:a16="http://schemas.microsoft.com/office/drawing/2014/main" id="{9D4AB77E-4818-6A09-0E62-61CEA385522D}"/>
              </a:ext>
            </a:extLst>
          </p:cNvPr>
          <p:cNvSpPr/>
          <p:nvPr/>
        </p:nvSpPr>
        <p:spPr>
          <a:xfrm>
            <a:off x="1179759" y="4612044"/>
            <a:ext cx="468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6">
            <a:extLst>
              <a:ext uri="{FF2B5EF4-FFF2-40B4-BE49-F238E27FC236}">
                <a16:creationId xmlns:a16="http://schemas.microsoft.com/office/drawing/2014/main" id="{4DB08BC9-3F1E-AB2E-D15A-7B385A54DBFD}"/>
              </a:ext>
            </a:extLst>
          </p:cNvPr>
          <p:cNvSpPr/>
          <p:nvPr/>
        </p:nvSpPr>
        <p:spPr>
          <a:xfrm>
            <a:off x="2782099" y="4612044"/>
            <a:ext cx="72866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7">
                <a:extLst>
                  <a:ext uri="{FF2B5EF4-FFF2-40B4-BE49-F238E27FC236}">
                    <a16:creationId xmlns:a16="http://schemas.microsoft.com/office/drawing/2014/main" id="{01B1DDDE-859B-EBD3-7AE6-8B96FF975B02}"/>
                  </a:ext>
                </a:extLst>
              </p:cNvPr>
              <p:cNvSpPr/>
              <p:nvPr/>
            </p:nvSpPr>
            <p:spPr>
              <a:xfrm>
                <a:off x="1720435" y="4327640"/>
                <a:ext cx="972000" cy="900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2</a:t>
                </a:r>
              </a:p>
            </p:txBody>
          </p:sp>
        </mc:Choice>
        <mc:Fallback>
          <p:sp>
            <p:nvSpPr>
              <p:cNvPr id="26" name="Rounded Rectangle 7">
                <a:extLst>
                  <a:ext uri="{FF2B5EF4-FFF2-40B4-BE49-F238E27FC236}">
                    <a16:creationId xmlns:a16="http://schemas.microsoft.com/office/drawing/2014/main" id="{01B1DDDE-859B-EBD3-7AE6-8B96FF975B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35" y="4327640"/>
                <a:ext cx="972000" cy="900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Arrow 8">
            <a:extLst>
              <a:ext uri="{FF2B5EF4-FFF2-40B4-BE49-F238E27FC236}">
                <a16:creationId xmlns:a16="http://schemas.microsoft.com/office/drawing/2014/main" id="{17C5384B-4A38-80F4-AC43-4D737FB918F7}"/>
              </a:ext>
            </a:extLst>
          </p:cNvPr>
          <p:cNvSpPr/>
          <p:nvPr/>
        </p:nvSpPr>
        <p:spPr>
          <a:xfrm>
            <a:off x="4662088" y="4612044"/>
            <a:ext cx="468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ounded Rectangle 9">
                <a:extLst>
                  <a:ext uri="{FF2B5EF4-FFF2-40B4-BE49-F238E27FC236}">
                    <a16:creationId xmlns:a16="http://schemas.microsoft.com/office/drawing/2014/main" id="{560700A1-926C-E56F-27E1-429341AD6A66}"/>
                  </a:ext>
                </a:extLst>
              </p:cNvPr>
              <p:cNvSpPr/>
              <p:nvPr/>
            </p:nvSpPr>
            <p:spPr>
              <a:xfrm>
                <a:off x="3600423" y="4327640"/>
                <a:ext cx="972000" cy="900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5</a:t>
                </a:r>
              </a:p>
            </p:txBody>
          </p:sp>
        </mc:Choice>
        <mc:Fallback>
          <p:sp>
            <p:nvSpPr>
              <p:cNvPr id="28" name="Rounded Rectangle 9">
                <a:extLst>
                  <a:ext uri="{FF2B5EF4-FFF2-40B4-BE49-F238E27FC236}">
                    <a16:creationId xmlns:a16="http://schemas.microsoft.com/office/drawing/2014/main" id="{560700A1-926C-E56F-27E1-429341AD6A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423" y="4327640"/>
                <a:ext cx="972000" cy="9000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13624EE-C923-8902-4745-3ACCFDAD6EA3}"/>
                  </a:ext>
                </a:extLst>
              </p:cNvPr>
              <p:cNvSpPr txBox="1"/>
              <p:nvPr/>
            </p:nvSpPr>
            <p:spPr>
              <a:xfrm>
                <a:off x="205640" y="4525983"/>
                <a:ext cx="10057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1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13624EE-C923-8902-4745-3ACCFDAD6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40" y="4525983"/>
                <a:ext cx="1005788" cy="523220"/>
              </a:xfrm>
              <a:prstGeom prst="rect">
                <a:avLst/>
              </a:prstGeom>
              <a:blipFill>
                <a:blip r:embed="rId8"/>
                <a:stretch>
                  <a:fillRect t="-10465" r="-1030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8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28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AE892-E1DB-F865-0C28-FCC72F0EA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72ECBF7-DEC0-C77D-8698-7B8C18B8DF7B}"/>
              </a:ext>
            </a:extLst>
          </p:cNvPr>
          <p:cNvSpPr/>
          <p:nvPr/>
        </p:nvSpPr>
        <p:spPr>
          <a:xfrm>
            <a:off x="-1" y="83393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69773B-7085-3787-74ED-FA4F0A4E8C3A}"/>
              </a:ext>
            </a:extLst>
          </p:cNvPr>
          <p:cNvSpPr/>
          <p:nvPr/>
        </p:nvSpPr>
        <p:spPr>
          <a:xfrm>
            <a:off x="-1" y="2748269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F1C5D62F-7C24-E0E7-A6C3-3D24A79998BB}"/>
              </a:ext>
            </a:extLst>
          </p:cNvPr>
          <p:cNvSpPr/>
          <p:nvPr/>
        </p:nvSpPr>
        <p:spPr>
          <a:xfrm>
            <a:off x="88426" y="141967"/>
            <a:ext cx="12103573" cy="46028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 Write the FUNCTION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F64D010D-71EA-0BE5-9DA2-7CA39A5AB118}"/>
              </a:ext>
            </a:extLst>
          </p:cNvPr>
          <p:cNvSpPr/>
          <p:nvPr/>
        </p:nvSpPr>
        <p:spPr>
          <a:xfrm>
            <a:off x="-1" y="2827695"/>
            <a:ext cx="12192000" cy="439427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 Write the FUNCTION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CAFFE8-87EC-6994-477E-0D55881D3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6" y="1099442"/>
            <a:ext cx="7975984" cy="9789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A529AE-C2F7-F6D6-73F6-664783B3A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6" y="4147806"/>
            <a:ext cx="8486177" cy="10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8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18E712-AE32-D80A-E9DF-F6B760EC1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852" y="0"/>
            <a:ext cx="9270295" cy="632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99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8B9CB7-4A35-412F-E33D-7A5870BE3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48" y="143679"/>
            <a:ext cx="9872420" cy="605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71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C650D32-274F-CFC8-D5A9-050D37356968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 dirty="0">
                <a:latin typeface="Century Gothic" panose="020B0502020202020204" pitchFamily="34" charset="0"/>
              </a:rPr>
              <a:t>Exam Question 1 </a:t>
            </a:r>
            <a:endParaRPr lang="en-GB" sz="4000" b="1" u="sng" dirty="0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174C6D-5427-3998-44F7-7C01CC9089E9}"/>
              </a:ext>
            </a:extLst>
          </p:cNvPr>
          <p:cNvSpPr/>
          <p:nvPr/>
        </p:nvSpPr>
        <p:spPr>
          <a:xfrm>
            <a:off x="2340244" y="1751308"/>
            <a:ext cx="387458" cy="371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21D9C3-43D3-AE4A-45CA-142412436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85" y="1530458"/>
            <a:ext cx="8746088" cy="37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07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054B0-CC51-339E-98F1-5956F9AF9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C5AA97E-DC57-D8D7-7E50-5D9C2FD80A31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2 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A64268-E626-3D4D-EA91-27E26E726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712" y="1569205"/>
            <a:ext cx="7892244" cy="422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4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DE3ED2-9563-2042-5A34-A2563FF0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F2C32-AC16-91BE-A23F-385654CFB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3EDDE-177E-4D62-0C86-D9DA9642488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0662" y="0"/>
            <a:ext cx="11750675" cy="1038387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186" lvl="1" indent="0" algn="ctr">
              <a:buNone/>
            </a:pP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Functions </a:t>
            </a:r>
            <a:endParaRPr lang="en-GB" sz="3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ight Arrow 21">
            <a:extLst>
              <a:ext uri="{FF2B5EF4-FFF2-40B4-BE49-F238E27FC236}">
                <a16:creationId xmlns:a16="http://schemas.microsoft.com/office/drawing/2014/main" id="{0EF1B7CF-3BE4-6059-0D38-17BE176E2A48}"/>
              </a:ext>
            </a:extLst>
          </p:cNvPr>
          <p:cNvSpPr/>
          <p:nvPr/>
        </p:nvSpPr>
        <p:spPr>
          <a:xfrm>
            <a:off x="3652677" y="1696955"/>
            <a:ext cx="1097280" cy="459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22">
            <a:extLst>
              <a:ext uri="{FF2B5EF4-FFF2-40B4-BE49-F238E27FC236}">
                <a16:creationId xmlns:a16="http://schemas.microsoft.com/office/drawing/2014/main" id="{7CAFD376-6D5C-4411-33AA-23B896AF4DF1}"/>
              </a:ext>
            </a:extLst>
          </p:cNvPr>
          <p:cNvSpPr/>
          <p:nvPr/>
        </p:nvSpPr>
        <p:spPr>
          <a:xfrm>
            <a:off x="6962266" y="1696954"/>
            <a:ext cx="1097280" cy="459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DD17BD-9E80-51AB-D2F0-D9E5D3DD2AD3}"/>
                  </a:ext>
                </a:extLst>
              </p:cNvPr>
              <p:cNvSpPr txBox="1"/>
              <p:nvPr/>
            </p:nvSpPr>
            <p:spPr>
              <a:xfrm>
                <a:off x="2687314" y="1660579"/>
                <a:ext cx="5692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/>
                  <a:t>6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DD17BD-9E80-51AB-D2F0-D9E5D3DD2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314" y="1660579"/>
                <a:ext cx="569259" cy="523220"/>
              </a:xfrm>
              <a:prstGeom prst="rect">
                <a:avLst/>
              </a:prstGeom>
              <a:blipFill>
                <a:blip r:embed="rId2"/>
                <a:stretch>
                  <a:fillRect l="-2258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8FFE49-3870-AC31-8A23-94C8EC769BA3}"/>
                  </a:ext>
                </a:extLst>
              </p:cNvPr>
              <p:cNvSpPr txBox="1"/>
              <p:nvPr/>
            </p:nvSpPr>
            <p:spPr>
              <a:xfrm>
                <a:off x="2689408" y="1660586"/>
                <a:ext cx="5692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/>
                  <a:t>6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8FFE49-3870-AC31-8A23-94C8EC769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408" y="1660586"/>
                <a:ext cx="569258" cy="523220"/>
              </a:xfrm>
              <a:prstGeom prst="rect">
                <a:avLst/>
              </a:prstGeom>
              <a:blipFill>
                <a:blip r:embed="rId3"/>
                <a:stretch>
                  <a:fillRect l="-2127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0C61E5D-30A8-28EF-ABC9-66BD60565ADE}"/>
                  </a:ext>
                </a:extLst>
              </p:cNvPr>
              <p:cNvSpPr txBox="1"/>
              <p:nvPr/>
            </p:nvSpPr>
            <p:spPr>
              <a:xfrm>
                <a:off x="5561899" y="1660579"/>
                <a:ext cx="7520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/>
                  <a:t>12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0C61E5D-30A8-28EF-ABC9-66BD60565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899" y="1660579"/>
                <a:ext cx="752002" cy="523220"/>
              </a:xfrm>
              <a:prstGeom prst="rect">
                <a:avLst/>
              </a:prstGeom>
              <a:blipFill>
                <a:blip r:embed="rId4"/>
                <a:stretch>
                  <a:fillRect l="-15323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ounded Rectangle 26">
                <a:extLst>
                  <a:ext uri="{FF2B5EF4-FFF2-40B4-BE49-F238E27FC236}">
                    <a16:creationId xmlns:a16="http://schemas.microsoft.com/office/drawing/2014/main" id="{BA981971-AC7F-2642-34D1-58778300E421}"/>
                  </a:ext>
                </a:extLst>
              </p:cNvPr>
              <p:cNvSpPr/>
              <p:nvPr/>
            </p:nvSpPr>
            <p:spPr>
              <a:xfrm>
                <a:off x="4839514" y="1472771"/>
                <a:ext cx="2033195" cy="89883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2</a:t>
                </a:r>
              </a:p>
            </p:txBody>
          </p:sp>
        </mc:Choice>
        <mc:Fallback>
          <p:sp>
            <p:nvSpPr>
              <p:cNvPr id="20" name="Rounded Rectangle 26">
                <a:extLst>
                  <a:ext uri="{FF2B5EF4-FFF2-40B4-BE49-F238E27FC236}">
                    <a16:creationId xmlns:a16="http://schemas.microsoft.com/office/drawing/2014/main" id="{BA981971-AC7F-2642-34D1-58778300E4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514" y="1472771"/>
                <a:ext cx="2033195" cy="89883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39">
            <a:extLst>
              <a:ext uri="{FF2B5EF4-FFF2-40B4-BE49-F238E27FC236}">
                <a16:creationId xmlns:a16="http://schemas.microsoft.com/office/drawing/2014/main" id="{A870A453-3FA4-1D7A-50C9-A982FEE18C31}"/>
              </a:ext>
            </a:extLst>
          </p:cNvPr>
          <p:cNvSpPr/>
          <p:nvPr/>
        </p:nvSpPr>
        <p:spPr>
          <a:xfrm>
            <a:off x="3652677" y="4498446"/>
            <a:ext cx="1097280" cy="459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40">
            <a:extLst>
              <a:ext uri="{FF2B5EF4-FFF2-40B4-BE49-F238E27FC236}">
                <a16:creationId xmlns:a16="http://schemas.microsoft.com/office/drawing/2014/main" id="{81137BC9-2495-93AD-AE4F-74B50BBC2B1F}"/>
              </a:ext>
            </a:extLst>
          </p:cNvPr>
          <p:cNvSpPr/>
          <p:nvPr/>
        </p:nvSpPr>
        <p:spPr>
          <a:xfrm>
            <a:off x="6962266" y="4498445"/>
            <a:ext cx="1097280" cy="459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0091FC-4083-D6EC-AAE7-23DEAE7EC3EC}"/>
                  </a:ext>
                </a:extLst>
              </p:cNvPr>
              <p:cNvSpPr txBox="1"/>
              <p:nvPr/>
            </p:nvSpPr>
            <p:spPr>
              <a:xfrm>
                <a:off x="2687314" y="4462070"/>
                <a:ext cx="5692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/>
                  <a:t>6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0091FC-4083-D6EC-AAE7-23DEAE7EC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314" y="4462070"/>
                <a:ext cx="569259" cy="523220"/>
              </a:xfrm>
              <a:prstGeom prst="rect">
                <a:avLst/>
              </a:prstGeom>
              <a:blipFill>
                <a:blip r:embed="rId6"/>
                <a:stretch>
                  <a:fillRect l="-22581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1255FA8-0DDE-6374-653E-7E08C3A1C3A7}"/>
                  </a:ext>
                </a:extLst>
              </p:cNvPr>
              <p:cNvSpPr txBox="1"/>
              <p:nvPr/>
            </p:nvSpPr>
            <p:spPr>
              <a:xfrm>
                <a:off x="2689408" y="4462071"/>
                <a:ext cx="5692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/>
                  <a:t>6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1255FA8-0DDE-6374-653E-7E08C3A1C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408" y="4462071"/>
                <a:ext cx="569258" cy="523220"/>
              </a:xfrm>
              <a:prstGeom prst="rect">
                <a:avLst/>
              </a:prstGeom>
              <a:blipFill>
                <a:blip r:embed="rId7"/>
                <a:stretch>
                  <a:fillRect l="-21277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D81F72E-2D92-6146-D4DA-139801C45CAF}"/>
                  </a:ext>
                </a:extLst>
              </p:cNvPr>
              <p:cNvSpPr txBox="1"/>
              <p:nvPr/>
            </p:nvSpPr>
            <p:spPr>
              <a:xfrm>
                <a:off x="5340268" y="4462070"/>
                <a:ext cx="11952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/>
                  <a:t>6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D81F72E-2D92-6146-D4DA-139801C45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268" y="4462070"/>
                <a:ext cx="1195264" cy="523220"/>
              </a:xfrm>
              <a:prstGeom prst="rect">
                <a:avLst/>
              </a:prstGeom>
              <a:blipFill>
                <a:blip r:embed="rId8"/>
                <a:stretch>
                  <a:fillRect l="-9694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ounded Rectangle 44">
                <a:extLst>
                  <a:ext uri="{FF2B5EF4-FFF2-40B4-BE49-F238E27FC236}">
                    <a16:creationId xmlns:a16="http://schemas.microsoft.com/office/drawing/2014/main" id="{D64F02C6-C00F-FF52-B254-78C66033A56E}"/>
                  </a:ext>
                </a:extLst>
              </p:cNvPr>
              <p:cNvSpPr/>
              <p:nvPr/>
            </p:nvSpPr>
            <p:spPr>
              <a:xfrm>
                <a:off x="4839514" y="4274262"/>
                <a:ext cx="2033195" cy="89883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2</a:t>
                </a:r>
              </a:p>
            </p:txBody>
          </p:sp>
        </mc:Choice>
        <mc:Fallback>
          <p:sp>
            <p:nvSpPr>
              <p:cNvPr id="26" name="Rounded Rectangle 44">
                <a:extLst>
                  <a:ext uri="{FF2B5EF4-FFF2-40B4-BE49-F238E27FC236}">
                    <a16:creationId xmlns:a16="http://schemas.microsoft.com/office/drawing/2014/main" id="{D64F02C6-C00F-FF52-B254-78C66033A5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514" y="4274262"/>
                <a:ext cx="2033195" cy="89883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Arrow 86">
            <a:extLst>
              <a:ext uri="{FF2B5EF4-FFF2-40B4-BE49-F238E27FC236}">
                <a16:creationId xmlns:a16="http://schemas.microsoft.com/office/drawing/2014/main" id="{7D4E7BB0-F4D3-1A20-E856-70C10818D62B}"/>
              </a:ext>
            </a:extLst>
          </p:cNvPr>
          <p:cNvSpPr/>
          <p:nvPr/>
        </p:nvSpPr>
        <p:spPr>
          <a:xfrm>
            <a:off x="3652677" y="3096204"/>
            <a:ext cx="1097280" cy="459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87">
            <a:extLst>
              <a:ext uri="{FF2B5EF4-FFF2-40B4-BE49-F238E27FC236}">
                <a16:creationId xmlns:a16="http://schemas.microsoft.com/office/drawing/2014/main" id="{832B38CC-A427-0A71-1FAC-6118831F0B62}"/>
              </a:ext>
            </a:extLst>
          </p:cNvPr>
          <p:cNvSpPr/>
          <p:nvPr/>
        </p:nvSpPr>
        <p:spPr>
          <a:xfrm>
            <a:off x="6962266" y="3096203"/>
            <a:ext cx="1097280" cy="459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FDACE00-E00C-655E-1811-C88D136814FC}"/>
                  </a:ext>
                </a:extLst>
              </p:cNvPr>
              <p:cNvSpPr txBox="1"/>
              <p:nvPr/>
            </p:nvSpPr>
            <p:spPr>
              <a:xfrm>
                <a:off x="2687314" y="3059828"/>
                <a:ext cx="5692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/>
                  <a:t>6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FDACE00-E00C-655E-1811-C88D13681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314" y="3059828"/>
                <a:ext cx="569259" cy="523220"/>
              </a:xfrm>
              <a:prstGeom prst="rect">
                <a:avLst/>
              </a:prstGeom>
              <a:blipFill>
                <a:blip r:embed="rId10"/>
                <a:stretch>
                  <a:fillRect l="-22581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178A2C5-F3A7-EB4D-2CCE-6679208FEAD0}"/>
                  </a:ext>
                </a:extLst>
              </p:cNvPr>
              <p:cNvSpPr txBox="1"/>
              <p:nvPr/>
            </p:nvSpPr>
            <p:spPr>
              <a:xfrm>
                <a:off x="2689408" y="3059829"/>
                <a:ext cx="5692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/>
                  <a:t>6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178A2C5-F3A7-EB4D-2CCE-6679208FE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408" y="3059829"/>
                <a:ext cx="569258" cy="523220"/>
              </a:xfrm>
              <a:prstGeom prst="rect">
                <a:avLst/>
              </a:prstGeom>
              <a:blipFill>
                <a:blip r:embed="rId11"/>
                <a:stretch>
                  <a:fillRect l="-21277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4794823-BA8E-6732-9537-3CDEBD7800AC}"/>
                  </a:ext>
                </a:extLst>
              </p:cNvPr>
              <p:cNvSpPr txBox="1"/>
              <p:nvPr/>
            </p:nvSpPr>
            <p:spPr>
              <a:xfrm>
                <a:off x="5653271" y="3059828"/>
                <a:ext cx="5692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/>
                  <a:t>3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4794823-BA8E-6732-9537-3CDEBD780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271" y="3059828"/>
                <a:ext cx="569258" cy="523220"/>
              </a:xfrm>
              <a:prstGeom prst="rect">
                <a:avLst/>
              </a:prstGeom>
              <a:blipFill>
                <a:blip r:embed="rId12"/>
                <a:stretch>
                  <a:fillRect l="-21277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ounded Rectangle 91">
                <a:extLst>
                  <a:ext uri="{FF2B5EF4-FFF2-40B4-BE49-F238E27FC236}">
                    <a16:creationId xmlns:a16="http://schemas.microsoft.com/office/drawing/2014/main" id="{2377E4A1-42AF-7BBC-D731-38DC104859FE}"/>
                  </a:ext>
                </a:extLst>
              </p:cNvPr>
              <p:cNvSpPr/>
              <p:nvPr/>
            </p:nvSpPr>
            <p:spPr>
              <a:xfrm>
                <a:off x="4839514" y="2872020"/>
                <a:ext cx="2033195" cy="89883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2</a:t>
                </a:r>
              </a:p>
            </p:txBody>
          </p:sp>
        </mc:Choice>
        <mc:Fallback>
          <p:sp>
            <p:nvSpPr>
              <p:cNvPr id="32" name="Rounded Rectangle 91">
                <a:extLst>
                  <a:ext uri="{FF2B5EF4-FFF2-40B4-BE49-F238E27FC236}">
                    <a16:creationId xmlns:a16="http://schemas.microsoft.com/office/drawing/2014/main" id="{2377E4A1-42AF-7BBC-D731-38DC10485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514" y="2872020"/>
                <a:ext cx="2033195" cy="898836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3B45908F-224D-3F89-4B43-6CF6AC0E6223}"/>
              </a:ext>
            </a:extLst>
          </p:cNvPr>
          <p:cNvSpPr txBox="1"/>
          <p:nvPr/>
        </p:nvSpPr>
        <p:spPr>
          <a:xfrm>
            <a:off x="4250844" y="5592231"/>
            <a:ext cx="4569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are the </a:t>
            </a:r>
            <a:r>
              <a:rPr lang="en-GB" sz="2800" b="1" dirty="0"/>
              <a:t>outputs</a:t>
            </a: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6509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8EE678C-9B09-BCA7-EE7C-F0D304B72B3F}"/>
              </a:ext>
            </a:extLst>
          </p:cNvPr>
          <p:cNvSpPr/>
          <p:nvPr/>
        </p:nvSpPr>
        <p:spPr>
          <a:xfrm>
            <a:off x="-1" y="83393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1A8C39-0FC7-D86E-AB81-701BEB58E2C1}"/>
              </a:ext>
            </a:extLst>
          </p:cNvPr>
          <p:cNvSpPr/>
          <p:nvPr/>
        </p:nvSpPr>
        <p:spPr>
          <a:xfrm>
            <a:off x="-1" y="2748269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6E55A3D9-6A53-7D3D-7C8A-EE33652DDB58}"/>
              </a:ext>
            </a:extLst>
          </p:cNvPr>
          <p:cNvSpPr/>
          <p:nvPr/>
        </p:nvSpPr>
        <p:spPr>
          <a:xfrm>
            <a:off x="88426" y="141967"/>
            <a:ext cx="12103573" cy="46028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 Find the OUTPUT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51666E08-57BD-B16A-24DF-975F6195F006}"/>
              </a:ext>
            </a:extLst>
          </p:cNvPr>
          <p:cNvSpPr/>
          <p:nvPr/>
        </p:nvSpPr>
        <p:spPr>
          <a:xfrm>
            <a:off x="-1" y="2827695"/>
            <a:ext cx="12192000" cy="439427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 Find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the OUTPUT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ight Arrow 3">
            <a:extLst>
              <a:ext uri="{FF2B5EF4-FFF2-40B4-BE49-F238E27FC236}">
                <a16:creationId xmlns:a16="http://schemas.microsoft.com/office/drawing/2014/main" id="{D183BA47-EA72-8D12-CBA5-0E3D38650CC2}"/>
              </a:ext>
            </a:extLst>
          </p:cNvPr>
          <p:cNvSpPr/>
          <p:nvPr/>
        </p:nvSpPr>
        <p:spPr>
          <a:xfrm>
            <a:off x="1451045" y="1145851"/>
            <a:ext cx="1097280" cy="459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4">
            <a:extLst>
              <a:ext uri="{FF2B5EF4-FFF2-40B4-BE49-F238E27FC236}">
                <a16:creationId xmlns:a16="http://schemas.microsoft.com/office/drawing/2014/main" id="{25B4A128-D909-7FEA-6F15-268D025F07D5}"/>
              </a:ext>
            </a:extLst>
          </p:cNvPr>
          <p:cNvSpPr/>
          <p:nvPr/>
        </p:nvSpPr>
        <p:spPr>
          <a:xfrm>
            <a:off x="4760634" y="1145850"/>
            <a:ext cx="1097280" cy="459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EB84DDD-028F-2CC2-C9A0-E6D1425C100F}"/>
                  </a:ext>
                </a:extLst>
              </p:cNvPr>
              <p:cNvSpPr txBox="1"/>
              <p:nvPr/>
            </p:nvSpPr>
            <p:spPr>
              <a:xfrm>
                <a:off x="88426" y="1109475"/>
                <a:ext cx="13637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/>
                  <a:t>4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10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EB84DDD-028F-2CC2-C9A0-E6D1425C1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6" y="1109475"/>
                <a:ext cx="1363771" cy="523220"/>
              </a:xfrm>
              <a:prstGeom prst="rect">
                <a:avLst/>
              </a:prstGeom>
              <a:blipFill>
                <a:blip r:embed="rId3"/>
                <a:stretch>
                  <a:fillRect l="-8969" t="-10465" r="-807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18EE600-708B-F62D-97B4-533A86792EE3}"/>
                  </a:ext>
                </a:extLst>
              </p:cNvPr>
              <p:cNvSpPr txBox="1"/>
              <p:nvPr/>
            </p:nvSpPr>
            <p:spPr>
              <a:xfrm>
                <a:off x="90520" y="1109473"/>
                <a:ext cx="13637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/>
                  <a:t>4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10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18EE600-708B-F62D-97B4-533A86792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1109473"/>
                <a:ext cx="1363771" cy="523220"/>
              </a:xfrm>
              <a:prstGeom prst="rect">
                <a:avLst/>
              </a:prstGeom>
              <a:blipFill>
                <a:blip r:embed="rId4"/>
                <a:stretch>
                  <a:fillRect l="-8929" t="-10465" r="-758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931AA06-EC8C-59C1-DDA8-D026B9AE067E}"/>
                  </a:ext>
                </a:extLst>
              </p:cNvPr>
              <p:cNvSpPr txBox="1"/>
              <p:nvPr/>
            </p:nvSpPr>
            <p:spPr>
              <a:xfrm>
                <a:off x="3145754" y="1109475"/>
                <a:ext cx="11810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/>
                  <a:t>2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931AA06-EC8C-59C1-DDA8-D026B9AE0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754" y="1109475"/>
                <a:ext cx="1181029" cy="523220"/>
              </a:xfrm>
              <a:prstGeom prst="rect">
                <a:avLst/>
              </a:prstGeom>
              <a:blipFill>
                <a:blip r:embed="rId5"/>
                <a:stretch>
                  <a:fillRect l="-9794" t="-10465" r="-9794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ounded Rectangle 8">
                <a:extLst>
                  <a:ext uri="{FF2B5EF4-FFF2-40B4-BE49-F238E27FC236}">
                    <a16:creationId xmlns:a16="http://schemas.microsoft.com/office/drawing/2014/main" id="{372A1AE5-86F8-0DDC-36D8-CE8ABF38FAFA}"/>
                  </a:ext>
                </a:extLst>
              </p:cNvPr>
              <p:cNvSpPr/>
              <p:nvPr/>
            </p:nvSpPr>
            <p:spPr>
              <a:xfrm>
                <a:off x="2637882" y="921667"/>
                <a:ext cx="2033195" cy="89883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2</a:t>
                </a:r>
              </a:p>
            </p:txBody>
          </p:sp>
        </mc:Choice>
        <mc:Fallback>
          <p:sp>
            <p:nvSpPr>
              <p:cNvPr id="24" name="Rounded Rectangle 8">
                <a:extLst>
                  <a:ext uri="{FF2B5EF4-FFF2-40B4-BE49-F238E27FC236}">
                    <a16:creationId xmlns:a16="http://schemas.microsoft.com/office/drawing/2014/main" id="{372A1AE5-86F8-0DDC-36D8-CE8ABF38FA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882" y="921667"/>
                <a:ext cx="2033195" cy="89883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ight Arrow 3">
            <a:extLst>
              <a:ext uri="{FF2B5EF4-FFF2-40B4-BE49-F238E27FC236}">
                <a16:creationId xmlns:a16="http://schemas.microsoft.com/office/drawing/2014/main" id="{3CE268A8-3B04-03D5-37D6-A8C37ABDAC39}"/>
              </a:ext>
            </a:extLst>
          </p:cNvPr>
          <p:cNvSpPr/>
          <p:nvPr/>
        </p:nvSpPr>
        <p:spPr>
          <a:xfrm>
            <a:off x="1451045" y="4184420"/>
            <a:ext cx="1097280" cy="459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ight Arrow 4">
            <a:extLst>
              <a:ext uri="{FF2B5EF4-FFF2-40B4-BE49-F238E27FC236}">
                <a16:creationId xmlns:a16="http://schemas.microsoft.com/office/drawing/2014/main" id="{48C6B154-1603-AD32-677C-6BB6A477255F}"/>
              </a:ext>
            </a:extLst>
          </p:cNvPr>
          <p:cNvSpPr/>
          <p:nvPr/>
        </p:nvSpPr>
        <p:spPr>
          <a:xfrm>
            <a:off x="4760634" y="4184419"/>
            <a:ext cx="1097280" cy="459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22BF74F-8A3B-8707-C6E0-2919DB7B421F}"/>
                  </a:ext>
                </a:extLst>
              </p:cNvPr>
              <p:cNvSpPr txBox="1"/>
              <p:nvPr/>
            </p:nvSpPr>
            <p:spPr>
              <a:xfrm>
                <a:off x="88426" y="4148044"/>
                <a:ext cx="13637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/>
                  <a:t>4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10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22BF74F-8A3B-8707-C6E0-2919DB7B4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6" y="4148044"/>
                <a:ext cx="1363771" cy="523220"/>
              </a:xfrm>
              <a:prstGeom prst="rect">
                <a:avLst/>
              </a:prstGeom>
              <a:blipFill>
                <a:blip r:embed="rId7"/>
                <a:stretch>
                  <a:fillRect l="-8969" t="-10465" r="-807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EB456BF-DCAE-32B0-B273-8CEA9C007D7C}"/>
                  </a:ext>
                </a:extLst>
              </p:cNvPr>
              <p:cNvSpPr txBox="1"/>
              <p:nvPr/>
            </p:nvSpPr>
            <p:spPr>
              <a:xfrm>
                <a:off x="90520" y="4148042"/>
                <a:ext cx="13637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/>
                  <a:t>4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10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EB456BF-DCAE-32B0-B273-8CEA9C007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4148042"/>
                <a:ext cx="1363771" cy="523220"/>
              </a:xfrm>
              <a:prstGeom prst="rect">
                <a:avLst/>
              </a:prstGeom>
              <a:blipFill>
                <a:blip r:embed="rId8"/>
                <a:stretch>
                  <a:fillRect l="-8929" t="-10465" r="-758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9416F49-3838-E702-4B85-C60FC61DD10E}"/>
                  </a:ext>
                </a:extLst>
              </p:cNvPr>
              <p:cNvSpPr txBox="1"/>
              <p:nvPr/>
            </p:nvSpPr>
            <p:spPr>
              <a:xfrm>
                <a:off x="3145754" y="4148044"/>
                <a:ext cx="11810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/>
                  <a:t>2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9416F49-3838-E702-4B85-C60FC61DD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754" y="4148044"/>
                <a:ext cx="1181029" cy="523220"/>
              </a:xfrm>
              <a:prstGeom prst="rect">
                <a:avLst/>
              </a:prstGeom>
              <a:blipFill>
                <a:blip r:embed="rId9"/>
                <a:stretch>
                  <a:fillRect l="-9794" t="-10465" r="-9794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ounded Rectangle 8">
                <a:extLst>
                  <a:ext uri="{FF2B5EF4-FFF2-40B4-BE49-F238E27FC236}">
                    <a16:creationId xmlns:a16="http://schemas.microsoft.com/office/drawing/2014/main" id="{9F1A4500-6931-9350-CBC2-E553A5A2CC19}"/>
                  </a:ext>
                </a:extLst>
              </p:cNvPr>
              <p:cNvSpPr/>
              <p:nvPr/>
            </p:nvSpPr>
            <p:spPr>
              <a:xfrm>
                <a:off x="2637882" y="3960236"/>
                <a:ext cx="2033195" cy="89883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2</a:t>
                </a:r>
              </a:p>
            </p:txBody>
          </p:sp>
        </mc:Choice>
        <mc:Fallback>
          <p:sp>
            <p:nvSpPr>
              <p:cNvPr id="37" name="Rounded Rectangle 8">
                <a:extLst>
                  <a:ext uri="{FF2B5EF4-FFF2-40B4-BE49-F238E27FC236}">
                    <a16:creationId xmlns:a16="http://schemas.microsoft.com/office/drawing/2014/main" id="{9F1A4500-6931-9350-CBC2-E553A5A2C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882" y="3960236"/>
                <a:ext cx="2033195" cy="898836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35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/>
      <p:bldP spid="35" grpId="0"/>
      <p:bldP spid="36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96CC1-8480-3E96-29B0-C0F02CFFA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E8CAB12-F382-539D-B47E-D9D8348B3F33}"/>
              </a:ext>
            </a:extLst>
          </p:cNvPr>
          <p:cNvSpPr/>
          <p:nvPr/>
        </p:nvSpPr>
        <p:spPr>
          <a:xfrm>
            <a:off x="-1" y="83393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0BCD8A-D8B0-5918-9B0D-A1705E5EC7CB}"/>
              </a:ext>
            </a:extLst>
          </p:cNvPr>
          <p:cNvSpPr/>
          <p:nvPr/>
        </p:nvSpPr>
        <p:spPr>
          <a:xfrm>
            <a:off x="-1" y="2748269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B2D0E394-EDA3-0D70-9352-19B16706AE85}"/>
              </a:ext>
            </a:extLst>
          </p:cNvPr>
          <p:cNvSpPr/>
          <p:nvPr/>
        </p:nvSpPr>
        <p:spPr>
          <a:xfrm>
            <a:off x="88426" y="141967"/>
            <a:ext cx="12103573" cy="46028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 Find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the INPUT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6E971A2D-8D9A-5620-0BD4-08A5D8B37730}"/>
              </a:ext>
            </a:extLst>
          </p:cNvPr>
          <p:cNvSpPr/>
          <p:nvPr/>
        </p:nvSpPr>
        <p:spPr>
          <a:xfrm>
            <a:off x="-1" y="2827695"/>
            <a:ext cx="12192000" cy="439427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 Find the INPUT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ight Arrow 5">
            <a:extLst>
              <a:ext uri="{FF2B5EF4-FFF2-40B4-BE49-F238E27FC236}">
                <a16:creationId xmlns:a16="http://schemas.microsoft.com/office/drawing/2014/main" id="{34A5FD99-2B5A-4EB6-1F1B-ADFE57E1DC03}"/>
              </a:ext>
            </a:extLst>
          </p:cNvPr>
          <p:cNvSpPr/>
          <p:nvPr/>
        </p:nvSpPr>
        <p:spPr>
          <a:xfrm>
            <a:off x="3761165" y="1452549"/>
            <a:ext cx="1097280" cy="459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Arrow 6">
            <a:extLst>
              <a:ext uri="{FF2B5EF4-FFF2-40B4-BE49-F238E27FC236}">
                <a16:creationId xmlns:a16="http://schemas.microsoft.com/office/drawing/2014/main" id="{7C60A697-97B8-BDB1-07E9-40AB4F756587}"/>
              </a:ext>
            </a:extLst>
          </p:cNvPr>
          <p:cNvSpPr/>
          <p:nvPr/>
        </p:nvSpPr>
        <p:spPr>
          <a:xfrm>
            <a:off x="7070754" y="1452548"/>
            <a:ext cx="1097280" cy="459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7">
                <a:extLst>
                  <a:ext uri="{FF2B5EF4-FFF2-40B4-BE49-F238E27FC236}">
                    <a16:creationId xmlns:a16="http://schemas.microsoft.com/office/drawing/2014/main" id="{DADC9E9C-CD9A-95E1-26FC-1710AB549C33}"/>
                  </a:ext>
                </a:extLst>
              </p:cNvPr>
              <p:cNvSpPr/>
              <p:nvPr/>
            </p:nvSpPr>
            <p:spPr>
              <a:xfrm>
                <a:off x="4945900" y="1040557"/>
                <a:ext cx="2033195" cy="126940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3</a:t>
                </a:r>
              </a:p>
            </p:txBody>
          </p:sp>
        </mc:Choice>
        <mc:Fallback>
          <p:sp>
            <p:nvSpPr>
              <p:cNvPr id="7" name="Rounded Rectangle 7">
                <a:extLst>
                  <a:ext uri="{FF2B5EF4-FFF2-40B4-BE49-F238E27FC236}">
                    <a16:creationId xmlns:a16="http://schemas.microsoft.com/office/drawing/2014/main" id="{DADC9E9C-CD9A-95E1-26FC-1710AB549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900" y="1040557"/>
                <a:ext cx="2033195" cy="126940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08AE70-6CB5-DCE0-5303-8409AC046C10}"/>
                  </a:ext>
                </a:extLst>
              </p:cNvPr>
              <p:cNvSpPr txBox="1"/>
              <p:nvPr/>
            </p:nvSpPr>
            <p:spPr>
              <a:xfrm>
                <a:off x="8259693" y="1420882"/>
                <a:ext cx="14371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12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9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08AE70-6CB5-DCE0-5303-8409AC046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693" y="1420882"/>
                <a:ext cx="1437125" cy="523220"/>
              </a:xfrm>
              <a:prstGeom prst="rect">
                <a:avLst/>
              </a:prstGeom>
              <a:blipFill>
                <a:blip r:embed="rId4"/>
                <a:stretch>
                  <a:fillRect l="-8898" t="-10465" r="-720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5">
            <a:extLst>
              <a:ext uri="{FF2B5EF4-FFF2-40B4-BE49-F238E27FC236}">
                <a16:creationId xmlns:a16="http://schemas.microsoft.com/office/drawing/2014/main" id="{D9E5EDF8-5F82-A97B-463F-F392376C4625}"/>
              </a:ext>
            </a:extLst>
          </p:cNvPr>
          <p:cNvSpPr/>
          <p:nvPr/>
        </p:nvSpPr>
        <p:spPr>
          <a:xfrm>
            <a:off x="3761165" y="4470451"/>
            <a:ext cx="1097280" cy="459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6">
            <a:extLst>
              <a:ext uri="{FF2B5EF4-FFF2-40B4-BE49-F238E27FC236}">
                <a16:creationId xmlns:a16="http://schemas.microsoft.com/office/drawing/2014/main" id="{A04D9352-3B1D-EBF9-0366-34F1E61526F6}"/>
              </a:ext>
            </a:extLst>
          </p:cNvPr>
          <p:cNvSpPr/>
          <p:nvPr/>
        </p:nvSpPr>
        <p:spPr>
          <a:xfrm>
            <a:off x="7070754" y="4470450"/>
            <a:ext cx="1097280" cy="459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ounded Rectangle 7">
                <a:extLst>
                  <a:ext uri="{FF2B5EF4-FFF2-40B4-BE49-F238E27FC236}">
                    <a16:creationId xmlns:a16="http://schemas.microsoft.com/office/drawing/2014/main" id="{EAAC7804-7E09-D47B-4F87-F2FAA4F216D3}"/>
                  </a:ext>
                </a:extLst>
              </p:cNvPr>
              <p:cNvSpPr/>
              <p:nvPr/>
            </p:nvSpPr>
            <p:spPr>
              <a:xfrm>
                <a:off x="4945900" y="4058459"/>
                <a:ext cx="2033195" cy="126940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4</a:t>
                </a:r>
              </a:p>
            </p:txBody>
          </p:sp>
        </mc:Choice>
        <mc:Fallback>
          <p:sp>
            <p:nvSpPr>
              <p:cNvPr id="11" name="Rounded Rectangle 7">
                <a:extLst>
                  <a:ext uri="{FF2B5EF4-FFF2-40B4-BE49-F238E27FC236}">
                    <a16:creationId xmlns:a16="http://schemas.microsoft.com/office/drawing/2014/main" id="{EAAC7804-7E09-D47B-4F87-F2FAA4F21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900" y="4058459"/>
                <a:ext cx="2033195" cy="126940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E0B0A9-C008-6E38-6001-E0DD51D5295D}"/>
                  </a:ext>
                </a:extLst>
              </p:cNvPr>
              <p:cNvSpPr txBox="1"/>
              <p:nvPr/>
            </p:nvSpPr>
            <p:spPr>
              <a:xfrm>
                <a:off x="8259693" y="4438784"/>
                <a:ext cx="18564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12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−16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E0B0A9-C008-6E38-6001-E0DD51D52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693" y="4438784"/>
                <a:ext cx="1856470" cy="523220"/>
              </a:xfrm>
              <a:prstGeom prst="rect">
                <a:avLst/>
              </a:prstGeom>
              <a:blipFill>
                <a:blip r:embed="rId6"/>
                <a:stretch>
                  <a:fillRect l="-6908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017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9509E-1128-8CC9-BD28-CFB835742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CDD40DB-4F5D-351F-6303-E2E6137604E3}"/>
              </a:ext>
            </a:extLst>
          </p:cNvPr>
          <p:cNvSpPr/>
          <p:nvPr/>
        </p:nvSpPr>
        <p:spPr>
          <a:xfrm>
            <a:off x="-1" y="83393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011D82-0C52-51D9-C7B7-A71FE90C06CA}"/>
              </a:ext>
            </a:extLst>
          </p:cNvPr>
          <p:cNvSpPr/>
          <p:nvPr/>
        </p:nvSpPr>
        <p:spPr>
          <a:xfrm>
            <a:off x="-1" y="2748269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F92316EA-A023-136F-7B0A-5A02E769A990}"/>
              </a:ext>
            </a:extLst>
          </p:cNvPr>
          <p:cNvSpPr/>
          <p:nvPr/>
        </p:nvSpPr>
        <p:spPr>
          <a:xfrm>
            <a:off x="88426" y="141967"/>
            <a:ext cx="12103573" cy="46028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 Find the OUTPUT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F12DBB93-A8A4-B3F9-5105-DAAA76165F00}"/>
              </a:ext>
            </a:extLst>
          </p:cNvPr>
          <p:cNvSpPr/>
          <p:nvPr/>
        </p:nvSpPr>
        <p:spPr>
          <a:xfrm>
            <a:off x="-1" y="2827695"/>
            <a:ext cx="12192000" cy="439427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 Find the OUTPUT</a:t>
            </a:r>
          </a:p>
        </p:txBody>
      </p:sp>
      <p:sp>
        <p:nvSpPr>
          <p:cNvPr id="19" name="Right Arrow 3">
            <a:extLst>
              <a:ext uri="{FF2B5EF4-FFF2-40B4-BE49-F238E27FC236}">
                <a16:creationId xmlns:a16="http://schemas.microsoft.com/office/drawing/2014/main" id="{2A4DE0A9-7DF6-838E-895E-51E9B2A37841}"/>
              </a:ext>
            </a:extLst>
          </p:cNvPr>
          <p:cNvSpPr/>
          <p:nvPr/>
        </p:nvSpPr>
        <p:spPr>
          <a:xfrm>
            <a:off x="1451045" y="1145851"/>
            <a:ext cx="1097280" cy="459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ight Arrow 4">
            <a:extLst>
              <a:ext uri="{FF2B5EF4-FFF2-40B4-BE49-F238E27FC236}">
                <a16:creationId xmlns:a16="http://schemas.microsoft.com/office/drawing/2014/main" id="{76569E95-92B8-890F-6576-A239DF244DD2}"/>
              </a:ext>
            </a:extLst>
          </p:cNvPr>
          <p:cNvSpPr/>
          <p:nvPr/>
        </p:nvSpPr>
        <p:spPr>
          <a:xfrm>
            <a:off x="4760634" y="1145850"/>
            <a:ext cx="1097280" cy="459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248E0D-A309-C338-1762-7F207E627F71}"/>
              </a:ext>
            </a:extLst>
          </p:cNvPr>
          <p:cNvSpPr txBox="1"/>
          <p:nvPr/>
        </p:nvSpPr>
        <p:spPr>
          <a:xfrm>
            <a:off x="507749" y="1109473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F3F672C-904A-A4FF-18C5-F9A8E5B3D412}"/>
                  </a:ext>
                </a:extLst>
              </p:cNvPr>
              <p:cNvSpPr txBox="1"/>
              <p:nvPr/>
            </p:nvSpPr>
            <p:spPr>
              <a:xfrm>
                <a:off x="3145754" y="1109475"/>
                <a:ext cx="11810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5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F3F672C-904A-A4FF-18C5-F9A8E5B3D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754" y="1109475"/>
                <a:ext cx="1181029" cy="523220"/>
              </a:xfrm>
              <a:prstGeom prst="rect">
                <a:avLst/>
              </a:prstGeom>
              <a:blipFill>
                <a:blip r:embed="rId3"/>
                <a:stretch>
                  <a:fillRect l="-9794" t="-10465" r="-9794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ounded Rectangle 8">
                <a:extLst>
                  <a:ext uri="{FF2B5EF4-FFF2-40B4-BE49-F238E27FC236}">
                    <a16:creationId xmlns:a16="http://schemas.microsoft.com/office/drawing/2014/main" id="{1AECC0BC-0D37-E03C-94A9-1E5A87CC574A}"/>
                  </a:ext>
                </a:extLst>
              </p:cNvPr>
              <p:cNvSpPr/>
              <p:nvPr/>
            </p:nvSpPr>
            <p:spPr>
              <a:xfrm>
                <a:off x="2637882" y="921667"/>
                <a:ext cx="2033195" cy="89883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𝑠𝑞𝑢𝑎𝑟𝑒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Rounded Rectangle 8">
                <a:extLst>
                  <a:ext uri="{FF2B5EF4-FFF2-40B4-BE49-F238E27FC236}">
                    <a16:creationId xmlns:a16="http://schemas.microsoft.com/office/drawing/2014/main" id="{1AECC0BC-0D37-E03C-94A9-1E5A87CC57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882" y="921667"/>
                <a:ext cx="2033195" cy="8988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ight Arrow 3">
            <a:extLst>
              <a:ext uri="{FF2B5EF4-FFF2-40B4-BE49-F238E27FC236}">
                <a16:creationId xmlns:a16="http://schemas.microsoft.com/office/drawing/2014/main" id="{5AB820A7-4ACD-AA83-F4DF-BD8B15E3C51E}"/>
              </a:ext>
            </a:extLst>
          </p:cNvPr>
          <p:cNvSpPr/>
          <p:nvPr/>
        </p:nvSpPr>
        <p:spPr>
          <a:xfrm>
            <a:off x="1451045" y="4184420"/>
            <a:ext cx="1097280" cy="459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ight Arrow 4">
            <a:extLst>
              <a:ext uri="{FF2B5EF4-FFF2-40B4-BE49-F238E27FC236}">
                <a16:creationId xmlns:a16="http://schemas.microsoft.com/office/drawing/2014/main" id="{699A60F9-EEFC-BA83-C31C-E5339269F1FA}"/>
              </a:ext>
            </a:extLst>
          </p:cNvPr>
          <p:cNvSpPr/>
          <p:nvPr/>
        </p:nvSpPr>
        <p:spPr>
          <a:xfrm>
            <a:off x="4760634" y="4184419"/>
            <a:ext cx="1097280" cy="459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501A7D-E610-AD82-8BEB-856E6F08D62A}"/>
              </a:ext>
            </a:extLst>
          </p:cNvPr>
          <p:cNvSpPr txBox="1"/>
          <p:nvPr/>
        </p:nvSpPr>
        <p:spPr>
          <a:xfrm>
            <a:off x="415887" y="4148044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y+5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DCCDB0F-2F0A-435A-B1EE-775AF7B37926}"/>
                  </a:ext>
                </a:extLst>
              </p:cNvPr>
              <p:cNvSpPr txBox="1"/>
              <p:nvPr/>
            </p:nvSpPr>
            <p:spPr>
              <a:xfrm>
                <a:off x="3145754" y="4148044"/>
                <a:ext cx="11810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5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DCCDB0F-2F0A-435A-B1EE-775AF7B37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754" y="4148044"/>
                <a:ext cx="1181029" cy="523220"/>
              </a:xfrm>
              <a:prstGeom prst="rect">
                <a:avLst/>
              </a:prstGeom>
              <a:blipFill>
                <a:blip r:embed="rId5"/>
                <a:stretch>
                  <a:fillRect l="-9794" t="-10465" r="-9794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ounded Rectangle 8">
                <a:extLst>
                  <a:ext uri="{FF2B5EF4-FFF2-40B4-BE49-F238E27FC236}">
                    <a16:creationId xmlns:a16="http://schemas.microsoft.com/office/drawing/2014/main" id="{14EFB5DC-4150-336B-FCD9-4C18FE0C8E3D}"/>
                  </a:ext>
                </a:extLst>
              </p:cNvPr>
              <p:cNvSpPr/>
              <p:nvPr/>
            </p:nvSpPr>
            <p:spPr>
              <a:xfrm>
                <a:off x="2637882" y="3960236"/>
                <a:ext cx="2033195" cy="89883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𝑠𝑞𝑢𝑎𝑟𝑒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7" name="Rounded Rectangle 8">
                <a:extLst>
                  <a:ext uri="{FF2B5EF4-FFF2-40B4-BE49-F238E27FC236}">
                    <a16:creationId xmlns:a16="http://schemas.microsoft.com/office/drawing/2014/main" id="{14EFB5DC-4150-336B-FCD9-4C18FE0C8E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882" y="3960236"/>
                <a:ext cx="2033195" cy="89883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90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/>
      <p:bldP spid="36" grpId="0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A19A6-9AF3-90F0-8135-3690703BB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8F6D29D-929D-0C81-47C0-5E4B69F0CFC0}"/>
              </a:ext>
            </a:extLst>
          </p:cNvPr>
          <p:cNvSpPr/>
          <p:nvPr/>
        </p:nvSpPr>
        <p:spPr>
          <a:xfrm>
            <a:off x="-1" y="83393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17ABF6-CC69-42D8-E70B-132E5FC73557}"/>
              </a:ext>
            </a:extLst>
          </p:cNvPr>
          <p:cNvSpPr/>
          <p:nvPr/>
        </p:nvSpPr>
        <p:spPr>
          <a:xfrm>
            <a:off x="-1" y="2748269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9ED35BA3-CED5-1BD8-B236-59754B1CACEF}"/>
              </a:ext>
            </a:extLst>
          </p:cNvPr>
          <p:cNvSpPr/>
          <p:nvPr/>
        </p:nvSpPr>
        <p:spPr>
          <a:xfrm>
            <a:off x="88426" y="141967"/>
            <a:ext cx="12103573" cy="46028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 Find the INPUT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A5BBF39E-A65D-9E80-512F-5DDE9E224382}"/>
              </a:ext>
            </a:extLst>
          </p:cNvPr>
          <p:cNvSpPr/>
          <p:nvPr/>
        </p:nvSpPr>
        <p:spPr>
          <a:xfrm>
            <a:off x="-1" y="2827695"/>
            <a:ext cx="12192000" cy="439427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 Find the INPUT </a:t>
            </a:r>
          </a:p>
        </p:txBody>
      </p:sp>
      <p:sp>
        <p:nvSpPr>
          <p:cNvPr id="2" name="Right Arrow 5">
            <a:extLst>
              <a:ext uri="{FF2B5EF4-FFF2-40B4-BE49-F238E27FC236}">
                <a16:creationId xmlns:a16="http://schemas.microsoft.com/office/drawing/2014/main" id="{9FBC2EB7-EA8A-B7C2-FCEB-BD8CF8A5DB71}"/>
              </a:ext>
            </a:extLst>
          </p:cNvPr>
          <p:cNvSpPr/>
          <p:nvPr/>
        </p:nvSpPr>
        <p:spPr>
          <a:xfrm>
            <a:off x="3761165" y="1452549"/>
            <a:ext cx="1097280" cy="459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ight Arrow 6">
            <a:extLst>
              <a:ext uri="{FF2B5EF4-FFF2-40B4-BE49-F238E27FC236}">
                <a16:creationId xmlns:a16="http://schemas.microsoft.com/office/drawing/2014/main" id="{2054BAE4-F04E-CA3E-05F8-28DA14412BDE}"/>
              </a:ext>
            </a:extLst>
          </p:cNvPr>
          <p:cNvSpPr/>
          <p:nvPr/>
        </p:nvSpPr>
        <p:spPr>
          <a:xfrm>
            <a:off x="7070754" y="1452548"/>
            <a:ext cx="1097280" cy="459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7">
                <a:extLst>
                  <a:ext uri="{FF2B5EF4-FFF2-40B4-BE49-F238E27FC236}">
                    <a16:creationId xmlns:a16="http://schemas.microsoft.com/office/drawing/2014/main" id="{39368186-3C04-F576-EE9B-615B252212C7}"/>
                  </a:ext>
                </a:extLst>
              </p:cNvPr>
              <p:cNvSpPr/>
              <p:nvPr/>
            </p:nvSpPr>
            <p:spPr>
              <a:xfrm>
                <a:off x="4945900" y="1040557"/>
                <a:ext cx="2033195" cy="126940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𝑠𝑞𝑢𝑎𝑟𝑒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Rounded Rectangle 7">
                <a:extLst>
                  <a:ext uri="{FF2B5EF4-FFF2-40B4-BE49-F238E27FC236}">
                    <a16:creationId xmlns:a16="http://schemas.microsoft.com/office/drawing/2014/main" id="{39368186-3C04-F576-EE9B-615B25221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900" y="1040557"/>
                <a:ext cx="2033195" cy="126940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226FC9-8906-E5D4-59F3-B3E3E5A41EE5}"/>
                  </a:ext>
                </a:extLst>
              </p:cNvPr>
              <p:cNvSpPr txBox="1"/>
              <p:nvPr/>
            </p:nvSpPr>
            <p:spPr>
              <a:xfrm>
                <a:off x="8259693" y="1420882"/>
                <a:ext cx="11175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64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e>
                        <m:sup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226FC9-8906-E5D4-59F3-B3E3E5A41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693" y="1420882"/>
                <a:ext cx="111754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5">
            <a:extLst>
              <a:ext uri="{FF2B5EF4-FFF2-40B4-BE49-F238E27FC236}">
                <a16:creationId xmlns:a16="http://schemas.microsoft.com/office/drawing/2014/main" id="{E69B07C8-9CE5-AE20-ADA8-73F4BF8885AA}"/>
              </a:ext>
            </a:extLst>
          </p:cNvPr>
          <p:cNvSpPr/>
          <p:nvPr/>
        </p:nvSpPr>
        <p:spPr>
          <a:xfrm>
            <a:off x="3761165" y="4470451"/>
            <a:ext cx="1097280" cy="459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6">
            <a:extLst>
              <a:ext uri="{FF2B5EF4-FFF2-40B4-BE49-F238E27FC236}">
                <a16:creationId xmlns:a16="http://schemas.microsoft.com/office/drawing/2014/main" id="{9F9A6C11-6B74-5563-4E92-0E32AA90C73C}"/>
              </a:ext>
            </a:extLst>
          </p:cNvPr>
          <p:cNvSpPr/>
          <p:nvPr/>
        </p:nvSpPr>
        <p:spPr>
          <a:xfrm>
            <a:off x="7070754" y="4470450"/>
            <a:ext cx="1097280" cy="459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ounded Rectangle 7">
                <a:extLst>
                  <a:ext uri="{FF2B5EF4-FFF2-40B4-BE49-F238E27FC236}">
                    <a16:creationId xmlns:a16="http://schemas.microsoft.com/office/drawing/2014/main" id="{76BB9754-2A8C-579B-8438-3C51CA9024C0}"/>
                  </a:ext>
                </a:extLst>
              </p:cNvPr>
              <p:cNvSpPr/>
              <p:nvPr/>
            </p:nvSpPr>
            <p:spPr>
              <a:xfrm>
                <a:off x="4931954" y="4102954"/>
                <a:ext cx="2033195" cy="126940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𝑠𝑞𝑢𝑎𝑟𝑒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Rounded Rectangle 7">
                <a:extLst>
                  <a:ext uri="{FF2B5EF4-FFF2-40B4-BE49-F238E27FC236}">
                    <a16:creationId xmlns:a16="http://schemas.microsoft.com/office/drawing/2014/main" id="{76BB9754-2A8C-579B-8438-3C51CA9024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954" y="4102954"/>
                <a:ext cx="2033195" cy="126940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28576D-5E81-7EF4-AFDB-893EDD599CF0}"/>
                  </a:ext>
                </a:extLst>
              </p:cNvPr>
              <p:cNvSpPr txBox="1"/>
              <p:nvPr/>
            </p:nvSpPr>
            <p:spPr>
              <a:xfrm>
                <a:off x="8259693" y="4438784"/>
                <a:ext cx="24920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+16</m:t>
                      </m:r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+64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28576D-5E81-7EF4-AFDB-893EDD599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693" y="4438784"/>
                <a:ext cx="249202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39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4043A-09C2-D8B5-30EF-89D5EC16E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B8ECA31-54E9-0441-8751-6BAB7CD616E2}"/>
              </a:ext>
            </a:extLst>
          </p:cNvPr>
          <p:cNvSpPr/>
          <p:nvPr/>
        </p:nvSpPr>
        <p:spPr>
          <a:xfrm>
            <a:off x="-1" y="83393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07F3A3-3A93-4A4C-5869-9E329F2FAC19}"/>
              </a:ext>
            </a:extLst>
          </p:cNvPr>
          <p:cNvSpPr/>
          <p:nvPr/>
        </p:nvSpPr>
        <p:spPr>
          <a:xfrm>
            <a:off x="-1" y="2748269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3A39A428-C59A-BC65-5AB6-4189DB8F1B53}"/>
              </a:ext>
            </a:extLst>
          </p:cNvPr>
          <p:cNvSpPr/>
          <p:nvPr/>
        </p:nvSpPr>
        <p:spPr>
          <a:xfrm>
            <a:off x="88426" y="141967"/>
            <a:ext cx="12103573" cy="46028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 Find the OUTPUT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5F00E05E-0ACB-6ACC-B690-3E9A8BDD4371}"/>
              </a:ext>
            </a:extLst>
          </p:cNvPr>
          <p:cNvSpPr/>
          <p:nvPr/>
        </p:nvSpPr>
        <p:spPr>
          <a:xfrm>
            <a:off x="-1" y="2827695"/>
            <a:ext cx="12192000" cy="439427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 Find the OUTPUT</a:t>
            </a:r>
          </a:p>
        </p:txBody>
      </p:sp>
      <p:sp>
        <p:nvSpPr>
          <p:cNvPr id="2" name="Right Arrow 3">
            <a:extLst>
              <a:ext uri="{FF2B5EF4-FFF2-40B4-BE49-F238E27FC236}">
                <a16:creationId xmlns:a16="http://schemas.microsoft.com/office/drawing/2014/main" id="{C6A5E8AE-E158-0022-2058-B42A2DF6DAAA}"/>
              </a:ext>
            </a:extLst>
          </p:cNvPr>
          <p:cNvSpPr/>
          <p:nvPr/>
        </p:nvSpPr>
        <p:spPr>
          <a:xfrm>
            <a:off x="761963" y="1497265"/>
            <a:ext cx="468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Arrow 4">
            <a:extLst>
              <a:ext uri="{FF2B5EF4-FFF2-40B4-BE49-F238E27FC236}">
                <a16:creationId xmlns:a16="http://schemas.microsoft.com/office/drawing/2014/main" id="{8E550C0C-6442-B0A4-A046-05E42106380C}"/>
              </a:ext>
            </a:extLst>
          </p:cNvPr>
          <p:cNvSpPr/>
          <p:nvPr/>
        </p:nvSpPr>
        <p:spPr>
          <a:xfrm>
            <a:off x="2364303" y="1497265"/>
            <a:ext cx="72866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5">
                <a:extLst>
                  <a:ext uri="{FF2B5EF4-FFF2-40B4-BE49-F238E27FC236}">
                    <a16:creationId xmlns:a16="http://schemas.microsoft.com/office/drawing/2014/main" id="{9B1BA729-CEC0-7D85-49A4-7A613E242E23}"/>
                  </a:ext>
                </a:extLst>
              </p:cNvPr>
              <p:cNvSpPr/>
              <p:nvPr/>
            </p:nvSpPr>
            <p:spPr>
              <a:xfrm>
                <a:off x="1302639" y="1212861"/>
                <a:ext cx="972000" cy="900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4</a:t>
                </a:r>
              </a:p>
            </p:txBody>
          </p:sp>
        </mc:Choice>
        <mc:Fallback>
          <p:sp>
            <p:nvSpPr>
              <p:cNvPr id="7" name="Rounded Rectangle 5">
                <a:extLst>
                  <a:ext uri="{FF2B5EF4-FFF2-40B4-BE49-F238E27FC236}">
                    <a16:creationId xmlns:a16="http://schemas.microsoft.com/office/drawing/2014/main" id="{9B1BA729-CEC0-7D85-49A4-7A613E242E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639" y="1212861"/>
                <a:ext cx="972000" cy="90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>
            <a:extLst>
              <a:ext uri="{FF2B5EF4-FFF2-40B4-BE49-F238E27FC236}">
                <a16:creationId xmlns:a16="http://schemas.microsoft.com/office/drawing/2014/main" id="{1A8F920A-4E12-7B86-7290-789C7997629F}"/>
              </a:ext>
            </a:extLst>
          </p:cNvPr>
          <p:cNvSpPr/>
          <p:nvPr/>
        </p:nvSpPr>
        <p:spPr>
          <a:xfrm>
            <a:off x="4244292" y="1497265"/>
            <a:ext cx="468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D889483-D1EA-3984-FAEB-0C3CF5F4A54D}"/>
                  </a:ext>
                </a:extLst>
              </p:cNvPr>
              <p:cNvSpPr/>
              <p:nvPr/>
            </p:nvSpPr>
            <p:spPr>
              <a:xfrm>
                <a:off x="3182627" y="1212861"/>
                <a:ext cx="972000" cy="900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2</a:t>
                </a:r>
              </a:p>
            </p:txBody>
          </p:sp>
        </mc:Choice>
        <mc:Fallback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D889483-D1EA-3984-FAEB-0C3CF5F4A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627" y="1212861"/>
                <a:ext cx="972000" cy="90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BCD40C-D02B-0849-50C9-4FAF9A274E28}"/>
                  </a:ext>
                </a:extLst>
              </p:cNvPr>
              <p:cNvSpPr txBox="1"/>
              <p:nvPr/>
            </p:nvSpPr>
            <p:spPr>
              <a:xfrm>
                <a:off x="208954" y="1411204"/>
                <a:ext cx="5439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3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BCD40C-D02B-0849-50C9-4FAF9A274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54" y="1411204"/>
                <a:ext cx="543931" cy="523220"/>
              </a:xfrm>
              <a:prstGeom prst="rect">
                <a:avLst/>
              </a:prstGeom>
              <a:blipFill>
                <a:blip r:embed="rId5"/>
                <a:stretch>
                  <a:fillRect l="-2222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3">
            <a:extLst>
              <a:ext uri="{FF2B5EF4-FFF2-40B4-BE49-F238E27FC236}">
                <a16:creationId xmlns:a16="http://schemas.microsoft.com/office/drawing/2014/main" id="{42971777-1483-015D-D3C4-E233A33235AC}"/>
              </a:ext>
            </a:extLst>
          </p:cNvPr>
          <p:cNvSpPr/>
          <p:nvPr/>
        </p:nvSpPr>
        <p:spPr>
          <a:xfrm>
            <a:off x="761963" y="4637135"/>
            <a:ext cx="468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4">
            <a:extLst>
              <a:ext uri="{FF2B5EF4-FFF2-40B4-BE49-F238E27FC236}">
                <a16:creationId xmlns:a16="http://schemas.microsoft.com/office/drawing/2014/main" id="{D96EA2B5-3031-F777-08ED-42C6C8D478EC}"/>
              </a:ext>
            </a:extLst>
          </p:cNvPr>
          <p:cNvSpPr/>
          <p:nvPr/>
        </p:nvSpPr>
        <p:spPr>
          <a:xfrm>
            <a:off x="2364303" y="4637135"/>
            <a:ext cx="72866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ounded Rectangle 5">
                <a:extLst>
                  <a:ext uri="{FF2B5EF4-FFF2-40B4-BE49-F238E27FC236}">
                    <a16:creationId xmlns:a16="http://schemas.microsoft.com/office/drawing/2014/main" id="{99FFE72A-FDDB-4326-4F34-8005D1D8268A}"/>
                  </a:ext>
                </a:extLst>
              </p:cNvPr>
              <p:cNvSpPr/>
              <p:nvPr/>
            </p:nvSpPr>
            <p:spPr>
              <a:xfrm>
                <a:off x="1302639" y="4352731"/>
                <a:ext cx="972000" cy="900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Rounded Rectangle 5">
                <a:extLst>
                  <a:ext uri="{FF2B5EF4-FFF2-40B4-BE49-F238E27FC236}">
                    <a16:creationId xmlns:a16="http://schemas.microsoft.com/office/drawing/2014/main" id="{99FFE72A-FDDB-4326-4F34-8005D1D826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639" y="4352731"/>
                <a:ext cx="972000" cy="900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7">
            <a:extLst>
              <a:ext uri="{FF2B5EF4-FFF2-40B4-BE49-F238E27FC236}">
                <a16:creationId xmlns:a16="http://schemas.microsoft.com/office/drawing/2014/main" id="{73E673F9-F45B-BDF4-0CED-7A809DEEDDAD}"/>
              </a:ext>
            </a:extLst>
          </p:cNvPr>
          <p:cNvSpPr/>
          <p:nvPr/>
        </p:nvSpPr>
        <p:spPr>
          <a:xfrm>
            <a:off x="4244292" y="4637135"/>
            <a:ext cx="468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ounded Rectangle 8">
                <a:extLst>
                  <a:ext uri="{FF2B5EF4-FFF2-40B4-BE49-F238E27FC236}">
                    <a16:creationId xmlns:a16="http://schemas.microsoft.com/office/drawing/2014/main" id="{30521A35-2C94-1CDE-4C4F-7F48A90E60A9}"/>
                  </a:ext>
                </a:extLst>
              </p:cNvPr>
              <p:cNvSpPr/>
              <p:nvPr/>
            </p:nvSpPr>
            <p:spPr>
              <a:xfrm>
                <a:off x="3182627" y="4352731"/>
                <a:ext cx="972000" cy="900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4</a:t>
                </a:r>
              </a:p>
            </p:txBody>
          </p:sp>
        </mc:Choice>
        <mc:Fallback>
          <p:sp>
            <p:nvSpPr>
              <p:cNvPr id="17" name="Rounded Rectangle 8">
                <a:extLst>
                  <a:ext uri="{FF2B5EF4-FFF2-40B4-BE49-F238E27FC236}">
                    <a16:creationId xmlns:a16="http://schemas.microsoft.com/office/drawing/2014/main" id="{30521A35-2C94-1CDE-4C4F-7F48A90E60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627" y="4352731"/>
                <a:ext cx="972000" cy="9000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CCCC49-5B13-26AC-6EF7-8E348CAF4BC5}"/>
                  </a:ext>
                </a:extLst>
              </p:cNvPr>
              <p:cNvSpPr txBox="1"/>
              <p:nvPr/>
            </p:nvSpPr>
            <p:spPr>
              <a:xfrm>
                <a:off x="208954" y="4551074"/>
                <a:ext cx="5439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3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CCCC49-5B13-26AC-6EF7-8E348CAF4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54" y="4551074"/>
                <a:ext cx="543931" cy="523220"/>
              </a:xfrm>
              <a:prstGeom prst="rect">
                <a:avLst/>
              </a:prstGeom>
              <a:blipFill>
                <a:blip r:embed="rId8"/>
                <a:stretch>
                  <a:fillRect l="-22222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22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Archway 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3. DFL Slides Theme incl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 DFL Slides Theme incl RMetS" id="{E346F68E-D4B7-4CDA-9F0A-07E8430B7D93}" vid="{28749E7D-AA63-4A6D-ABE0-479140F3ADF6}"/>
    </a:ext>
  </a:extLst>
</a:theme>
</file>

<file path=ppt/theme/theme5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1_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7.xml><?xml version="1.0" encoding="utf-8"?>
<a:theme xmlns:a="http://schemas.openxmlformats.org/drawingml/2006/main" name="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DFL Slides Theme +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FL Slides Theme + RMetS" id="{5E0E8018-04C0-4DBD-A76D-84DD9F015EED}" vid="{69D9431B-AF90-4771-8921-1355DB9CBAC3}"/>
    </a:ext>
  </a:extLst>
</a:theme>
</file>

<file path=ppt/theme/theme9.xml><?xml version="1.0" encoding="utf-8"?>
<a:theme xmlns:a="http://schemas.openxmlformats.org/drawingml/2006/main" name="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351</Words>
  <Application>Microsoft Office PowerPoint</Application>
  <PresentationFormat>Widescreen</PresentationFormat>
  <Paragraphs>122</Paragraphs>
  <Slides>15</Slides>
  <Notes>9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Aptos</vt:lpstr>
      <vt:lpstr>Arial</vt:lpstr>
      <vt:lpstr>Calibri</vt:lpstr>
      <vt:lpstr>Cambria Math</vt:lpstr>
      <vt:lpstr>Century Gothic</vt:lpstr>
      <vt:lpstr>Comic Sans MS</vt:lpstr>
      <vt:lpstr>Lato</vt:lpstr>
      <vt:lpstr>Trebuchet MS</vt:lpstr>
      <vt:lpstr>Wingdings</vt:lpstr>
      <vt:lpstr>Office Theme</vt:lpstr>
      <vt:lpstr>ALT</vt:lpstr>
      <vt:lpstr>Archway</vt:lpstr>
      <vt:lpstr>3. DFL Slides Theme incl RMetS</vt:lpstr>
      <vt:lpstr>1_ALT</vt:lpstr>
      <vt:lpstr>1_Archway</vt:lpstr>
      <vt:lpstr>2_ALT</vt:lpstr>
      <vt:lpstr>DFL Slides Theme + RMetS</vt:lpstr>
      <vt:lpstr>3_ALT</vt:lpstr>
      <vt:lpstr>Archway PPT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Miss L Elder - MAT Staff</cp:lastModifiedBy>
  <cp:revision>42</cp:revision>
  <cp:lastPrinted>2025-09-19T09:29:26Z</cp:lastPrinted>
  <dcterms:created xsi:type="dcterms:W3CDTF">2024-05-01T10:13:14Z</dcterms:created>
  <dcterms:modified xsi:type="dcterms:W3CDTF">2025-12-02T11:35:27Z</dcterms:modified>
</cp:coreProperties>
</file>