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</p:sldMasterIdLst>
  <p:notesMasterIdLst>
    <p:notesMasterId r:id="rId33"/>
  </p:notesMasterIdLst>
  <p:sldIdLst>
    <p:sldId id="264" r:id="rId11"/>
    <p:sldId id="269" r:id="rId12"/>
    <p:sldId id="288" r:id="rId13"/>
    <p:sldId id="699" r:id="rId14"/>
    <p:sldId id="783" r:id="rId15"/>
    <p:sldId id="810" r:id="rId16"/>
    <p:sldId id="749" r:id="rId17"/>
    <p:sldId id="811" r:id="rId18"/>
    <p:sldId id="812" r:id="rId19"/>
    <p:sldId id="813" r:id="rId20"/>
    <p:sldId id="814" r:id="rId21"/>
    <p:sldId id="815" r:id="rId22"/>
    <p:sldId id="816" r:id="rId23"/>
    <p:sldId id="817" r:id="rId24"/>
    <p:sldId id="818" r:id="rId25"/>
    <p:sldId id="819" r:id="rId26"/>
    <p:sldId id="806" r:id="rId27"/>
    <p:sldId id="820" r:id="rId28"/>
    <p:sldId id="695" r:id="rId29"/>
    <p:sldId id="696" r:id="rId30"/>
    <p:sldId id="808" r:id="rId31"/>
    <p:sldId id="809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783"/>
            <p14:sldId id="810"/>
            <p14:sldId id="749"/>
            <p14:sldId id="811"/>
            <p14:sldId id="812"/>
            <p14:sldId id="813"/>
            <p14:sldId id="814"/>
            <p14:sldId id="815"/>
          </p14:sldIdLst>
        </p14:section>
        <p14:section name="Practice" id="{11B154A7-30D0-427A-9B32-67199BEB6FF4}">
          <p14:sldIdLst>
            <p14:sldId id="816"/>
            <p14:sldId id="817"/>
          </p14:sldIdLst>
        </p14:section>
        <p14:section name="Instruct" id="{504AD3ED-4877-444D-AE6D-291F972BC09D}">
          <p14:sldIdLst>
            <p14:sldId id="818"/>
            <p14:sldId id="819"/>
          </p14:sldIdLst>
        </p14:section>
        <p14:section name="Practice" id="{A40CD975-2E9F-4776-B193-3B79F55A9DC2}">
          <p14:sldIdLst>
            <p14:sldId id="806"/>
            <p14:sldId id="820"/>
          </p14:sldIdLst>
        </p14:section>
        <p14:section name="Secure" id="{3C25313C-2642-42FF-8276-F00EC6DF9D8C}">
          <p14:sldIdLst>
            <p14:sldId id="695"/>
            <p14:sldId id="696"/>
            <p14:sldId id="808"/>
            <p14:sldId id="8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09" autoAdjust="0"/>
  </p:normalViewPr>
  <p:slideViewPr>
    <p:cSldViewPr snapToGrid="0">
      <p:cViewPr varScale="1">
        <p:scale>
          <a:sx n="59" d="100"/>
          <a:sy n="59" d="100"/>
        </p:scale>
        <p:origin x="11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sky is the limit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DB16-7CC1-9EB3-CAEB-8E92AFBC3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E4AA0-2E3B-F553-58AA-76BC50AF8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EA89B-7AE9-5A24-6858-13A356930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1A4C4-C501-0A1A-2203-432C8B1FA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9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7C41-7A29-1030-32FD-F6BF3E1C8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EBEF6B-7DA0-779A-97FD-ACB19DFCF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CBD6C-9277-21B9-A53A-782BBA85E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A1687-DFEC-96D9-A557-8F3430934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52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9DDAA-CDA0-DBA6-9D46-9AA58F38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F334D-7A16-3C02-1D54-4F2597DBA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5C9E2-AA5A-3041-6924-47E5BE4C9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BDD3-BAC6-A723-577F-3D1AD1A70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0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7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5.png"/><Relationship Id="rId5" Type="http://schemas.openxmlformats.org/officeDocument/2006/relationships/image" Target="../media/image52.pn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5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83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7.png"/><Relationship Id="rId4" Type="http://schemas.openxmlformats.org/officeDocument/2006/relationships/image" Target="../media/image5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1D192-E46F-66C7-9C58-B9B62494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4271C1-CE48-B741-BFA9-069CFFEDA58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1A99BE9F-A872-F962-9D1C-75EF7308F46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9CDF0F-08E1-CA1A-24D5-A91184E9102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8F74FA-E200-90CF-B47F-3E2B88B188D6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289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8F74FA-E200-90CF-B47F-3E2B88B18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289" cy="1154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9E8209F-E8A6-3FC7-623C-42B1A5FD8998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F42121-010A-BDF3-5CEA-481380723204}"/>
                  </a:ext>
                </a:extLst>
              </p:cNvPr>
              <p:cNvSpPr txBox="1"/>
              <p:nvPr/>
            </p:nvSpPr>
            <p:spPr>
              <a:xfrm>
                <a:off x="226419" y="237054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(20)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F42121-010A-BDF3-5CEA-48138072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19" y="237054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A3379-D894-AC9C-286E-0481ED3D55BC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00313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9+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A3379-D894-AC9C-286E-0481ED3D5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003130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12AD79-47A6-F295-D08A-0BA155753C6C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B1AD89-1198-6206-2449-28227F745E80}"/>
                  </a:ext>
                </a:extLst>
              </p:cNvPr>
              <p:cNvSpPr txBox="1"/>
              <p:nvPr/>
            </p:nvSpPr>
            <p:spPr>
              <a:xfrm>
                <a:off x="5963867" y="231788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(23)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B1AD89-1198-6206-2449-28227F745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67" y="2317880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20A8-E257-FE38-488A-9F4C8F64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5C1FC-3D54-9D22-9D6B-928239F8260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CC50120-39DC-F003-B274-D5E2F3D4367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F9937D82-CAC4-305D-3F95-AFC41F1524F0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B02DD5-AF7B-C229-367A-C19A5314D7A4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5112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B02DD5-AF7B-C229-367A-C19A5314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51121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4BFA089-FCBE-B74D-EA1C-35C465565DC9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BB9335-564A-1AA7-7905-15B4265CC702}"/>
                  </a:ext>
                </a:extLst>
              </p:cNvPr>
              <p:cNvSpPr txBox="1"/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BB9335-564A-1AA7-7905-15B4265CC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B84DF3-93EE-9D92-1A5A-C8A3C6C97B76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594895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B84DF3-93EE-9D92-1A5A-C8A3C6C9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594895" cy="622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1ACFDF5-420F-D9B0-1744-9DEC374E787C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01EA0-C828-CE29-594A-209CAC3057F9}"/>
                  </a:ext>
                </a:extLst>
              </p:cNvPr>
              <p:cNvSpPr txBox="1"/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01EA0-C828-CE29-594A-209CAC305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4BAE7-5696-6BE4-1CDB-0629947FE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358B8-6C71-2CAB-7FC0-BD056792650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15F9B580-CCB6-8267-5BAD-B60E6792E59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3A9990B-A9A8-7BFB-2466-361C9B445F74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42A2B-872D-03A0-C7BD-0BC4DBECFAE8}"/>
                  </a:ext>
                </a:extLst>
              </p:cNvPr>
              <p:cNvSpPr txBox="1"/>
              <p:nvPr/>
            </p:nvSpPr>
            <p:spPr>
              <a:xfrm>
                <a:off x="1032007" y="845756"/>
                <a:ext cx="3369512" cy="1818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</m:t>
                              </m:r>
                            </m:num>
                            <m:den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42A2B-872D-03A0-C7BD-0BC4DBECF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07" y="845756"/>
                <a:ext cx="3369512" cy="1818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FB5C096-A089-4218-A712-1BC783FD1BDC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23B5D1-09AC-5C81-D29A-C60A309C79EA}"/>
                  </a:ext>
                </a:extLst>
              </p:cNvPr>
              <p:cNvSpPr txBox="1"/>
              <p:nvPr/>
            </p:nvSpPr>
            <p:spPr>
              <a:xfrm>
                <a:off x="90520" y="290578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23B5D1-09AC-5C81-D29A-C60A309C7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905780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D293EA-4799-7353-1130-C3CDE79BCE6C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311163" cy="1292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e>
                          </m:rad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D293EA-4799-7353-1130-C3CDE79BC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311163" cy="1292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689E140-5FD7-1804-626F-AB7D86ED3F64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AA92F-719B-9C67-9D91-B3F85D7E85F8}"/>
                  </a:ext>
                </a:extLst>
              </p:cNvPr>
              <p:cNvSpPr txBox="1"/>
              <p:nvPr/>
            </p:nvSpPr>
            <p:spPr>
              <a:xfrm>
                <a:off x="5987845" y="290578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AA92F-719B-9C67-9D91-B3F85D7E8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45" y="2905780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3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36E51-5158-4C15-D73D-A01E6DE2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5" y="0"/>
            <a:ext cx="9388929" cy="62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3B4C8-73C8-41DC-58F3-01DC628D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45" y="0"/>
            <a:ext cx="10309309" cy="62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6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43E92-25BA-CAAE-C7C7-BE86925C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7F302F-D069-38EE-2DD2-93F70BE17C4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0E74D24E-FC20-F854-C3BD-A28FBF1A6692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71DAEAA6-30A9-F678-16B9-B7CEB7A2043F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E12ED-E48E-F2A2-8382-872948C59EC0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931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E12ED-E48E-F2A2-8382-872948C59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931" cy="1154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34290C7-3D3D-C86D-B320-921CA57406B3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06F8F5-7854-D402-DE04-3FD696D6061D}"/>
                  </a:ext>
                </a:extLst>
              </p:cNvPr>
              <p:cNvSpPr txBox="1"/>
              <p:nvPr/>
            </p:nvSpPr>
            <p:spPr>
              <a:xfrm>
                <a:off x="0" y="235162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06F8F5-7854-D402-DE04-3FD696D60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162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86512A-5E4D-52A0-BF08-F8D26EFF5347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00313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9+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8−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86512A-5E4D-52A0-BF08-F8D26EF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003130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A9ED84F-5A5E-254F-42D8-4D0C3A955577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D63FD7-BA20-E5AD-5392-E31A067DE46C}"/>
                  </a:ext>
                </a:extLst>
              </p:cNvPr>
              <p:cNvSpPr txBox="1"/>
              <p:nvPr/>
            </p:nvSpPr>
            <p:spPr>
              <a:xfrm>
                <a:off x="5963867" y="235162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D63FD7-BA20-E5AD-5392-E31A067DE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67" y="2351621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7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B9BFE-71F2-9EA7-F35C-1E227A4E9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DDA47-3B5E-39BE-F9A8-0EA961FF751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D13EDB76-B705-09B0-A7AA-90A6D27BB7C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39C929F4-FDE7-6694-65A9-8B387E719FAD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1C0047-2243-311E-11B0-0AFC55F10423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66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1C0047-2243-311E-11B0-0AFC55F10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662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1024A2B-61A7-C286-CDA1-E211B56D56AA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831A7-31D9-A724-0D87-2767076031E5}"/>
                  </a:ext>
                </a:extLst>
              </p:cNvPr>
              <p:cNvSpPr txBox="1"/>
              <p:nvPr/>
            </p:nvSpPr>
            <p:spPr>
              <a:xfrm>
                <a:off x="0" y="235162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831A7-31D9-A724-0D87-276707603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162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811F45-C29F-EC25-61F9-E784618BFA0F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28686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9+2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8−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811F45-C29F-EC25-61F9-E784618BF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286862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DA73805-3938-F597-12E5-F2342789A40E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14927D-5CE6-D257-6350-B428636D866C}"/>
                  </a:ext>
                </a:extLst>
              </p:cNvPr>
              <p:cNvSpPr txBox="1"/>
              <p:nvPr/>
            </p:nvSpPr>
            <p:spPr>
              <a:xfrm>
                <a:off x="5963867" y="235162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14927D-5CE6-D257-6350-B428636D8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67" y="2351621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A4D5D7-350F-6084-BAC3-5FA48C1C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6" y="0"/>
            <a:ext cx="4718957" cy="6224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F582F-A844-8807-BA6A-D713F2AE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56" y="197710"/>
            <a:ext cx="547986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3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34B01-5D3D-770E-0448-B0ECA3A5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3075" cy="5127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53F8B-E72E-0DEF-5066-436997EB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39" y="3297479"/>
            <a:ext cx="5811061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0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1753A-D7DF-5944-D348-9A0E8463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1670118"/>
            <a:ext cx="9475584" cy="43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B0B14-7F72-0731-8F11-AC0A8FD70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1" y="1640981"/>
            <a:ext cx="5875339" cy="109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7B098-22E7-2C86-3F18-FF9AA25F3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75" y="2739176"/>
            <a:ext cx="5875339" cy="12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EE17-10D4-8C22-DF92-C232A96B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7D5DC9A-0559-8AAE-013E-768C0CC912A7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3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08054-3F37-BF03-048E-8CA2BF6D8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1" y="1618504"/>
            <a:ext cx="8997613" cy="18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5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1F9E6D-3ECC-B9AA-E0B0-AEA48A673DC7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4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D01B6-2634-EF97-FD56-7C0E1AA7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1665434"/>
            <a:ext cx="8609484" cy="27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3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Inverse Functions </a:t>
            </a:r>
            <a:endParaRPr lang="en-GB" sz="4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043A-09C2-D8B5-30EF-89D5EC16E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B8ECA31-54E9-0441-8751-6BAB7CD616E2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7F3A3-3A93-4A4C-5869-9E329F2FAC19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3A39A428-C59A-BC65-5AB6-4189DB8F1B53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Write the FUNCTION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F00E05E-0ACB-6ACC-B690-3E9A8BDD4371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Write the FUNCTION</a:t>
            </a: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C6A5E8AE-E158-0022-2058-B42A2DF6DAAA}"/>
              </a:ext>
            </a:extLst>
          </p:cNvPr>
          <p:cNvSpPr/>
          <p:nvPr/>
        </p:nvSpPr>
        <p:spPr>
          <a:xfrm>
            <a:off x="761963" y="149726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8E550C0C-6442-B0A4-A046-05E42106380C}"/>
              </a:ext>
            </a:extLst>
          </p:cNvPr>
          <p:cNvSpPr/>
          <p:nvPr/>
        </p:nvSpPr>
        <p:spPr>
          <a:xfrm>
            <a:off x="2364303" y="1497265"/>
            <a:ext cx="72866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9B1BA729-CEC0-7D85-49A4-7A613E242E23}"/>
                  </a:ext>
                </a:extLst>
              </p:cNvPr>
              <p:cNvSpPr/>
              <p:nvPr/>
            </p:nvSpPr>
            <p:spPr>
              <a:xfrm>
                <a:off x="1302639" y="121286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9B1BA729-CEC0-7D85-49A4-7A613E242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39" y="1212861"/>
                <a:ext cx="972000" cy="90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1A8F920A-4E12-7B86-7290-789C7997629F}"/>
              </a:ext>
            </a:extLst>
          </p:cNvPr>
          <p:cNvSpPr/>
          <p:nvPr/>
        </p:nvSpPr>
        <p:spPr>
          <a:xfrm>
            <a:off x="4244292" y="149726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D889483-D1EA-3984-FAEB-0C3CF5F4A54D}"/>
                  </a:ext>
                </a:extLst>
              </p:cNvPr>
              <p:cNvSpPr/>
              <p:nvPr/>
            </p:nvSpPr>
            <p:spPr>
              <a:xfrm>
                <a:off x="3182627" y="121286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D889483-D1EA-3984-FAEB-0C3CF5F4A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627" y="1212861"/>
                <a:ext cx="972000" cy="90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CD40C-D02B-0849-50C9-4FAF9A274E28}"/>
                  </a:ext>
                </a:extLst>
              </p:cNvPr>
              <p:cNvSpPr txBox="1"/>
              <p:nvPr/>
            </p:nvSpPr>
            <p:spPr>
              <a:xfrm>
                <a:off x="208954" y="1411204"/>
                <a:ext cx="464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CD40C-D02B-0849-50C9-4FAF9A27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4" y="1411204"/>
                <a:ext cx="4648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3">
            <a:extLst>
              <a:ext uri="{FF2B5EF4-FFF2-40B4-BE49-F238E27FC236}">
                <a16:creationId xmlns:a16="http://schemas.microsoft.com/office/drawing/2014/main" id="{42971777-1483-015D-D3C4-E233A33235AC}"/>
              </a:ext>
            </a:extLst>
          </p:cNvPr>
          <p:cNvSpPr/>
          <p:nvPr/>
        </p:nvSpPr>
        <p:spPr>
          <a:xfrm>
            <a:off x="761963" y="463713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4">
            <a:extLst>
              <a:ext uri="{FF2B5EF4-FFF2-40B4-BE49-F238E27FC236}">
                <a16:creationId xmlns:a16="http://schemas.microsoft.com/office/drawing/2014/main" id="{D96EA2B5-3031-F777-08ED-42C6C8D478EC}"/>
              </a:ext>
            </a:extLst>
          </p:cNvPr>
          <p:cNvSpPr/>
          <p:nvPr/>
        </p:nvSpPr>
        <p:spPr>
          <a:xfrm>
            <a:off x="2364303" y="4637135"/>
            <a:ext cx="72866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99FFE72A-FDDB-4326-4F34-8005D1D8268A}"/>
                  </a:ext>
                </a:extLst>
              </p:cNvPr>
              <p:cNvSpPr/>
              <p:nvPr/>
            </p:nvSpPr>
            <p:spPr>
              <a:xfrm>
                <a:off x="1302639" y="435273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+2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99FFE72A-FDDB-4326-4F34-8005D1D82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39" y="4352731"/>
                <a:ext cx="972000" cy="90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7">
            <a:extLst>
              <a:ext uri="{FF2B5EF4-FFF2-40B4-BE49-F238E27FC236}">
                <a16:creationId xmlns:a16="http://schemas.microsoft.com/office/drawing/2014/main" id="{73E673F9-F45B-BDF4-0CED-7A809DEEDDAD}"/>
              </a:ext>
            </a:extLst>
          </p:cNvPr>
          <p:cNvSpPr/>
          <p:nvPr/>
        </p:nvSpPr>
        <p:spPr>
          <a:xfrm>
            <a:off x="4244292" y="463713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30521A35-2C94-1CDE-4C4F-7F48A90E60A9}"/>
                  </a:ext>
                </a:extLst>
              </p:cNvPr>
              <p:cNvSpPr/>
              <p:nvPr/>
            </p:nvSpPr>
            <p:spPr>
              <a:xfrm>
                <a:off x="3182627" y="435273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30521A35-2C94-1CDE-4C4F-7F48A90E6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627" y="4352731"/>
                <a:ext cx="972000" cy="90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CCCC49-5B13-26AC-6EF7-8E348CAF4BC5}"/>
                  </a:ext>
                </a:extLst>
              </p:cNvPr>
              <p:cNvSpPr txBox="1"/>
              <p:nvPr/>
            </p:nvSpPr>
            <p:spPr>
              <a:xfrm>
                <a:off x="208954" y="4551074"/>
                <a:ext cx="464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CCCC49-5B13-26AC-6EF7-8E348CA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4" y="4551074"/>
                <a:ext cx="46487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2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01A8B-1A68-F692-237E-FCE69236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0F41DBB-C2ED-A602-F893-AFF6513FFF7F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3CAE64-F94E-99C0-C288-098BB205D8AC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A422748-1B09-733D-9790-F824A179E8F8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Write the INVERSE FUNCTION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07468CB3-D1F5-CDE2-37C1-D39440DE24FE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Write the INVERSE FUNCTION</a:t>
            </a: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DD769D88-7933-52C5-7117-D871F18F6E73}"/>
              </a:ext>
            </a:extLst>
          </p:cNvPr>
          <p:cNvSpPr/>
          <p:nvPr/>
        </p:nvSpPr>
        <p:spPr>
          <a:xfrm>
            <a:off x="761963" y="149726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92379771-EB54-9F09-A6BB-F2ED0F0A578A}"/>
              </a:ext>
            </a:extLst>
          </p:cNvPr>
          <p:cNvSpPr/>
          <p:nvPr/>
        </p:nvSpPr>
        <p:spPr>
          <a:xfrm>
            <a:off x="2364303" y="1497265"/>
            <a:ext cx="72866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B17F14C7-B963-3BB5-1A7B-BB9B52D97E37}"/>
                  </a:ext>
                </a:extLst>
              </p:cNvPr>
              <p:cNvSpPr/>
              <p:nvPr/>
            </p:nvSpPr>
            <p:spPr>
              <a:xfrm>
                <a:off x="1302639" y="121286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9B1BA729-CEC0-7D85-49A4-7A613E242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39" y="1212861"/>
                <a:ext cx="972000" cy="90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A68D8333-D815-3D85-8FD4-78DA78405819}"/>
              </a:ext>
            </a:extLst>
          </p:cNvPr>
          <p:cNvSpPr/>
          <p:nvPr/>
        </p:nvSpPr>
        <p:spPr>
          <a:xfrm>
            <a:off x="4244292" y="149726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8279553-D71D-649D-A433-A0346627B908}"/>
                  </a:ext>
                </a:extLst>
              </p:cNvPr>
              <p:cNvSpPr/>
              <p:nvPr/>
            </p:nvSpPr>
            <p:spPr>
              <a:xfrm>
                <a:off x="3182627" y="121286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D889483-D1EA-3984-FAEB-0C3CF5F4A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627" y="1212861"/>
                <a:ext cx="972000" cy="90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4696DC-9791-03A4-AC4D-D6D750CF0450}"/>
                  </a:ext>
                </a:extLst>
              </p:cNvPr>
              <p:cNvSpPr txBox="1"/>
              <p:nvPr/>
            </p:nvSpPr>
            <p:spPr>
              <a:xfrm>
                <a:off x="208954" y="1411204"/>
                <a:ext cx="464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4696DC-9791-03A4-AC4D-D6D750CF0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4" y="1411204"/>
                <a:ext cx="4648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3">
            <a:extLst>
              <a:ext uri="{FF2B5EF4-FFF2-40B4-BE49-F238E27FC236}">
                <a16:creationId xmlns:a16="http://schemas.microsoft.com/office/drawing/2014/main" id="{259F44CF-AF88-1875-F5EA-D1EC9E4CECDA}"/>
              </a:ext>
            </a:extLst>
          </p:cNvPr>
          <p:cNvSpPr/>
          <p:nvPr/>
        </p:nvSpPr>
        <p:spPr>
          <a:xfrm>
            <a:off x="761963" y="463713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4">
            <a:extLst>
              <a:ext uri="{FF2B5EF4-FFF2-40B4-BE49-F238E27FC236}">
                <a16:creationId xmlns:a16="http://schemas.microsoft.com/office/drawing/2014/main" id="{B68D0CA6-9042-046F-88F6-29F8224F20CA}"/>
              </a:ext>
            </a:extLst>
          </p:cNvPr>
          <p:cNvSpPr/>
          <p:nvPr/>
        </p:nvSpPr>
        <p:spPr>
          <a:xfrm>
            <a:off x="2364303" y="4637135"/>
            <a:ext cx="72866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463DE4A1-765B-E514-6A50-CC3C138F5150}"/>
                  </a:ext>
                </a:extLst>
              </p:cNvPr>
              <p:cNvSpPr/>
              <p:nvPr/>
            </p:nvSpPr>
            <p:spPr>
              <a:xfrm>
                <a:off x="1302639" y="435273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+2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99FFE72A-FDDB-4326-4F34-8005D1D82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39" y="4352731"/>
                <a:ext cx="972000" cy="90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7">
            <a:extLst>
              <a:ext uri="{FF2B5EF4-FFF2-40B4-BE49-F238E27FC236}">
                <a16:creationId xmlns:a16="http://schemas.microsoft.com/office/drawing/2014/main" id="{28219774-7E5A-AE07-C63D-A75745EE1EBD}"/>
              </a:ext>
            </a:extLst>
          </p:cNvPr>
          <p:cNvSpPr/>
          <p:nvPr/>
        </p:nvSpPr>
        <p:spPr>
          <a:xfrm>
            <a:off x="4244292" y="463713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4ED21A77-F5E5-9A20-5E9F-ABBDE997106D}"/>
                  </a:ext>
                </a:extLst>
              </p:cNvPr>
              <p:cNvSpPr/>
              <p:nvPr/>
            </p:nvSpPr>
            <p:spPr>
              <a:xfrm>
                <a:off x="3182627" y="435273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30521A35-2C94-1CDE-4C4F-7F48A90E6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627" y="4352731"/>
                <a:ext cx="972000" cy="90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2CC0B6-A428-D150-F91B-89F1F82BEF0D}"/>
                  </a:ext>
                </a:extLst>
              </p:cNvPr>
              <p:cNvSpPr txBox="1"/>
              <p:nvPr/>
            </p:nvSpPr>
            <p:spPr>
              <a:xfrm>
                <a:off x="208954" y="4551074"/>
                <a:ext cx="464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2CC0B6-A428-D150-F91B-89F1F82BE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4" y="4551074"/>
                <a:ext cx="46487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89EE81-0F5A-3D0D-CD11-AADCF88A4648}"/>
                  </a:ext>
                </a:extLst>
              </p:cNvPr>
              <p:cNvSpPr txBox="1"/>
              <p:nvPr/>
            </p:nvSpPr>
            <p:spPr>
              <a:xfrm>
                <a:off x="4830179" y="1369581"/>
                <a:ext cx="9707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89EE81-0F5A-3D0D-CD11-AADCF88A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179" y="1369581"/>
                <a:ext cx="97071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38BD99-5972-89D2-29AA-9234A32FFEEF}"/>
                  </a:ext>
                </a:extLst>
              </p:cNvPr>
              <p:cNvSpPr txBox="1"/>
              <p:nvPr/>
            </p:nvSpPr>
            <p:spPr>
              <a:xfrm>
                <a:off x="4712292" y="4541121"/>
                <a:ext cx="9707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38BD99-5972-89D2-29AA-9234A32FF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92" y="4541121"/>
                <a:ext cx="97071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2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FE418-1DBA-032D-59BA-C7516D71F954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43FE0-F1E1-4602-AFF0-4EE06A870D3C}"/>
                  </a:ext>
                </a:extLst>
              </p:cNvPr>
              <p:cNvSpPr txBox="1"/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43FE0-F1E1-4602-AFF0-4EE06A87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E6D120-002A-2C53-3187-157713C38C15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E6D120-002A-2C53-3187-157713C3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99D9DD4-D829-5EC4-DBCD-43A93FC9A854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A7E6DC-AEB5-2AEC-F91E-7C5BF1499D9C}"/>
                  </a:ext>
                </a:extLst>
              </p:cNvPr>
              <p:cNvSpPr txBox="1"/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A7E6DC-AEB5-2AEC-F91E-7C5BF149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D2973-D76E-F2B1-8A8B-79924FB0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6F5FFC-8FD1-CCEF-C16E-73FFA50772D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92E5B057-B66D-7138-2472-9BA2AE550F1F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6E52A8BB-AA37-77F2-B879-DFC8C10C47B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E1D671-74CB-CD3F-80D6-FB7D371B0CB8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290" cy="105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E1D671-74CB-CD3F-80D6-FB7D371B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290" cy="1054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646732-5470-F95C-6202-5B109CD8663C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C2B194-C8C9-9151-1AA7-3E279FF1EA3B}"/>
                  </a:ext>
                </a:extLst>
              </p:cNvPr>
              <p:cNvSpPr txBox="1"/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C2B194-C8C9-9151-1AA7-3E279FF1E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C248E4-5CC2-BF8F-0B33-23D879FC5729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003130" cy="105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=9+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C248E4-5CC2-BF8F-0B33-23D879FC5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003130" cy="105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BE4D817-DB20-A770-5463-F4FC12DED22A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E129D2-EE53-BC59-2B6C-08235A5EDA89}"/>
                  </a:ext>
                </a:extLst>
              </p:cNvPr>
              <p:cNvSpPr txBox="1"/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E129D2-EE53-BC59-2B6C-08235A5ED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2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DB54A-BC09-B012-A793-7EC39B4B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2CF509-8A6E-BE5F-DF14-6A8912AA36F7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D8E1D6FA-E217-F811-7ACC-E74A9BE876D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629F634-3AD0-8E6D-17D0-6848EF2DFD5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86B761-7733-1562-3A98-0A704EBC328C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289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86B761-7733-1562-3A98-0A704EBC3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289" cy="1154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827A037-A6BC-BB1D-A67E-A64AA6BA0FDB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D8181-FD57-B618-F67E-1076B3AC84EC}"/>
                  </a:ext>
                </a:extLst>
              </p:cNvPr>
              <p:cNvSpPr txBox="1"/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D8181-FD57-B618-F67E-1076B3AC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7CED84-C22F-EF78-149A-ACD22156E94D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00313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9+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7CED84-C22F-EF78-149A-ACD22156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003130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DA6827C-76DE-023F-9EEF-F4DC4DD1B639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1E8B9-44F7-0533-D8D0-17527AF3D1B7}"/>
                  </a:ext>
                </a:extLst>
              </p:cNvPr>
              <p:cNvSpPr txBox="1"/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1E8B9-44F7-0533-D8D0-17527AF3D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478</Words>
  <Application>Microsoft Office PowerPoint</Application>
  <PresentationFormat>Widescreen</PresentationFormat>
  <Paragraphs>144</Paragraphs>
  <Slides>22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46</cp:revision>
  <cp:lastPrinted>2025-09-19T09:29:26Z</cp:lastPrinted>
  <dcterms:created xsi:type="dcterms:W3CDTF">2024-05-01T10:13:14Z</dcterms:created>
  <dcterms:modified xsi:type="dcterms:W3CDTF">2025-12-04T14:45:49Z</dcterms:modified>
</cp:coreProperties>
</file>