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4" r:id="rId3"/>
    <p:sldMasterId id="2147483714" r:id="rId4"/>
    <p:sldMasterId id="2147483729" r:id="rId5"/>
    <p:sldMasterId id="2147483746" r:id="rId6"/>
    <p:sldMasterId id="2147483766" r:id="rId7"/>
    <p:sldMasterId id="2147483783" r:id="rId8"/>
    <p:sldMasterId id="2147483798" r:id="rId9"/>
  </p:sldMasterIdLst>
  <p:notesMasterIdLst>
    <p:notesMasterId r:id="rId24"/>
  </p:notesMasterIdLst>
  <p:sldIdLst>
    <p:sldId id="264" r:id="rId10"/>
    <p:sldId id="269" r:id="rId11"/>
    <p:sldId id="288" r:id="rId12"/>
    <p:sldId id="699" r:id="rId13"/>
    <p:sldId id="771" r:id="rId14"/>
    <p:sldId id="749" r:id="rId15"/>
    <p:sldId id="770" r:id="rId16"/>
    <p:sldId id="768" r:id="rId17"/>
    <p:sldId id="769" r:id="rId18"/>
    <p:sldId id="756" r:id="rId19"/>
    <p:sldId id="765" r:id="rId20"/>
    <p:sldId id="696" r:id="rId21"/>
    <p:sldId id="695" r:id="rId22"/>
    <p:sldId id="767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699"/>
          </p14:sldIdLst>
        </p14:section>
        <p14:section name="Instruction" id="{A989B0C6-FEE7-46F6-A651-D7ED39E502F9}">
          <p14:sldIdLst>
            <p14:sldId id="771"/>
            <p14:sldId id="749"/>
            <p14:sldId id="770"/>
            <p14:sldId id="768"/>
            <p14:sldId id="769"/>
          </p14:sldIdLst>
        </p14:section>
        <p14:section name="Practice" id="{11B154A7-30D0-427A-9B32-67199BEB6FF4}">
          <p14:sldIdLst>
            <p14:sldId id="756"/>
            <p14:sldId id="765"/>
          </p14:sldIdLst>
        </p14:section>
        <p14:section name="Secure" id="{3C25313C-2642-42FF-8276-F00EC6DF9D8C}">
          <p14:sldIdLst>
            <p14:sldId id="696"/>
            <p14:sldId id="695"/>
            <p14:sldId id="7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10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9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5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7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7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74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11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0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3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602433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 userDrawn="1"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 userDrawn="1"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703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1942008-C8D3-C570-C935-2D0FE6C0E8E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727EB6-C260-E732-4929-5096AB27D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77429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6AEC6-40A2-39B1-2A99-144146E802A3}"/>
              </a:ext>
            </a:extLst>
          </p:cNvPr>
          <p:cNvSpPr txBox="1"/>
          <p:nvPr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651D-72DC-F26E-0A31-466EF73E8FE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1F02E-F4F2-E7B2-72A7-BA68D2BD6444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524D4-B8EF-D730-C146-096A9A7460FA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662BF5-4BC4-4EC4-CDA6-F5A43CBF7C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8703305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5EE5F3-B02D-E09B-6393-D2462ED88736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169191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06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 userDrawn="1"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35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3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17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8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81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 userDrawn="1"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5906180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1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27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0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15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30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37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00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186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2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485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8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10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54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8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243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5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1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9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8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1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7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3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7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4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5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83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4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5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68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2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8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3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9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9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57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4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39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66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9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06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15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60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6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22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5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5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2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12/4/2025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12/4/2025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4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F4B6F-C3EB-4566-728B-A10E69CC8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63512" cy="6277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477F6-283F-3879-D0E4-D13CD2A69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374" y="0"/>
            <a:ext cx="5663448" cy="47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5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92729E-B5CC-ABF8-4F0D-D324242CB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348091" cy="4401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495D44-145E-B22C-3140-5AD807268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701" y="2030278"/>
            <a:ext cx="5072299" cy="42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4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054B0-CC51-339E-98F1-5956F9AF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C5AA97E-DC57-D8D7-7E50-5D9C2FD80A31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1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F02102-4058-B279-F179-CFADD0950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45" y="1646423"/>
            <a:ext cx="8103861" cy="29565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D96668-1DBF-872D-A382-7753C6B454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8761" y="4092006"/>
            <a:ext cx="2341403" cy="238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40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C650D32-274F-CFC8-D5A9-050D37356968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Exam Question 2 </a:t>
            </a:r>
            <a:endParaRPr lang="en-GB" sz="4000" b="1" u="sng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174C6D-5427-3998-44F7-7C01CC9089E9}"/>
              </a:ext>
            </a:extLst>
          </p:cNvPr>
          <p:cNvSpPr/>
          <p:nvPr/>
        </p:nvSpPr>
        <p:spPr>
          <a:xfrm>
            <a:off x="2340244" y="1751308"/>
            <a:ext cx="387458" cy="371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0771C-0329-889F-C735-42594DF1B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328" y="1465951"/>
            <a:ext cx="8481448" cy="2703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F17247-3008-D55D-50EA-7B91E5D87B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3970" y="4169044"/>
            <a:ext cx="2341403" cy="238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9CD3C1F-985B-20D0-4996-D3ECD50E39A0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Exam Question 3 </a:t>
            </a:r>
            <a:endParaRPr lang="en-GB" sz="4000" b="1" u="sng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09EF1-F530-EDAE-6BBF-2197853F4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2" y="1582496"/>
            <a:ext cx="6761135" cy="3067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1707BC-7446-27FC-046C-05A2506A56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7765" y="4030013"/>
            <a:ext cx="2341403" cy="238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E3ED2-9563-2042-5A34-A2563FF0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F2C32-AC16-91BE-A23F-385654CFB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3EDDE-177E-4D62-0C86-D9DA964248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0662" y="0"/>
            <a:ext cx="11750675" cy="1038387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186" lvl="1" indent="0" algn="ctr">
              <a:buNone/>
            </a:pP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Writing fractions as recurring decimals </a:t>
            </a:r>
            <a:endParaRPr lang="en-GB" sz="3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6A680-1025-09B8-2018-588866737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2" y="1208866"/>
            <a:ext cx="4831087" cy="4942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164329-5F4C-8E11-BAD8-F0DB038A8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1743" y="2154032"/>
            <a:ext cx="2335539" cy="42292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A1BB97-9DD6-AA97-C977-F9836E196CB2}"/>
              </a:ext>
            </a:extLst>
          </p:cNvPr>
          <p:cNvSpPr txBox="1"/>
          <p:nvPr/>
        </p:nvSpPr>
        <p:spPr>
          <a:xfrm>
            <a:off x="5424407" y="1425844"/>
            <a:ext cx="51609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Match the fraction to the decimal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dirty="0"/>
              <a:t>Can you tell which fractions are equivalent recurring decimals without a calculator?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92647B-372C-51B8-0E29-7DD694725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33501"/>
            <a:ext cx="5666876" cy="149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61FB45-3B17-8B67-6BF7-C33A794989E1}"/>
                  </a:ext>
                </a:extLst>
              </p:cNvPr>
              <p:cNvSpPr txBox="1"/>
              <p:nvPr/>
            </p:nvSpPr>
            <p:spPr>
              <a:xfrm>
                <a:off x="464949" y="426204"/>
                <a:ext cx="3278141" cy="1149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0.</m:t>
                      </m:r>
                      <m:acc>
                        <m:accPr>
                          <m:chr m:val="̇"/>
                          <m:ctrlPr>
                            <a:rPr lang="en-GB" sz="7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acc>
                      <m:r>
                        <a:rPr lang="en-GB" sz="7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61FB45-3B17-8B67-6BF7-C33A79498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49" y="426204"/>
                <a:ext cx="3278141" cy="1149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0D1CF2-997F-0871-E65D-E943DC8CD994}"/>
                  </a:ext>
                </a:extLst>
              </p:cNvPr>
              <p:cNvSpPr txBox="1"/>
              <p:nvPr/>
            </p:nvSpPr>
            <p:spPr>
              <a:xfrm>
                <a:off x="7824061" y="426204"/>
                <a:ext cx="3278141" cy="1149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0.</m:t>
                      </m:r>
                      <m:acc>
                        <m:accPr>
                          <m:chr m:val="̇"/>
                          <m:ctrlPr>
                            <a:rPr lang="en-GB" sz="7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acc>
                      <m:r>
                        <a:rPr lang="en-GB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0D1CF2-997F-0871-E65D-E943DC8CD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061" y="426204"/>
                <a:ext cx="3278141" cy="1149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59BC018-8C38-C9D2-5AE7-1502CC6B7E19}"/>
              </a:ext>
            </a:extLst>
          </p:cNvPr>
          <p:cNvSpPr txBox="1"/>
          <p:nvPr/>
        </p:nvSpPr>
        <p:spPr>
          <a:xfrm>
            <a:off x="1596325" y="2076773"/>
            <a:ext cx="7857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Which statement is correct? How do you know? </a:t>
            </a:r>
          </a:p>
        </p:txBody>
      </p:sp>
    </p:spTree>
    <p:extLst>
      <p:ext uri="{BB962C8B-B14F-4D97-AF65-F5344CB8AC3E}">
        <p14:creationId xmlns:p14="http://schemas.microsoft.com/office/powerpoint/2010/main" val="251620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1A8C39-0FC7-D86E-AB81-701BEB58E2C1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6E55A3D9-6A53-7D3D-7C8A-EE33652DDB58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51666E08-57BD-B16A-24DF-975F6195F006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/>
              <p:nvPr/>
            </p:nvSpPr>
            <p:spPr>
              <a:xfrm>
                <a:off x="1565330" y="924436"/>
                <a:ext cx="1154675" cy="638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0.</m:t>
                      </m:r>
                      <m:acc>
                        <m:accPr>
                          <m:chr m:val="̇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acc>
                    </m:oMath>
                  </m:oMathPara>
                </a14:m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330" y="924436"/>
                <a:ext cx="1154675" cy="6389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DCFE418-1DBA-032D-59BA-C7516D71F954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Convert to a fraction in its simplest 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0750DB-6D27-9734-1218-35DB011F99EF}"/>
                  </a:ext>
                </a:extLst>
              </p:cNvPr>
              <p:cNvSpPr txBox="1"/>
              <p:nvPr/>
            </p:nvSpPr>
            <p:spPr>
              <a:xfrm>
                <a:off x="7643696" y="975309"/>
                <a:ext cx="1154675" cy="638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0.</m:t>
                      </m:r>
                      <m:acc>
                        <m:accPr>
                          <m:chr m:val="̇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</m:oMath>
                  </m:oMathPara>
                </a14:m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0750DB-6D27-9734-1218-35DB011F9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696" y="975309"/>
                <a:ext cx="1154675" cy="6389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290983A-B554-48F4-D085-9B065611EF47}"/>
              </a:ext>
            </a:extLst>
          </p:cNvPr>
          <p:cNvSpPr txBox="1"/>
          <p:nvPr/>
        </p:nvSpPr>
        <p:spPr>
          <a:xfrm>
            <a:off x="6078366" y="58785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Convert to a fraction in its simplest form</a:t>
            </a:r>
          </a:p>
        </p:txBody>
      </p:sp>
    </p:spTree>
    <p:extLst>
      <p:ext uri="{BB962C8B-B14F-4D97-AF65-F5344CB8AC3E}">
        <p14:creationId xmlns:p14="http://schemas.microsoft.com/office/powerpoint/2010/main" val="116035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61051-D1B2-DBFA-D579-8A8081187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50F190-6855-E43D-D83A-6EA1782FC096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5EFD610E-79FB-6265-CA8D-4F5AD405D4A7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39BED13A-69C3-1FA7-E450-7F84A7E23595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178DE-4126-E3FF-60FC-133C172732CA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Convert to a fraction in its simplest 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B57329-E81C-132D-6C94-13D96115D870}"/>
              </a:ext>
            </a:extLst>
          </p:cNvPr>
          <p:cNvSpPr txBox="1"/>
          <p:nvPr/>
        </p:nvSpPr>
        <p:spPr>
          <a:xfrm>
            <a:off x="6078366" y="58785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Convert to a fraction in its simplest 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3DF1A9-E749-3E87-5802-2FD2CD7E1FBC}"/>
                  </a:ext>
                </a:extLst>
              </p:cNvPr>
              <p:cNvSpPr txBox="1"/>
              <p:nvPr/>
            </p:nvSpPr>
            <p:spPr>
              <a:xfrm>
                <a:off x="1510290" y="1083797"/>
                <a:ext cx="1290417" cy="76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0.2</m:t>
                      </m:r>
                      <m:acc>
                        <m:accPr>
                          <m:chr m:val="̇"/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acc>
                    </m:oMath>
                  </m:oMathPara>
                </a14:m>
                <a:endParaRPr lang="en-GB" sz="4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3DF1A9-E749-3E87-5802-2FD2CD7E1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290" y="1083797"/>
                <a:ext cx="1290417" cy="7666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CEC094-42FB-0C10-FFD3-715D6717CB32}"/>
                  </a:ext>
                </a:extLst>
              </p:cNvPr>
              <p:cNvSpPr txBox="1"/>
              <p:nvPr/>
            </p:nvSpPr>
            <p:spPr>
              <a:xfrm>
                <a:off x="8001497" y="1083797"/>
                <a:ext cx="1290417" cy="766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0.1</m:t>
                      </m:r>
                      <m:acc>
                        <m:accPr>
                          <m:chr m:val="̇"/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</m:oMath>
                  </m:oMathPara>
                </a14:m>
                <a:endParaRPr lang="en-GB" sz="4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CEC094-42FB-0C10-FFD3-715D6717C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497" y="1083797"/>
                <a:ext cx="1290417" cy="766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91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6ACA5-F0A1-B166-A71B-A4F82815E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D0997C-5433-8459-67B0-1BCF23EB4AF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82A56281-9596-8DEE-18C0-FFD48D6DF5EB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2561C7EF-4572-1428-F34D-E03CA7F2A09E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728A9F-33F1-A506-B7F9-3537796DDFAE}"/>
                  </a:ext>
                </a:extLst>
              </p:cNvPr>
              <p:cNvSpPr txBox="1"/>
              <p:nvPr/>
            </p:nvSpPr>
            <p:spPr>
              <a:xfrm>
                <a:off x="1565330" y="924436"/>
                <a:ext cx="1438407" cy="638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0.</m:t>
                      </m:r>
                      <m:acc>
                        <m:accPr>
                          <m:chr m:val="̇"/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</m:acc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acc>
                        <m:accPr>
                          <m:chr m:val="̇"/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e>
                      </m:acc>
                    </m:oMath>
                  </m:oMathPara>
                </a14:m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728A9F-33F1-A506-B7F9-3537796DD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330" y="924436"/>
                <a:ext cx="1438407" cy="6389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61CD1DB-0190-7096-A432-44E2B79CA343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Convert to a fraction in its simplest 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80818-A3E3-3256-290B-61FB8E89D8E4}"/>
              </a:ext>
            </a:extLst>
          </p:cNvPr>
          <p:cNvSpPr txBox="1"/>
          <p:nvPr/>
        </p:nvSpPr>
        <p:spPr>
          <a:xfrm>
            <a:off x="6078366" y="58785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Convert to a fraction in its simplest 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7F48402-B2AC-1C08-A76C-332688D12042}"/>
                  </a:ext>
                </a:extLst>
              </p:cNvPr>
              <p:cNvSpPr txBox="1"/>
              <p:nvPr/>
            </p:nvSpPr>
            <p:spPr>
              <a:xfrm>
                <a:off x="7715575" y="957184"/>
                <a:ext cx="1438407" cy="638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0.</m:t>
                      </m:r>
                      <m:acc>
                        <m:accPr>
                          <m:chr m:val="̇"/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acc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acc>
                        <m:accPr>
                          <m:chr m:val="̇"/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acc>
                    </m:oMath>
                  </m:oMathPara>
                </a14:m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7F48402-B2AC-1C08-A76C-332688D12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575" y="957184"/>
                <a:ext cx="1438407" cy="6389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85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BC911-734D-9BD8-F6BA-F1415E843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FC92C7-F29D-BACF-5ABA-1EDE10DAA407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602D3A8F-FA75-749E-0C00-F5E8902D4C82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4956DEDA-7B19-A4A4-CDF2-B5914D106BC5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DB1615-C597-671A-1769-0AA70DD2D301}"/>
                  </a:ext>
                </a:extLst>
              </p:cNvPr>
              <p:cNvSpPr txBox="1"/>
              <p:nvPr/>
            </p:nvSpPr>
            <p:spPr>
              <a:xfrm>
                <a:off x="1565330" y="924436"/>
                <a:ext cx="870943" cy="638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5.</m:t>
                      </m:r>
                      <m:acc>
                        <m:accPr>
                          <m:chr m:val="̇"/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</m:acc>
                    </m:oMath>
                  </m:oMathPara>
                </a14:m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DB1615-C597-671A-1769-0AA70DD2D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330" y="924436"/>
                <a:ext cx="870943" cy="6389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0A3D7ED-AE4F-75D7-5E4B-A2F13C1CBC4E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Convert to a fraction in its simplest 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1BBA30-F1B9-89F6-10CB-DC50F70C2C62}"/>
              </a:ext>
            </a:extLst>
          </p:cNvPr>
          <p:cNvSpPr txBox="1"/>
          <p:nvPr/>
        </p:nvSpPr>
        <p:spPr>
          <a:xfrm>
            <a:off x="6078366" y="58785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Convert to a fraction in its simplest 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2BFA1C-158C-59F4-205F-643AD9EFF665}"/>
                  </a:ext>
                </a:extLst>
              </p:cNvPr>
              <p:cNvSpPr txBox="1"/>
              <p:nvPr/>
            </p:nvSpPr>
            <p:spPr>
              <a:xfrm>
                <a:off x="7715575" y="957184"/>
                <a:ext cx="870943" cy="638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9.</m:t>
                      </m:r>
                      <m:acc>
                        <m:accPr>
                          <m:chr m:val="̇"/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acc>
                    </m:oMath>
                  </m:oMathPara>
                </a14:m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2BFA1C-158C-59F4-205F-643AD9EFF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575" y="957184"/>
                <a:ext cx="870943" cy="6389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836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5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DFL Slides Theme +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L Slides Theme + RMetS" id="{5E0E8018-04C0-4DBD-A76D-84DD9F015EED}" vid="{69D9431B-AF90-4771-8921-1355DB9CBAC3}"/>
    </a:ext>
  </a:extLst>
</a:theme>
</file>

<file path=ppt/theme/theme9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293</Words>
  <Application>Microsoft Office PowerPoint</Application>
  <PresentationFormat>Widescreen</PresentationFormat>
  <Paragraphs>81</Paragraphs>
  <Slides>14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Aptos</vt:lpstr>
      <vt:lpstr>Arial</vt:lpstr>
      <vt:lpstr>Calibri</vt:lpstr>
      <vt:lpstr>Cambria Math</vt:lpstr>
      <vt:lpstr>Century Gothic</vt:lpstr>
      <vt:lpstr>Comic Sans MS</vt:lpstr>
      <vt:lpstr>Lato</vt:lpstr>
      <vt:lpstr>Trebuchet MS</vt:lpstr>
      <vt:lpstr>Wingdings</vt:lpstr>
      <vt:lpstr>Office Theme</vt:lpstr>
      <vt:lpstr>ALT</vt:lpstr>
      <vt:lpstr>Archway</vt:lpstr>
      <vt:lpstr>3. DFL Slides Theme incl RMetS</vt:lpstr>
      <vt:lpstr>1_ALT</vt:lpstr>
      <vt:lpstr>1_Archway</vt:lpstr>
      <vt:lpstr>2_ALT</vt:lpstr>
      <vt:lpstr>DFL Slides Theme + RMetS</vt:lpstr>
      <vt:lpstr>3_ALT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40</cp:revision>
  <cp:lastPrinted>2025-09-19T09:29:26Z</cp:lastPrinted>
  <dcterms:created xsi:type="dcterms:W3CDTF">2024-05-01T10:13:14Z</dcterms:created>
  <dcterms:modified xsi:type="dcterms:W3CDTF">2025-12-04T16:11:10Z</dcterms:modified>
</cp:coreProperties>
</file>