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7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8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9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1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63" r:id="rId5"/>
    <p:sldMasterId id="2147483780" r:id="rId6"/>
    <p:sldMasterId id="2147483797" r:id="rId7"/>
    <p:sldMasterId id="2147483814" r:id="rId8"/>
    <p:sldMasterId id="2147483831" r:id="rId9"/>
    <p:sldMasterId id="2147483848" r:id="rId10"/>
    <p:sldMasterId id="2147483865" r:id="rId11"/>
    <p:sldMasterId id="2147483882" r:id="rId12"/>
    <p:sldMasterId id="2147483899" r:id="rId13"/>
    <p:sldMasterId id="2147483916" r:id="rId14"/>
    <p:sldMasterId id="2147483933" r:id="rId15"/>
    <p:sldMasterId id="2147483950" r:id="rId16"/>
    <p:sldMasterId id="2147483967" r:id="rId17"/>
    <p:sldMasterId id="2147484002" r:id="rId18"/>
    <p:sldMasterId id="2147484019" r:id="rId19"/>
    <p:sldMasterId id="2147484036" r:id="rId20"/>
    <p:sldMasterId id="2147484053" r:id="rId21"/>
    <p:sldMasterId id="2147484070" r:id="rId22"/>
  </p:sldMasterIdLst>
  <p:notesMasterIdLst>
    <p:notesMasterId r:id="rId30"/>
  </p:notesMasterIdLst>
  <p:sldIdLst>
    <p:sldId id="264" r:id="rId23"/>
    <p:sldId id="269" r:id="rId24"/>
    <p:sldId id="288" r:id="rId25"/>
    <p:sldId id="260" r:id="rId26"/>
    <p:sldId id="1001" r:id="rId27"/>
    <p:sldId id="1063" r:id="rId28"/>
    <p:sldId id="1058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1001"/>
            <p14:sldId id="1063"/>
          </p14:sldIdLst>
        </p14:section>
        <p14:section name="Practice" id="{247AD0BD-4F13-40B1-ADCA-9199EEAAF345}">
          <p14:sldIdLst>
            <p14:sldId id="10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3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c111bd483c994fa8ac534e6dde817d1e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7ac124_c111bd483c994fa8ac534e6dde817d1e.pdf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4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</a:t>
            </a:r>
            <a:r>
              <a:rPr lang="en-GB" dirty="0" err="1"/>
              <a:t>Sparx</a:t>
            </a:r>
            <a:r>
              <a:rPr lang="en-GB" dirty="0"/>
              <a:t> Maths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6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8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8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40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1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3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7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0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3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8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2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4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7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8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3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7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2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2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42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6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304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57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5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8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6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6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6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5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99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2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2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0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93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1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74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298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17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3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9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90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08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0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7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12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67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67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35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5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22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9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88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12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45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30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1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3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4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55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91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74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3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21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66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66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81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48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70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75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66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967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43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84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1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92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92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6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44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504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430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65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87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59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7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989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67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60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23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51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24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58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42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21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8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98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33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80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4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995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969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42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84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58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41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268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22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11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02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2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38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26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991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95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819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758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70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18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827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37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624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2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13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258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272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44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606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300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993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45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305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9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22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58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178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47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4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23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6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286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81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3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Thursday, 11 December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52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96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1181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009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743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6400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942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464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260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904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7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50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411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529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871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368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35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9166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6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5566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6062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1644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01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288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528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577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037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001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8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582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408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036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11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270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121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50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671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788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9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49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175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94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615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956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6920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026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788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0520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8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9838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3103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196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6296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2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Thursday, 11 December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5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0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52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82.xml"/><Relationship Id="rId16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330.xml"/><Relationship Id="rId16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85200" y="1689100"/>
            <a:ext cx="3606800" cy="4156075"/>
          </a:xfrm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63473" y="46038"/>
            <a:ext cx="10771322" cy="110083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Solving simultaneous equations graphically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5D1612-86E8-A01B-201D-C4B7216F6993}"/>
                  </a:ext>
                </a:extLst>
              </p:cNvPr>
              <p:cNvSpPr txBox="1"/>
              <p:nvPr/>
            </p:nvSpPr>
            <p:spPr>
              <a:xfrm>
                <a:off x="792459" y="1826809"/>
                <a:ext cx="2928109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=5 </m:t>
                      </m:r>
                    </m:oMath>
                  </m:oMathPara>
                </a14:m>
                <a:endParaRPr lang="en-GB" sz="4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5D1612-86E8-A01B-201D-C4B7216F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9" y="1826809"/>
                <a:ext cx="2928109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8E2DA1-37A1-3146-87BA-61986ED433FD}"/>
                  </a:ext>
                </a:extLst>
              </p:cNvPr>
              <p:cNvSpPr txBox="1"/>
              <p:nvPr/>
            </p:nvSpPr>
            <p:spPr>
              <a:xfrm>
                <a:off x="6871077" y="1826809"/>
                <a:ext cx="3428246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=18 </m:t>
                      </m:r>
                    </m:oMath>
                  </m:oMathPara>
                </a14:m>
                <a:endParaRPr lang="en-GB" sz="4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8E2DA1-37A1-3146-87BA-61986ED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77" y="1826809"/>
                <a:ext cx="3428246" cy="1354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79CCA3-C5EA-2D13-4E57-76C3BB86DBCC}"/>
              </a:ext>
            </a:extLst>
          </p:cNvPr>
          <p:cNvCxnSpPr>
            <a:stCxn id="5" idx="2"/>
          </p:cNvCxnSpPr>
          <p:nvPr/>
        </p:nvCxnSpPr>
        <p:spPr>
          <a:xfrm>
            <a:off x="5649134" y="1146875"/>
            <a:ext cx="0" cy="5083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3333B0-3E1F-0F92-8A50-364032D76BDC}"/>
              </a:ext>
            </a:extLst>
          </p:cNvPr>
          <p:cNvSpPr txBox="1"/>
          <p:nvPr/>
        </p:nvSpPr>
        <p:spPr>
          <a:xfrm>
            <a:off x="464949" y="1317356"/>
            <a:ext cx="2541722" cy="37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4405B-DD15-C9AC-213F-0E8A59DC525D}"/>
              </a:ext>
            </a:extLst>
          </p:cNvPr>
          <p:cNvSpPr txBox="1"/>
          <p:nvPr/>
        </p:nvSpPr>
        <p:spPr>
          <a:xfrm>
            <a:off x="5942736" y="1345770"/>
            <a:ext cx="2541722" cy="37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</a:t>
            </a: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642292-6335-41EB-9E48-E37FE951A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43" y="817640"/>
            <a:ext cx="5560034" cy="5547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BD0F3-B774-48FC-B616-4AFC28D969AF}"/>
              </a:ext>
            </a:extLst>
          </p:cNvPr>
          <p:cNvSpPr txBox="1"/>
          <p:nvPr/>
        </p:nvSpPr>
        <p:spPr>
          <a:xfrm>
            <a:off x="1603955" y="365760"/>
            <a:ext cx="392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Solve these simultaneous equations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by graphing.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DE4950-0DD8-4DC4-B523-A272D9B4800D}"/>
                  </a:ext>
                </a:extLst>
              </p:cNvPr>
              <p:cNvSpPr txBox="1"/>
              <p:nvPr/>
            </p:nvSpPr>
            <p:spPr>
              <a:xfrm>
                <a:off x="2835413" y="1503680"/>
                <a:ext cx="1461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DE4950-0DD8-4DC4-B523-A272D9B48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13" y="1503680"/>
                <a:ext cx="1461554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84B515-73C0-4C05-8252-835E42856514}"/>
                  </a:ext>
                </a:extLst>
              </p:cNvPr>
              <p:cNvSpPr txBox="1"/>
              <p:nvPr/>
            </p:nvSpPr>
            <p:spPr>
              <a:xfrm>
                <a:off x="2835413" y="2184400"/>
                <a:ext cx="1461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84B515-73C0-4C05-8252-835E4285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13" y="2184400"/>
                <a:ext cx="1461554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7BC96-8381-4AC3-9A72-16A215A34525}"/>
              </a:ext>
            </a:extLst>
          </p:cNvPr>
          <p:cNvCxnSpPr>
            <a:cxnSpLocks/>
          </p:cNvCxnSpPr>
          <p:nvPr/>
        </p:nvCxnSpPr>
        <p:spPr>
          <a:xfrm flipH="1">
            <a:off x="7043160" y="1346200"/>
            <a:ext cx="2384766" cy="470916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D158D8-6B53-495A-9D8B-F6A0AD0D4EA2}"/>
              </a:ext>
            </a:extLst>
          </p:cNvPr>
          <p:cNvSpPr txBox="1"/>
          <p:nvPr/>
        </p:nvSpPr>
        <p:spPr>
          <a:xfrm>
            <a:off x="8181335" y="386080"/>
            <a:ext cx="1966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Parallel lines will 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never intersect.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BF8A7-5FD9-4E43-AB41-57962FD1245D}"/>
              </a:ext>
            </a:extLst>
          </p:cNvPr>
          <p:cNvSpPr txBox="1"/>
          <p:nvPr/>
        </p:nvSpPr>
        <p:spPr>
          <a:xfrm>
            <a:off x="2376798" y="3119120"/>
            <a:ext cx="2378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What’s the problem?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316241-A737-49BC-99BB-C884F087CB8D}"/>
                  </a:ext>
                </a:extLst>
              </p:cNvPr>
              <p:cNvSpPr txBox="1"/>
              <p:nvPr/>
            </p:nvSpPr>
            <p:spPr>
              <a:xfrm>
                <a:off x="1683224" y="4338320"/>
                <a:ext cx="3765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There are no values for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that </a:t>
                </a:r>
              </a:p>
              <a:p>
                <a:pPr algn="ctr" defTabSz="457200"/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satisfy both equations.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316241-A737-49BC-99BB-C884F08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24" y="4338320"/>
                <a:ext cx="3765967" cy="707886"/>
              </a:xfrm>
              <a:prstGeom prst="rect">
                <a:avLst/>
              </a:prstGeom>
              <a:blipFill>
                <a:blip r:embed="rId5"/>
                <a:stretch>
                  <a:fillRect l="-1133" t="-5172" r="-113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0BC96C1-8757-4CA2-A17E-C7B7E351A4EC}"/>
              </a:ext>
            </a:extLst>
          </p:cNvPr>
          <p:cNvSpPr txBox="1"/>
          <p:nvPr/>
        </p:nvSpPr>
        <p:spPr>
          <a:xfrm>
            <a:off x="2416790" y="5161280"/>
            <a:ext cx="2298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There is no solution.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3D8BF7-EC4F-43B5-8A7A-553899AC13AE}"/>
              </a:ext>
            </a:extLst>
          </p:cNvPr>
          <p:cNvCxnSpPr>
            <a:cxnSpLocks/>
          </p:cNvCxnSpPr>
          <p:nvPr/>
        </p:nvCxnSpPr>
        <p:spPr>
          <a:xfrm flipH="1">
            <a:off x="6260841" y="1361440"/>
            <a:ext cx="2377049" cy="469392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7EEC-3E3C-A938-743F-84E86F9F1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14E65-BB1F-A456-B678-43A305BAD5F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BCCA519-A47E-43F9-F87E-B176F0752B0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CD8358A7-44A7-A718-EE19-5B9BD120EBCB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68222-6ACD-F581-FB3A-90A4DC3A2C6E}"/>
              </a:ext>
            </a:extLst>
          </p:cNvPr>
          <p:cNvSpPr txBox="1"/>
          <p:nvPr/>
        </p:nvSpPr>
        <p:spPr>
          <a:xfrm>
            <a:off x="883682" y="631003"/>
            <a:ext cx="431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graph to solve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simultaneous equations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7C7AC6FD-53FE-FF0C-84C2-50F3CF97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22" y="1585110"/>
            <a:ext cx="5633077" cy="4665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E2B6C1-6267-E183-C4A5-B5704E73F60F}"/>
              </a:ext>
            </a:extLst>
          </p:cNvPr>
          <p:cNvSpPr txBox="1"/>
          <p:nvPr/>
        </p:nvSpPr>
        <p:spPr>
          <a:xfrm>
            <a:off x="6871528" y="631003"/>
            <a:ext cx="431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graph to solve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simultaneous equations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graph of x and y axis&#10;&#10;AI-generated content may be incorrect.">
            <a:extLst>
              <a:ext uri="{FF2B5EF4-FFF2-40B4-BE49-F238E27FC236}">
                <a16:creationId xmlns:a16="http://schemas.microsoft.com/office/drawing/2014/main" id="{075D5082-00E0-0547-B3A9-560FD7CCC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28" y="1585110"/>
            <a:ext cx="4782713" cy="47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ing of a function&#10;&#10;AI-generated content may be incorrect.">
            <a:extLst>
              <a:ext uri="{FF2B5EF4-FFF2-40B4-BE49-F238E27FC236}">
                <a16:creationId xmlns:a16="http://schemas.microsoft.com/office/drawing/2014/main" id="{2C4E4C16-9B55-AE68-ECAD-4CA4EA4AF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1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1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7.xml><?xml version="1.0" encoding="utf-8"?>
<a:theme xmlns:a="http://schemas.openxmlformats.org/drawingml/2006/main" name="1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8.xml><?xml version="1.0" encoding="utf-8"?>
<a:theme xmlns:a="http://schemas.openxmlformats.org/drawingml/2006/main" name="1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9.xml><?xml version="1.0" encoding="utf-8"?>
<a:theme xmlns:a="http://schemas.openxmlformats.org/drawingml/2006/main" name="1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0.xml><?xml version="1.0" encoding="utf-8"?>
<a:theme xmlns:a="http://schemas.openxmlformats.org/drawingml/2006/main" name="2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1.xml><?xml version="1.0" encoding="utf-8"?>
<a:theme xmlns:a="http://schemas.openxmlformats.org/drawingml/2006/main" name="2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2.xml><?xml version="1.0" encoding="utf-8"?>
<a:theme xmlns:a="http://schemas.openxmlformats.org/drawingml/2006/main" name="2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235</Words>
  <Application>Microsoft Office PowerPoint</Application>
  <PresentationFormat>Widescreen</PresentationFormat>
  <Paragraphs>69</Paragraphs>
  <Slides>7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7</vt:i4>
      </vt:variant>
    </vt:vector>
  </HeadingPairs>
  <TitlesOfParts>
    <vt:vector size="36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1_ALT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14_ALT</vt:lpstr>
      <vt:lpstr>15_ALT</vt:lpstr>
      <vt:lpstr>16_ALT</vt:lpstr>
      <vt:lpstr>17_ALT</vt:lpstr>
      <vt:lpstr>18_ALT</vt:lpstr>
      <vt:lpstr>19_ALT</vt:lpstr>
      <vt:lpstr>20_ALT</vt:lpstr>
      <vt:lpstr>21_ALT</vt:lpstr>
      <vt:lpstr>22_ALT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40</cp:revision>
  <cp:lastPrinted>2025-10-03T07:17:01Z</cp:lastPrinted>
  <dcterms:created xsi:type="dcterms:W3CDTF">2024-05-01T10:13:14Z</dcterms:created>
  <dcterms:modified xsi:type="dcterms:W3CDTF">2025-12-11T15:57:41Z</dcterms:modified>
</cp:coreProperties>
</file>