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28"/>
  </p:notesMasterIdLst>
  <p:sldIdLst>
    <p:sldId id="264" r:id="rId11"/>
    <p:sldId id="269" r:id="rId12"/>
    <p:sldId id="288" r:id="rId13"/>
    <p:sldId id="1098" r:id="rId14"/>
    <p:sldId id="788" r:id="rId15"/>
    <p:sldId id="1099" r:id="rId16"/>
    <p:sldId id="789" r:id="rId17"/>
    <p:sldId id="1090" r:id="rId18"/>
    <p:sldId id="1091" r:id="rId19"/>
    <p:sldId id="1092" r:id="rId20"/>
    <p:sldId id="1094" r:id="rId21"/>
    <p:sldId id="1095" r:id="rId22"/>
    <p:sldId id="1093" r:id="rId23"/>
    <p:sldId id="1096" r:id="rId24"/>
    <p:sldId id="1097" r:id="rId25"/>
    <p:sldId id="695" r:id="rId26"/>
    <p:sldId id="696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1098"/>
            <p14:sldId id="788"/>
            <p14:sldId id="1099"/>
          </p14:sldIdLst>
        </p14:section>
        <p14:section name="Instruction" id="{A989B0C6-FEE7-46F6-A651-D7ED39E502F9}">
          <p14:sldIdLst>
            <p14:sldId id="789"/>
            <p14:sldId id="1090"/>
            <p14:sldId id="1091"/>
          </p14:sldIdLst>
        </p14:section>
        <p14:section name="Practice" id="{11B154A7-30D0-427A-9B32-67199BEB6FF4}">
          <p14:sldIdLst>
            <p14:sldId id="1092"/>
            <p14:sldId id="1094"/>
            <p14:sldId id="1095"/>
            <p14:sldId id="1093"/>
            <p14:sldId id="1096"/>
            <p14:sldId id="1097"/>
          </p14:sldIdLst>
        </p14:section>
        <p14:section name="Secure" id="{3C25313C-2642-42FF-8276-F00EC6DF9D8C}">
          <p14:sldIdLst>
            <p14:sldId id="695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function and equations&#10;&#10;AI-generated content may be incorrect.">
            <a:extLst>
              <a:ext uri="{FF2B5EF4-FFF2-40B4-BE49-F238E27FC236}">
                <a16:creationId xmlns:a16="http://schemas.microsoft.com/office/drawing/2014/main" id="{02108F76-42AF-CD43-0674-5684E1A8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49" y="0"/>
            <a:ext cx="10042902" cy="605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2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132728A4-4890-C15B-87B5-3D7731C5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2" y="0"/>
            <a:ext cx="10588755" cy="63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26637B8C-9C80-0754-2BEF-B94D2CBD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4" y="0"/>
            <a:ext cx="10761632" cy="62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2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function and a graph of equations&#10;&#10;AI-generated content may be incorrect.">
            <a:extLst>
              <a:ext uri="{FF2B5EF4-FFF2-40B4-BE49-F238E27FC236}">
                <a16:creationId xmlns:a16="http://schemas.microsoft.com/office/drawing/2014/main" id="{996E1248-AF33-C92D-6BD0-4BA57B87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86" y="0"/>
            <a:ext cx="10040011" cy="61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1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ng circle with equations and equations&#10;&#10;AI-generated content may be incorrect.">
            <a:extLst>
              <a:ext uri="{FF2B5EF4-FFF2-40B4-BE49-F238E27FC236}">
                <a16:creationId xmlns:a16="http://schemas.microsoft.com/office/drawing/2014/main" id="{DFA7D4A0-FC52-3716-C2F0-932329ED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3" y="0"/>
            <a:ext cx="9926997" cy="62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98BD128-1FB0-09CF-8077-C6BE9D39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14" y="0"/>
            <a:ext cx="9829171" cy="61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5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499742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aph on a graph&#10;&#10;AI-generated content may be incorrect.">
            <a:extLst>
              <a:ext uri="{FF2B5EF4-FFF2-40B4-BE49-F238E27FC236}">
                <a16:creationId xmlns:a16="http://schemas.microsoft.com/office/drawing/2014/main" id="{0C42C2C3-0349-83C6-B11D-79D2BF15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29" y="1503337"/>
            <a:ext cx="7535327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530739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aph of a function&#10;&#10;AI-generated content may be incorrect.">
            <a:extLst>
              <a:ext uri="{FF2B5EF4-FFF2-40B4-BE49-F238E27FC236}">
                <a16:creationId xmlns:a16="http://schemas.microsoft.com/office/drawing/2014/main" id="{EFE6B487-F880-DCB1-928F-9D772029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738" y="1503337"/>
            <a:ext cx="7558734" cy="47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C90FA98F-5230-2884-6FEB-782FDC62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2" y="0"/>
            <a:ext cx="9701939" cy="61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CFF234AD-21C7-C5D7-DE58-7BB47E33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32" y="0"/>
            <a:ext cx="10322867" cy="63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023E878C-FD68-7DA9-CE5B-8292402F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9" y="0"/>
            <a:ext cx="10069066" cy="63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2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25D085-7F3A-7F61-3BF0-12124204648F}"/>
              </a:ext>
            </a:extLst>
          </p:cNvPr>
          <p:cNvSpPr txBox="1"/>
          <p:nvPr/>
        </p:nvSpPr>
        <p:spPr>
          <a:xfrm>
            <a:off x="120112" y="224086"/>
            <a:ext cx="12071888" cy="225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GB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https://www.desmos.com/calculator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graphing software to see the graphs and sketch them into your books. Label each graph with the equation and use a ruler and pencil for the axes then answer the questions about how the graphs are transformed compared to each question 1.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math problem with black text&#10;&#10;AI-generated content may be incorrect.">
            <a:extLst>
              <a:ext uri="{FF2B5EF4-FFF2-40B4-BE49-F238E27FC236}">
                <a16:creationId xmlns:a16="http://schemas.microsoft.com/office/drawing/2014/main" id="{8FBFC4CC-1D5A-4794-8B6C-CFD6BDC4C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14" y="2871157"/>
            <a:ext cx="9838516" cy="272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80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A4CCBC56-930A-9297-9FA2-56B87D08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83" y="310231"/>
            <a:ext cx="10983034" cy="326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73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1B8369A-5590-AAC0-AA6A-DA82812C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3" y="327713"/>
            <a:ext cx="11519996" cy="224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26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194</Words>
  <Application>Microsoft Office PowerPoint</Application>
  <PresentationFormat>Widescreen</PresentationFormat>
  <Paragraphs>50</Paragraphs>
  <Slides>17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45</cp:revision>
  <cp:lastPrinted>2025-09-19T09:29:26Z</cp:lastPrinted>
  <dcterms:created xsi:type="dcterms:W3CDTF">2024-05-01T10:13:14Z</dcterms:created>
  <dcterms:modified xsi:type="dcterms:W3CDTF">2026-01-27T11:21:39Z</dcterms:modified>
</cp:coreProperties>
</file>