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  <p:sldMasterId id="2147483815" r:id="rId10"/>
    <p:sldMasterId id="2147483827" r:id="rId11"/>
  </p:sldMasterIdLst>
  <p:notesMasterIdLst>
    <p:notesMasterId r:id="rId33"/>
  </p:notesMasterIdLst>
  <p:sldIdLst>
    <p:sldId id="264" r:id="rId12"/>
    <p:sldId id="269" r:id="rId13"/>
    <p:sldId id="288" r:id="rId14"/>
    <p:sldId id="788" r:id="rId15"/>
    <p:sldId id="789" r:id="rId16"/>
    <p:sldId id="749" r:id="rId17"/>
    <p:sldId id="787" r:id="rId18"/>
    <p:sldId id="790" r:id="rId19"/>
    <p:sldId id="791" r:id="rId20"/>
    <p:sldId id="1081" r:id="rId21"/>
    <p:sldId id="1082" r:id="rId22"/>
    <p:sldId id="1083" r:id="rId23"/>
    <p:sldId id="1084" r:id="rId24"/>
    <p:sldId id="1085" r:id="rId25"/>
    <p:sldId id="1086" r:id="rId26"/>
    <p:sldId id="1087" r:id="rId27"/>
    <p:sldId id="777" r:id="rId28"/>
    <p:sldId id="1088" r:id="rId29"/>
    <p:sldId id="695" r:id="rId30"/>
    <p:sldId id="696" r:id="rId31"/>
    <p:sldId id="1089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788"/>
          </p14:sldIdLst>
        </p14:section>
        <p14:section name="Instruction" id="{A989B0C6-FEE7-46F6-A651-D7ED39E502F9}">
          <p14:sldIdLst>
            <p14:sldId id="789"/>
            <p14:sldId id="749"/>
            <p14:sldId id="787"/>
            <p14:sldId id="790"/>
            <p14:sldId id="791"/>
            <p14:sldId id="1081"/>
            <p14:sldId id="1082"/>
            <p14:sldId id="1083"/>
            <p14:sldId id="1084"/>
            <p14:sldId id="1085"/>
            <p14:sldId id="1086"/>
            <p14:sldId id="1087"/>
          </p14:sldIdLst>
        </p14:section>
        <p14:section name="Practice" id="{11B154A7-30D0-427A-9B32-67199BEB6FF4}">
          <p14:sldIdLst>
            <p14:sldId id="777"/>
            <p14:sldId id="1088"/>
          </p14:sldIdLst>
        </p14:section>
        <p14:section name="Secure" id="{3C25313C-2642-42FF-8276-F00EC6DF9D8C}">
          <p14:sldIdLst>
            <p14:sldId id="695"/>
            <p14:sldId id="696"/>
            <p14:sldId id="10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4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6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8212E-D0CF-1327-0307-901C0E496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4A017-CEA4-B789-ACAD-3A77D1E5B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38055A-C242-76E2-D15C-B9F7B06B1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9E002-073B-CC93-852B-BD27E62B3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2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145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379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106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73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562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270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685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31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2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275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377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558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232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934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375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651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317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975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2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505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859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383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07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7562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53916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9137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15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A24ABE6-343B-4734-83E8-432C498277DA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7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8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1/27/2026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4314C8-5103-6191-8A1B-7C70AFCEC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C6DDED64-F99A-7E26-A6D2-10BD88213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8E00421-4F6C-CECF-4D10-8DD0F69D36DC}"/>
                  </a:ext>
                </a:extLst>
              </p:cNvPr>
              <p:cNvSpPr/>
              <p:nvPr/>
            </p:nvSpPr>
            <p:spPr>
              <a:xfrm>
                <a:off x="0" y="80210"/>
                <a:ext cx="6431797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−4&lt;0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8E00421-4F6C-CECF-4D10-8DD0F69D3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210"/>
                <a:ext cx="6431797" cy="20302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13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153538-4E7E-E272-F774-E73219267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EC5CBF1D-DE06-EDF0-2A4D-8D903244A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CE53A2CC-EEBD-CA1A-0433-6CA55DF34DAD}"/>
                  </a:ext>
                </a:extLst>
              </p:cNvPr>
              <p:cNvSpPr/>
              <p:nvPr/>
            </p:nvSpPr>
            <p:spPr>
              <a:xfrm>
                <a:off x="0" y="80210"/>
                <a:ext cx="6431797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−4≥0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CE53A2CC-EEBD-CA1A-0433-6CA55DF34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210"/>
                <a:ext cx="6431797" cy="20302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15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B054D-CDD9-6BB9-35ED-71ACEF9DF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3CD463AF-73CF-81E1-50E8-E7D00463F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4E0E5F4A-FDF4-B3AD-3973-7D421939D30E}"/>
                  </a:ext>
                </a:extLst>
              </p:cNvPr>
              <p:cNvSpPr/>
              <p:nvPr/>
            </p:nvSpPr>
            <p:spPr>
              <a:xfrm>
                <a:off x="0" y="80210"/>
                <a:ext cx="7361695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+7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+12&gt;0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4E0E5F4A-FDF4-B3AD-3973-7D421939D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210"/>
                <a:ext cx="7361695" cy="2030278"/>
              </a:xfrm>
              <a:prstGeom prst="roundRect">
                <a:avLst/>
              </a:prstGeom>
              <a:blipFill>
                <a:blip r:embed="rId3"/>
                <a:stretch>
                  <a:fillRect l="-1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040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6AF0C-1978-E99C-313F-3E24E2FDD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6B6B0874-8A72-4C32-58DC-ACBC2447E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F240C7A-4B34-36EE-044F-3C4764E0D474}"/>
                  </a:ext>
                </a:extLst>
              </p:cNvPr>
              <p:cNvSpPr/>
              <p:nvPr/>
            </p:nvSpPr>
            <p:spPr>
              <a:xfrm>
                <a:off x="0" y="80210"/>
                <a:ext cx="7361695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+7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+12≤0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F240C7A-4B34-36EE-044F-3C4764E0D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210"/>
                <a:ext cx="7361695" cy="2030278"/>
              </a:xfrm>
              <a:prstGeom prst="roundRect">
                <a:avLst/>
              </a:prstGeom>
              <a:blipFill>
                <a:blip r:embed="rId3"/>
                <a:stretch>
                  <a:fillRect l="-1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45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1DA79D-D99E-510A-2753-BC528321C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A0CDF7BE-F1B4-3FA1-0FBA-ED011075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7F4506B-0AD0-7914-3187-CB9C9D418973}"/>
                  </a:ext>
                </a:extLst>
              </p:cNvPr>
              <p:cNvSpPr/>
              <p:nvPr/>
            </p:nvSpPr>
            <p:spPr>
              <a:xfrm>
                <a:off x="0" y="80210"/>
                <a:ext cx="7361695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−4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−12≤0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7F4506B-0AD0-7914-3187-CB9C9D418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210"/>
                <a:ext cx="7361695" cy="2030278"/>
              </a:xfrm>
              <a:prstGeom prst="roundRect">
                <a:avLst/>
              </a:prstGeom>
              <a:blipFill>
                <a:blip r:embed="rId3"/>
                <a:stretch>
                  <a:fillRect l="-1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91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C2475-048D-4BD6-1942-DC2382925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9032FDC1-41D4-E799-D8A4-BBE932FB3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9DCCB63-EFF2-1C4E-05D0-E5B63E0D551B}"/>
                  </a:ext>
                </a:extLst>
              </p:cNvPr>
              <p:cNvSpPr/>
              <p:nvPr/>
            </p:nvSpPr>
            <p:spPr>
              <a:xfrm>
                <a:off x="0" y="80210"/>
                <a:ext cx="7981627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+10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+8&lt;0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9DCCB63-EFF2-1C4E-05D0-E5B63E0D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210"/>
                <a:ext cx="7981627" cy="2030278"/>
              </a:xfrm>
              <a:prstGeom prst="roundRect">
                <a:avLst/>
              </a:prstGeom>
              <a:blipFill>
                <a:blip r:embed="rId3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86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A25F2-5D43-7517-779F-E6DA98807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82B81DD9-CC4F-6AE3-F034-CA8259311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3CB88A5-7830-5E38-9AB1-D0CE3833C707}"/>
                  </a:ext>
                </a:extLst>
              </p:cNvPr>
              <p:cNvSpPr/>
              <p:nvPr/>
            </p:nvSpPr>
            <p:spPr>
              <a:xfrm>
                <a:off x="0" y="80210"/>
                <a:ext cx="7981627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&gt;12−4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3CB88A5-7830-5E38-9AB1-D0CE3833C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210"/>
                <a:ext cx="7981627" cy="20302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77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AB2E2E97-80A1-9E90-3557-F3824BA3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01" y="0"/>
            <a:ext cx="4091553" cy="6199323"/>
          </a:xfrm>
          <a:prstGeom prst="rect">
            <a:avLst/>
          </a:prstGeom>
        </p:spPr>
      </p:pic>
      <p:pic>
        <p:nvPicPr>
          <p:cNvPr id="5" name="Picture 4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91670D24-B1DB-21D3-7F0E-0654B07D0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60" y="0"/>
            <a:ext cx="4421926" cy="54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99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math equations&#10;&#10;AI-generated content may be incorrect.">
            <a:extLst>
              <a:ext uri="{FF2B5EF4-FFF2-40B4-BE49-F238E27FC236}">
                <a16:creationId xmlns:a16="http://schemas.microsoft.com/office/drawing/2014/main" id="{F3B277DE-3D72-BF2D-726C-1E10FA2EC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34373" cy="4559473"/>
          </a:xfrm>
          <a:prstGeom prst="rect">
            <a:avLst/>
          </a:prstGeom>
        </p:spPr>
      </p:pic>
      <p:pic>
        <p:nvPicPr>
          <p:cNvPr id="5" name="Picture 4" descr="A paper with writing on it&#10;&#10;AI-generated content may be incorrect.">
            <a:extLst>
              <a:ext uri="{FF2B5EF4-FFF2-40B4-BE49-F238E27FC236}">
                <a16:creationId xmlns:a16="http://schemas.microsoft.com/office/drawing/2014/main" id="{B35141E2-0BC7-5D77-36CE-F9F251802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3" y="2225073"/>
            <a:ext cx="6457627" cy="41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499742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74C6D-5427-3998-44F7-7C01CC9089E9}"/>
              </a:ext>
            </a:extLst>
          </p:cNvPr>
          <p:cNvSpPr/>
          <p:nvPr/>
        </p:nvSpPr>
        <p:spPr>
          <a:xfrm>
            <a:off x="2340244" y="1751308"/>
            <a:ext cx="387458" cy="37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red square with black text&#10;&#10;AI-generated content may be incorrect.">
            <a:extLst>
              <a:ext uri="{FF2B5EF4-FFF2-40B4-BE49-F238E27FC236}">
                <a16:creationId xmlns:a16="http://schemas.microsoft.com/office/drawing/2014/main" id="{FD76B3BE-96A4-D986-B963-A8227627B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492" y="1503337"/>
            <a:ext cx="7404408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530739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316AB7F-6D72-6E9C-35FA-D36356849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78" y="1503337"/>
            <a:ext cx="10006862" cy="23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8DC17-45DE-1ABF-2A29-AF17866F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88D0C7F-3DCE-615B-F19E-0964044D38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515241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3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6D9C3-BCA4-0723-1616-ED55FDECC876}"/>
              </a:ext>
            </a:extLst>
          </p:cNvPr>
          <p:cNvSpPr/>
          <p:nvPr/>
        </p:nvSpPr>
        <p:spPr>
          <a:xfrm>
            <a:off x="2340244" y="1751308"/>
            <a:ext cx="387458" cy="37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ectangle and a rectangle with arrows&#10;&#10;AI-generated content may be incorrect.">
            <a:extLst>
              <a:ext uri="{FF2B5EF4-FFF2-40B4-BE49-F238E27FC236}">
                <a16:creationId xmlns:a16="http://schemas.microsoft.com/office/drawing/2014/main" id="{FB741D8E-9F58-9CC9-A1D3-1C831AFB9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38" y="1538208"/>
            <a:ext cx="9038905" cy="29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4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AD259F-4E47-8BC6-FCE6-0A8EBF688D0E}"/>
                  </a:ext>
                </a:extLst>
              </p:cNvPr>
              <p:cNvSpPr txBox="1"/>
              <p:nvPr/>
            </p:nvSpPr>
            <p:spPr>
              <a:xfrm>
                <a:off x="263471" y="232475"/>
                <a:ext cx="7563173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b="1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5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5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5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5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5400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AD259F-4E47-8BC6-FCE6-0A8EBF688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71" y="232475"/>
                <a:ext cx="7563173" cy="942053"/>
              </a:xfrm>
              <a:prstGeom prst="rect">
                <a:avLst/>
              </a:prstGeom>
              <a:blipFill>
                <a:blip r:embed="rId2"/>
                <a:stretch>
                  <a:fillRect l="-4271" t="-15484" b="-387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80FABC-5E25-FB4F-B999-ECF7AC0E750F}"/>
                  </a:ext>
                </a:extLst>
              </p:cNvPr>
              <p:cNvSpPr txBox="1"/>
              <p:nvPr/>
            </p:nvSpPr>
            <p:spPr>
              <a:xfrm>
                <a:off x="3022169" y="1731935"/>
                <a:ext cx="241380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&gt;4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80FABC-5E25-FB4F-B999-ECF7AC0E7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169" y="1731935"/>
                <a:ext cx="241380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3ACA15-04E4-8EAB-781E-6E4F1DC9BCA8}"/>
                  </a:ext>
                </a:extLst>
              </p:cNvPr>
              <p:cNvSpPr txBox="1"/>
              <p:nvPr/>
            </p:nvSpPr>
            <p:spPr>
              <a:xfrm>
                <a:off x="3210233" y="3231395"/>
                <a:ext cx="2037674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3ACA15-04E4-8EAB-781E-6E4F1DC9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33" y="3231395"/>
                <a:ext cx="2037674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9037EB-7251-DA72-0D64-87347F930285}"/>
                  </a:ext>
                </a:extLst>
              </p:cNvPr>
              <p:cNvSpPr txBox="1"/>
              <p:nvPr/>
            </p:nvSpPr>
            <p:spPr>
              <a:xfrm>
                <a:off x="6263399" y="3231395"/>
                <a:ext cx="261315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9037EB-7251-DA72-0D64-87347F930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399" y="3231395"/>
                <a:ext cx="2613151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AF8799D-D8D1-E0CD-A2DE-442A0B2E3F66}"/>
              </a:ext>
            </a:extLst>
          </p:cNvPr>
          <p:cNvSpPr txBox="1"/>
          <p:nvPr/>
        </p:nvSpPr>
        <p:spPr>
          <a:xfrm>
            <a:off x="3022169" y="4730855"/>
            <a:ext cx="6834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is an incorrect solution </a:t>
            </a:r>
          </a:p>
          <a:p>
            <a:endParaRPr lang="en-GB" sz="2400" dirty="0"/>
          </a:p>
          <a:p>
            <a:r>
              <a:rPr lang="en-GB" sz="2400" dirty="0"/>
              <a:t>Why is this incorrect? </a:t>
            </a:r>
          </a:p>
        </p:txBody>
      </p:sp>
    </p:spTree>
    <p:extLst>
      <p:ext uri="{BB962C8B-B14F-4D97-AF65-F5344CB8AC3E}">
        <p14:creationId xmlns:p14="http://schemas.microsoft.com/office/powerpoint/2010/main" val="320880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0774FF30-A5D2-11AE-98DD-D84EEBC89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660" cy="54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line&#10;&#10;AI-generated content may be incorrect.">
            <a:extLst>
              <a:ext uri="{FF2B5EF4-FFF2-40B4-BE49-F238E27FC236}">
                <a16:creationId xmlns:a16="http://schemas.microsoft.com/office/drawing/2014/main" id="{70D374F9-F082-99B3-68D3-A5ECEE722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8436" cy="56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1499591A-68D5-216B-8494-3CB0CAF17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13357" cy="6028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428B88-436C-9E8A-BB30-371CDE4AF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413018" y="4961074"/>
            <a:ext cx="800338" cy="10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3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37629522-BAE0-EC77-9749-6B221078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4871" cy="5718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956A9-6668-88A3-0481-39EE8B3DD9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391662" y="4651109"/>
            <a:ext cx="800338" cy="10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5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1.xml><?xml version="1.0" encoding="utf-8"?>
<a:theme xmlns:a="http://schemas.openxmlformats.org/drawingml/2006/main" name="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219</Words>
  <Application>Microsoft Office PowerPoint</Application>
  <PresentationFormat>Widescreen</PresentationFormat>
  <Paragraphs>66</Paragraphs>
  <Slides>21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Archway PPT</vt:lpstr>
      <vt:lpstr>4_ALT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44</cp:revision>
  <cp:lastPrinted>2025-09-19T09:29:26Z</cp:lastPrinted>
  <dcterms:created xsi:type="dcterms:W3CDTF">2024-05-01T10:13:14Z</dcterms:created>
  <dcterms:modified xsi:type="dcterms:W3CDTF">2026-01-27T10:50:31Z</dcterms:modified>
</cp:coreProperties>
</file>